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04A62B-E08B-13A5-BCE5-74849A4A12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FCC7506-D737-36E6-C163-53CBE0200A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2AAC04-A2B2-483E-A619-752D1B275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9020-89F7-4346-8FF8-56C04AD2CDCF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BE8186-4A04-3CF3-F071-E48309F0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050884-3385-77D9-108F-E47D0F141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7CBF-B7C1-421D-89D9-34D2333469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0216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ECCFAC-D593-B912-F406-40DE9871B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BB999CE-FFC4-5A9C-4179-47F58BF980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D836BF-8CC2-DDEA-905D-8D4314A7C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9020-89F7-4346-8FF8-56C04AD2CDCF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E57F20-1ABC-7761-FE4D-3903E65E4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ECBCE0-0300-F36D-C38D-BF93B647B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7CBF-B7C1-421D-89D9-34D2333469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487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AEC3D30-E48A-E175-98C3-C04F997990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E1C8008-1592-34D7-E65B-591362E10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E58436-253E-44C3-DC36-9ABF51183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9020-89F7-4346-8FF8-56C04AD2CDCF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5B2300-C430-6756-B375-3314789C1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A9CD4C-232C-9D29-4227-13827514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7CBF-B7C1-421D-89D9-34D2333469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67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91675B-A02D-1C0E-5A38-1C3E40040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3C26A70-F157-D69D-C124-983D41C7D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62EF4A-EA8A-427B-532F-97C499F09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9020-89F7-4346-8FF8-56C04AD2CDCF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8D49DD-8B03-B85B-F2E6-DC8F2D633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0928D9-5D16-98CD-1AC2-2FD71DCD7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7CBF-B7C1-421D-89D9-34D2333469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893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F1547E-FBFD-48C8-7950-FB6553B91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0004C5-0709-9B6B-72E3-E89F578F8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08B01C-55A0-74BE-D4A4-E5EB4198D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9020-89F7-4346-8FF8-56C04AD2CDCF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9CA51C-900B-2F50-CC10-835B83A66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B536B0-D38E-2FDA-BB70-EE9AFAE6C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7CBF-B7C1-421D-89D9-34D2333469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860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92B7BA-55F1-28C0-27DF-EBD334F4C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872919-F730-70E1-5704-DAD9CDE6DA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9BD74CE-16D8-522B-7DF7-AB68543AE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94D46E-7024-437D-35CE-B3F79EBCE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9020-89F7-4346-8FF8-56C04AD2CDCF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CBB9C2-49B9-B52D-6A1B-4030FA654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D4928C-EA38-6E8E-378E-55A812C9F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7CBF-B7C1-421D-89D9-34D2333469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696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814AC8-7F8B-F60A-002B-2CA0F42F9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C38E95-098E-C398-95C2-9D653E766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7AD97CD-2ACF-B7CC-40D0-6C5AC76E9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6C77C8C-B78F-AB9D-D5CA-F7C26BE5B2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83C475E-53FE-A3C6-0F07-A1B4A39E67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1EB4A05-0D8B-DF5B-C645-6289D181A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9020-89F7-4346-8FF8-56C04AD2CDCF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412D02E-E9C9-9EF4-0916-1EFAAD9D7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E40F629-A87E-693B-8432-76676A9AF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7CBF-B7C1-421D-89D9-34D2333469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A4465-441A-3118-03CB-2649F2719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81774EC-2E77-52BB-984A-6244A8DFD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9020-89F7-4346-8FF8-56C04AD2CDCF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DDE3CE0-CD1D-8F0E-E843-FC3C2FF34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E4559E3-A525-6D0B-8D37-8A88AAAC9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7CBF-B7C1-421D-89D9-34D2333469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06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CF78C2-399B-4D08-5DC1-C3EFF2949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9020-89F7-4346-8FF8-56C04AD2CDCF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6854DB8-4255-2541-C057-DE8E3413B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9DC196D-EC1F-53B6-893E-820D88ABE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7CBF-B7C1-421D-89D9-34D2333469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54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0EF321-5533-4031-4FD2-D55A9CCE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4ADBA5-7304-0A9F-BCAB-095648A9C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F2D6A66-74A4-0644-74B8-F008B39D64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215ED9-12BC-D733-F4FC-5FD112BCE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9020-89F7-4346-8FF8-56C04AD2CDCF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894B79-EB5D-E1D1-51E8-AFBF03D01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8A6B05-BBD7-1DF3-ABEF-E20A4941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7CBF-B7C1-421D-89D9-34D2333469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254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E99A74-EA9C-12F3-EABC-F331F6E8A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3302002-F7B5-9368-93F4-80C3C98A4B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102404-83E8-CF84-7115-CD4CC5AEB1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7D52C-50C8-A044-DF72-AE0E53B8B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9020-89F7-4346-8FF8-56C04AD2CDCF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4B574C-0CA0-8663-8F02-986A85CEA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581B74-2AF9-0B28-9D4A-0FE2169B3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7CBF-B7C1-421D-89D9-34D2333469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24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7294FC1-CCC1-4FEF-24AF-838FF900C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7AE5249-5250-F41C-9B42-F774441DB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433440-1E36-E93A-3D7D-11F8DF00F7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29020-89F7-4346-8FF8-56C04AD2CDCF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87BA04-E787-B5E3-1C3C-45EE39FC38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3D7435-58E7-7FBA-9B2D-56ACCAF0EB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77CBF-B7C1-421D-89D9-34D2333469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1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83000">
              <a:schemeClr val="accent5">
                <a:lumMod val="20000"/>
                <a:lumOff val="8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7E5FBCB7-B76E-CB6B-63FA-4C8EAD56E4A6}"/>
              </a:ext>
            </a:extLst>
          </p:cNvPr>
          <p:cNvSpPr/>
          <p:nvPr/>
        </p:nvSpPr>
        <p:spPr>
          <a:xfrm>
            <a:off x="639098" y="585788"/>
            <a:ext cx="4404851" cy="1324565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AABB83AC-BF94-D154-446E-3DB61D4AD076}"/>
              </a:ext>
            </a:extLst>
          </p:cNvPr>
          <p:cNvSpPr/>
          <p:nvPr/>
        </p:nvSpPr>
        <p:spPr>
          <a:xfrm>
            <a:off x="634180" y="1970923"/>
            <a:ext cx="4404851" cy="1026673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682AC55-509E-90E0-4857-E0E7FEF5BC2F}"/>
              </a:ext>
            </a:extLst>
          </p:cNvPr>
          <p:cNvSpPr/>
          <p:nvPr/>
        </p:nvSpPr>
        <p:spPr>
          <a:xfrm>
            <a:off x="634180" y="3058165"/>
            <a:ext cx="4404851" cy="1324564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6044CFC-ED69-8686-E84D-244C3790657F}"/>
              </a:ext>
            </a:extLst>
          </p:cNvPr>
          <p:cNvSpPr/>
          <p:nvPr/>
        </p:nvSpPr>
        <p:spPr>
          <a:xfrm>
            <a:off x="6545826" y="4712898"/>
            <a:ext cx="3864078" cy="127434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4AA9FC86-4C1E-7DB4-226D-FCA57D98F472}"/>
              </a:ext>
            </a:extLst>
          </p:cNvPr>
          <p:cNvSpPr/>
          <p:nvPr/>
        </p:nvSpPr>
        <p:spPr>
          <a:xfrm>
            <a:off x="6307393" y="1970069"/>
            <a:ext cx="4404851" cy="116734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FC52A37F-BC65-B12F-19BF-B2E6D7C39C44}"/>
              </a:ext>
            </a:extLst>
          </p:cNvPr>
          <p:cNvSpPr/>
          <p:nvPr/>
        </p:nvSpPr>
        <p:spPr>
          <a:xfrm>
            <a:off x="6307393" y="585787"/>
            <a:ext cx="4404851" cy="127434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F3B4B6D-D158-102A-4672-01668D6A1A76}"/>
              </a:ext>
            </a:extLst>
          </p:cNvPr>
          <p:cNvSpPr txBox="1"/>
          <p:nvPr/>
        </p:nvSpPr>
        <p:spPr>
          <a:xfrm>
            <a:off x="993058" y="698090"/>
            <a:ext cx="37952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●実演「正月の準備」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日程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12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21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日（土）、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22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日（日）、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日（火）、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日（水）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時間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各日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場所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房総のむら 上総・下総・安房の農家、商家町並み、武家屋敷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定員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不定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費用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入館料のみ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内容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各農家や商家町並みで正月を迎える様々な準備（門松、注連飾り、鏡餅など）</a:t>
            </a:r>
          </a:p>
          <a:p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230125A-67A9-BAEB-57B7-6DCB42896BEA}"/>
              </a:ext>
            </a:extLst>
          </p:cNvPr>
          <p:cNvSpPr txBox="1"/>
          <p:nvPr/>
        </p:nvSpPr>
        <p:spPr>
          <a:xfrm>
            <a:off x="938979" y="1970923"/>
            <a:ext cx="37952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●当日体験「わらのリース」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日程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12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日（日）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時間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45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分程度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場所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指定場所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定員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不定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費用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300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円（別途入館料）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内容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1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束のわらを材料に、輪飾り（リース）を作る</a:t>
            </a:r>
          </a:p>
          <a:p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D8969D0-C495-AAF2-9501-E4792817968A}"/>
              </a:ext>
            </a:extLst>
          </p:cNvPr>
          <p:cNvSpPr txBox="1"/>
          <p:nvPr/>
        </p:nvSpPr>
        <p:spPr>
          <a:xfrm>
            <a:off x="993058" y="3118734"/>
            <a:ext cx="36969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●当日体験「七味唐辛子」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日程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12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日（金）～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日（日）、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日（金）～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22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日（日）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時間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60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分程度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場所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指定場所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定員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不定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費用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400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円（別途入館料）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内容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唐辛子・山椒・陳皮（ミカンの皮）などを焙じ、薬研で粉末にして、七味唐辛子を作る</a:t>
            </a:r>
          </a:p>
          <a:p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965F1F8-E782-E1A7-C9A9-6DCF3703953D}"/>
              </a:ext>
            </a:extLst>
          </p:cNvPr>
          <p:cNvSpPr txBox="1"/>
          <p:nvPr/>
        </p:nvSpPr>
        <p:spPr>
          <a:xfrm>
            <a:off x="963561" y="4462962"/>
            <a:ext cx="3864078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/>
              <a:t>●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当日体験「玄米茶作り」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日程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12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日（日）、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日（水）～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日（日）、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日（火）～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日（水）、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日（金）、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日（火）～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日（金）、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日（火）～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日（水）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時間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10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分程度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場所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指定場所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定員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不定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費用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200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円（別途入館料）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内容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玄米と煎茶を焙じ、最後に抹茶を風味付けに入れる（玄米茶約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30g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持ち帰り）</a:t>
            </a:r>
          </a:p>
          <a:p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28BB772-8C1C-7848-AB25-AFEBF637391E}"/>
              </a:ext>
            </a:extLst>
          </p:cNvPr>
          <p:cNvSpPr txBox="1"/>
          <p:nvPr/>
        </p:nvSpPr>
        <p:spPr>
          <a:xfrm>
            <a:off x="6727722" y="2002322"/>
            <a:ext cx="36821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/>
              <a:t>●当日体験「ぽち袋」</a:t>
            </a:r>
            <a:endParaRPr lang="ja-JP" alt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/>
              <a:t>日程</a:t>
            </a:r>
            <a:r>
              <a:rPr lang="en-US" altLang="ja-JP" sz="900" dirty="0"/>
              <a:t>: 12</a:t>
            </a:r>
            <a:r>
              <a:rPr lang="ja-JP" altLang="en-US" sz="900" dirty="0"/>
              <a:t>月</a:t>
            </a:r>
            <a:r>
              <a:rPr lang="en-US" altLang="ja-JP" sz="900" dirty="0"/>
              <a:t>11</a:t>
            </a:r>
            <a:r>
              <a:rPr lang="ja-JP" altLang="en-US" sz="900" dirty="0"/>
              <a:t>日（水）～</a:t>
            </a:r>
            <a:r>
              <a:rPr lang="en-US" altLang="ja-JP" sz="900" dirty="0"/>
              <a:t>12</a:t>
            </a:r>
            <a:r>
              <a:rPr lang="ja-JP" altLang="en-US" sz="900" dirty="0"/>
              <a:t>日（木）、</a:t>
            </a:r>
            <a:r>
              <a:rPr lang="en-US" altLang="ja-JP" sz="900" dirty="0"/>
              <a:t>14</a:t>
            </a:r>
            <a:r>
              <a:rPr lang="ja-JP" altLang="en-US" sz="900" dirty="0"/>
              <a:t>日（土）～</a:t>
            </a:r>
            <a:r>
              <a:rPr lang="en-US" altLang="ja-JP" sz="900" dirty="0"/>
              <a:t>15</a:t>
            </a:r>
            <a:r>
              <a:rPr lang="ja-JP" altLang="en-US" sz="900" dirty="0"/>
              <a:t>日（日）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/>
              <a:t>時間</a:t>
            </a:r>
            <a:r>
              <a:rPr lang="en-US" altLang="ja-JP" sz="900" dirty="0"/>
              <a:t>: 20</a:t>
            </a:r>
            <a:r>
              <a:rPr lang="ja-JP" altLang="en-US" sz="900" dirty="0"/>
              <a:t>分程度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/>
              <a:t>場所</a:t>
            </a:r>
            <a:r>
              <a:rPr lang="en-US" altLang="ja-JP" sz="900" dirty="0"/>
              <a:t>: </a:t>
            </a:r>
            <a:r>
              <a:rPr lang="ja-JP" altLang="en-US" sz="900" dirty="0"/>
              <a:t>指定場所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/>
              <a:t>定員</a:t>
            </a:r>
            <a:r>
              <a:rPr lang="en-US" altLang="ja-JP" sz="900" dirty="0"/>
              <a:t>: </a:t>
            </a:r>
            <a:r>
              <a:rPr lang="ja-JP" altLang="en-US" sz="900" dirty="0"/>
              <a:t>不定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/>
              <a:t>費用</a:t>
            </a:r>
            <a:r>
              <a:rPr lang="en-US" altLang="ja-JP" sz="900" dirty="0"/>
              <a:t>: 100</a:t>
            </a:r>
            <a:r>
              <a:rPr lang="ja-JP" altLang="en-US" sz="900" dirty="0"/>
              <a:t>円（別途入館料）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/>
              <a:t>内容</a:t>
            </a:r>
            <a:r>
              <a:rPr lang="en-US" altLang="ja-JP" sz="900" dirty="0"/>
              <a:t>: </a:t>
            </a:r>
            <a:r>
              <a:rPr lang="ja-JP" altLang="en-US" sz="900" dirty="0"/>
              <a:t>一色摺りの小さな版木を使い、ぽち袋を作る</a:t>
            </a:r>
          </a:p>
          <a:p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3D9CD1D-11AD-329B-90EF-09C4F94FF77A}"/>
              </a:ext>
            </a:extLst>
          </p:cNvPr>
          <p:cNvSpPr txBox="1"/>
          <p:nvPr/>
        </p:nvSpPr>
        <p:spPr>
          <a:xfrm>
            <a:off x="6677332" y="690395"/>
            <a:ext cx="386407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/>
              <a:t>●当日体験「折り本のカレンダー」</a:t>
            </a:r>
            <a:endParaRPr lang="ja-JP" alt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/>
              <a:t>日程</a:t>
            </a:r>
            <a:r>
              <a:rPr lang="en-US" altLang="ja-JP" sz="900" dirty="0"/>
              <a:t>: 12</a:t>
            </a:r>
            <a:r>
              <a:rPr lang="ja-JP" altLang="en-US" sz="900" dirty="0"/>
              <a:t>月</a:t>
            </a:r>
            <a:r>
              <a:rPr lang="en-US" altLang="ja-JP" sz="900" dirty="0"/>
              <a:t>1</a:t>
            </a:r>
            <a:r>
              <a:rPr lang="ja-JP" altLang="en-US" sz="900" dirty="0"/>
              <a:t>日（日）、</a:t>
            </a:r>
            <a:r>
              <a:rPr lang="en-US" altLang="ja-JP" sz="900" dirty="0"/>
              <a:t>3</a:t>
            </a:r>
            <a:r>
              <a:rPr lang="ja-JP" altLang="en-US" sz="900" dirty="0"/>
              <a:t>日（火）、</a:t>
            </a:r>
            <a:r>
              <a:rPr lang="en-US" altLang="ja-JP" sz="900" dirty="0"/>
              <a:t>18</a:t>
            </a:r>
            <a:r>
              <a:rPr lang="ja-JP" altLang="en-US" sz="900" dirty="0"/>
              <a:t>日（水）～</a:t>
            </a:r>
            <a:r>
              <a:rPr lang="en-US" altLang="ja-JP" sz="900" dirty="0"/>
              <a:t>19</a:t>
            </a:r>
            <a:r>
              <a:rPr lang="ja-JP" altLang="en-US" sz="900" dirty="0"/>
              <a:t>日（木）、</a:t>
            </a:r>
            <a:r>
              <a:rPr lang="en-US" altLang="ja-JP" sz="900" dirty="0"/>
              <a:t>21</a:t>
            </a:r>
            <a:r>
              <a:rPr lang="ja-JP" altLang="en-US" sz="900" dirty="0"/>
              <a:t>日（土）～</a:t>
            </a:r>
            <a:r>
              <a:rPr lang="en-US" altLang="ja-JP" sz="900" dirty="0"/>
              <a:t>22</a:t>
            </a:r>
            <a:r>
              <a:rPr lang="ja-JP" altLang="en-US" sz="900" dirty="0"/>
              <a:t>日（日）、</a:t>
            </a:r>
            <a:r>
              <a:rPr lang="en-US" altLang="ja-JP" sz="900" dirty="0"/>
              <a:t>24</a:t>
            </a:r>
            <a:r>
              <a:rPr lang="ja-JP" altLang="en-US" sz="900" dirty="0"/>
              <a:t>日（火）～</a:t>
            </a:r>
            <a:r>
              <a:rPr lang="en-US" altLang="ja-JP" sz="900" dirty="0"/>
              <a:t>25</a:t>
            </a:r>
            <a:r>
              <a:rPr lang="ja-JP" altLang="en-US" sz="900" dirty="0"/>
              <a:t>日（水）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/>
              <a:t>時間</a:t>
            </a:r>
            <a:r>
              <a:rPr lang="en-US" altLang="ja-JP" sz="900" dirty="0"/>
              <a:t>: 30</a:t>
            </a:r>
            <a:r>
              <a:rPr lang="ja-JP" altLang="en-US" sz="900" dirty="0"/>
              <a:t>分程度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/>
              <a:t>場所</a:t>
            </a:r>
            <a:r>
              <a:rPr lang="en-US" altLang="ja-JP" sz="900" dirty="0"/>
              <a:t>: </a:t>
            </a:r>
            <a:r>
              <a:rPr lang="ja-JP" altLang="en-US" sz="900" dirty="0"/>
              <a:t>指定場所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/>
              <a:t>定員</a:t>
            </a:r>
            <a:r>
              <a:rPr lang="en-US" altLang="ja-JP" sz="900" dirty="0"/>
              <a:t>: </a:t>
            </a:r>
            <a:r>
              <a:rPr lang="ja-JP" altLang="en-US" sz="900" dirty="0"/>
              <a:t>不定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/>
              <a:t>費用</a:t>
            </a:r>
            <a:r>
              <a:rPr lang="en-US" altLang="ja-JP" sz="900" dirty="0"/>
              <a:t>: 300</a:t>
            </a:r>
            <a:r>
              <a:rPr lang="ja-JP" altLang="en-US" sz="900" dirty="0"/>
              <a:t>円（別途入館料）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/>
              <a:t>内容</a:t>
            </a:r>
            <a:r>
              <a:rPr lang="en-US" altLang="ja-JP" sz="900" dirty="0"/>
              <a:t>: </a:t>
            </a:r>
            <a:r>
              <a:rPr lang="ja-JP" altLang="en-US" sz="900" dirty="0"/>
              <a:t>折り本仕立てカレンダーを作る</a:t>
            </a:r>
          </a:p>
          <a:p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49A0B7AB-16A2-E7CF-8064-04FF9E292372}"/>
              </a:ext>
            </a:extLst>
          </p:cNvPr>
          <p:cNvSpPr/>
          <p:nvPr/>
        </p:nvSpPr>
        <p:spPr>
          <a:xfrm>
            <a:off x="652616" y="4448212"/>
            <a:ext cx="4476136" cy="1477328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E98C5C19-7F74-38AF-7578-7FED2BDA187A}"/>
              </a:ext>
            </a:extLst>
          </p:cNvPr>
          <p:cNvSpPr/>
          <p:nvPr/>
        </p:nvSpPr>
        <p:spPr>
          <a:xfrm>
            <a:off x="6307393" y="3171253"/>
            <a:ext cx="4404851" cy="1370988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B6EE487-023D-21CB-25DE-4FBE9DF7FEC1}"/>
              </a:ext>
            </a:extLst>
          </p:cNvPr>
          <p:cNvSpPr txBox="1"/>
          <p:nvPr/>
        </p:nvSpPr>
        <p:spPr>
          <a:xfrm>
            <a:off x="6746158" y="3341911"/>
            <a:ext cx="37952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/>
              <a:t>●当日体験「展示解説会」</a:t>
            </a:r>
            <a:endParaRPr lang="ja-JP" alt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/>
              <a:t>日程</a:t>
            </a:r>
            <a:r>
              <a:rPr lang="en-US" altLang="ja-JP" sz="900" dirty="0"/>
              <a:t>: 12</a:t>
            </a:r>
            <a:r>
              <a:rPr lang="ja-JP" altLang="en-US" sz="900" dirty="0"/>
              <a:t>月</a:t>
            </a:r>
            <a:r>
              <a:rPr lang="en-US" altLang="ja-JP" sz="900" dirty="0"/>
              <a:t>7</a:t>
            </a:r>
            <a:r>
              <a:rPr lang="ja-JP" altLang="en-US" sz="900" dirty="0"/>
              <a:t>日（土）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/>
              <a:t>時間</a:t>
            </a:r>
            <a:r>
              <a:rPr lang="en-US" altLang="ja-JP" sz="900" dirty="0"/>
              <a:t>: 10:30</a:t>
            </a:r>
            <a:r>
              <a:rPr lang="ja-JP" altLang="en-US" sz="900" dirty="0"/>
              <a:t>～</a:t>
            </a:r>
            <a:r>
              <a:rPr lang="en-US" altLang="ja-JP" sz="900" dirty="0"/>
              <a:t>11:30</a:t>
            </a:r>
            <a:r>
              <a:rPr lang="ja-JP" altLang="en-US" sz="900" dirty="0"/>
              <a:t>、</a:t>
            </a:r>
            <a:r>
              <a:rPr lang="en-US" altLang="ja-JP" sz="900" dirty="0"/>
              <a:t>13:30</a:t>
            </a:r>
            <a:r>
              <a:rPr lang="ja-JP" altLang="en-US" sz="900" dirty="0"/>
              <a:t>～</a:t>
            </a:r>
            <a:r>
              <a:rPr lang="en-US" altLang="ja-JP" sz="900" dirty="0"/>
              <a:t>14:30</a:t>
            </a:r>
            <a:r>
              <a:rPr lang="ja-JP" altLang="en-US" sz="900" dirty="0"/>
              <a:t>（各</a:t>
            </a:r>
            <a:r>
              <a:rPr lang="en-US" altLang="ja-JP" sz="900" dirty="0"/>
              <a:t>1</a:t>
            </a:r>
            <a:r>
              <a:rPr lang="ja-JP" altLang="en-US" sz="900" dirty="0"/>
              <a:t>時間）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/>
              <a:t>場所</a:t>
            </a:r>
            <a:r>
              <a:rPr lang="en-US" altLang="ja-JP" sz="900" dirty="0"/>
              <a:t>: </a:t>
            </a:r>
            <a:r>
              <a:rPr lang="ja-JP" altLang="en-US" sz="900" dirty="0"/>
              <a:t>風土記の丘資料館第</a:t>
            </a:r>
            <a:r>
              <a:rPr lang="en-US" altLang="ja-JP" sz="900" dirty="0"/>
              <a:t>1</a:t>
            </a:r>
            <a:r>
              <a:rPr lang="ja-JP" altLang="en-US" sz="900" dirty="0"/>
              <a:t>展示室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/>
              <a:t>定員</a:t>
            </a:r>
            <a:r>
              <a:rPr lang="en-US" altLang="ja-JP" sz="900" dirty="0"/>
              <a:t>: </a:t>
            </a:r>
            <a:r>
              <a:rPr lang="ja-JP" altLang="en-US" sz="900" dirty="0"/>
              <a:t>不定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/>
              <a:t>費用</a:t>
            </a:r>
            <a:r>
              <a:rPr lang="en-US" altLang="ja-JP" sz="900" dirty="0"/>
              <a:t>: </a:t>
            </a:r>
            <a:r>
              <a:rPr lang="ja-JP" altLang="en-US" sz="900" dirty="0"/>
              <a:t>入館料のみ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900" b="1" dirty="0"/>
              <a:t>内容</a:t>
            </a:r>
            <a:r>
              <a:rPr lang="en-US" altLang="ja-JP" sz="900" dirty="0"/>
              <a:t>: </a:t>
            </a:r>
            <a:r>
              <a:rPr lang="ja-JP" altLang="en-US" sz="900" dirty="0"/>
              <a:t>当館職員が第</a:t>
            </a:r>
            <a:r>
              <a:rPr lang="en-US" altLang="ja-JP" sz="900" dirty="0"/>
              <a:t>1</a:t>
            </a:r>
            <a:r>
              <a:rPr lang="ja-JP" altLang="en-US" sz="900" dirty="0"/>
              <a:t>展示室を案内</a:t>
            </a:r>
          </a:p>
          <a:p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717322A-5178-8462-8BCC-949D35494CEB}"/>
              </a:ext>
            </a:extLst>
          </p:cNvPr>
          <p:cNvSpPr txBox="1"/>
          <p:nvPr/>
        </p:nvSpPr>
        <p:spPr>
          <a:xfrm>
            <a:off x="6746158" y="4873017"/>
            <a:ext cx="34007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この他にも様々な体験・展示・実演を行っています。詳細は公式</a:t>
            </a:r>
            <a:r>
              <a:rPr lang="en-US" altLang="ja-JP" sz="1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  <a:r>
              <a:rPr lang="ja-JP" altLang="en-US" sz="1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をご覧ください。</a:t>
            </a:r>
            <a:endParaRPr kumimoji="1" lang="ja-JP" altLang="en-US" sz="14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6919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2767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555</Words>
  <Application>Microsoft Office PowerPoint</Application>
  <PresentationFormat>ワイド画面</PresentationFormat>
  <Paragraphs>50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J5033user</dc:creator>
  <cp:lastModifiedBy>J5033user</cp:lastModifiedBy>
  <cp:revision>1</cp:revision>
  <dcterms:created xsi:type="dcterms:W3CDTF">2024-11-14T09:37:16Z</dcterms:created>
  <dcterms:modified xsi:type="dcterms:W3CDTF">2024-11-14T13:03:45Z</dcterms:modified>
</cp:coreProperties>
</file>