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5125700" cy="10693400"/>
  <p:notesSz cx="14368463" cy="99393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44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0003" y="395759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0003" y="649433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60003" y="903108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19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60003" y="1156783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19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60003" y="1410456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19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60003" y="1664132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19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60003" y="1917806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19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60003" y="2171480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19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60003" y="2425153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19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60003" y="2678829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19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60003" y="2932503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19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60003" y="3186177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19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60003" y="3439852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60003" y="3693526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60003" y="3947200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60003" y="4200875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60003" y="4454550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60003" y="4708223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60003" y="4961899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360003" y="5215572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60003" y="5469247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360003" y="5722922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360003" y="5976596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60003" y="6230270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60003" y="6483945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60003" y="6737619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60003" y="6991294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60003" y="7244969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360003" y="7498643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360003" y="7752317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360003" y="8005992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360003" y="8259666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360003" y="8513340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360003" y="8767014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360003" y="9020689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360003" y="9274364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360003" y="9528037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360003" y="9781713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360003" y="10035387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3.png"/><Relationship Id="rId39" Type="http://schemas.openxmlformats.org/officeDocument/2006/relationships/image" Target="../media/image86.png"/><Relationship Id="rId21" Type="http://schemas.openxmlformats.org/officeDocument/2006/relationships/image" Target="../media/image68.png"/><Relationship Id="rId34" Type="http://schemas.openxmlformats.org/officeDocument/2006/relationships/image" Target="../media/image81.png"/><Relationship Id="rId42" Type="http://schemas.openxmlformats.org/officeDocument/2006/relationships/image" Target="../media/image89.png"/><Relationship Id="rId47" Type="http://schemas.openxmlformats.org/officeDocument/2006/relationships/image" Target="../media/image94.png"/><Relationship Id="rId50" Type="http://schemas.openxmlformats.org/officeDocument/2006/relationships/image" Target="../media/image97.png"/><Relationship Id="rId55" Type="http://schemas.openxmlformats.org/officeDocument/2006/relationships/image" Target="../media/image102.png"/><Relationship Id="rId63" Type="http://schemas.openxmlformats.org/officeDocument/2006/relationships/image" Target="../media/image110.png"/><Relationship Id="rId7" Type="http://schemas.openxmlformats.org/officeDocument/2006/relationships/image" Target="../media/image55.png"/><Relationship Id="rId2" Type="http://schemas.openxmlformats.org/officeDocument/2006/relationships/image" Target="../media/image54.png"/><Relationship Id="rId16" Type="http://schemas.openxmlformats.org/officeDocument/2006/relationships/image" Target="../media/image64.png"/><Relationship Id="rId20" Type="http://schemas.openxmlformats.org/officeDocument/2006/relationships/image" Target="../media/image30.png"/><Relationship Id="rId29" Type="http://schemas.openxmlformats.org/officeDocument/2006/relationships/image" Target="../media/image76.png"/><Relationship Id="rId41" Type="http://schemas.openxmlformats.org/officeDocument/2006/relationships/image" Target="../media/image88.png"/><Relationship Id="rId54" Type="http://schemas.openxmlformats.org/officeDocument/2006/relationships/image" Target="../media/image101.png"/><Relationship Id="rId6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59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45" Type="http://schemas.openxmlformats.org/officeDocument/2006/relationships/image" Target="../media/image92.png"/><Relationship Id="rId53" Type="http://schemas.openxmlformats.org/officeDocument/2006/relationships/image" Target="../media/image100.png"/><Relationship Id="rId58" Type="http://schemas.openxmlformats.org/officeDocument/2006/relationships/image" Target="../media/image105.png"/><Relationship Id="rId5" Type="http://schemas.openxmlformats.org/officeDocument/2006/relationships/image" Target="../media/image4.png"/><Relationship Id="rId15" Type="http://schemas.openxmlformats.org/officeDocument/2006/relationships/image" Target="../media/image63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49" Type="http://schemas.openxmlformats.org/officeDocument/2006/relationships/image" Target="../media/image96.png"/><Relationship Id="rId57" Type="http://schemas.openxmlformats.org/officeDocument/2006/relationships/image" Target="../media/image104.png"/><Relationship Id="rId61" Type="http://schemas.openxmlformats.org/officeDocument/2006/relationships/image" Target="../media/image108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31" Type="http://schemas.openxmlformats.org/officeDocument/2006/relationships/image" Target="../media/image78.png"/><Relationship Id="rId44" Type="http://schemas.openxmlformats.org/officeDocument/2006/relationships/image" Target="../media/image91.png"/><Relationship Id="rId52" Type="http://schemas.openxmlformats.org/officeDocument/2006/relationships/image" Target="../media/image99.png"/><Relationship Id="rId60" Type="http://schemas.openxmlformats.org/officeDocument/2006/relationships/image" Target="../media/image107.png"/><Relationship Id="rId65" Type="http://schemas.openxmlformats.org/officeDocument/2006/relationships/image" Target="../media/image112.png"/><Relationship Id="rId4" Type="http://schemas.openxmlformats.org/officeDocument/2006/relationships/image" Target="../media/image3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Relationship Id="rId43" Type="http://schemas.openxmlformats.org/officeDocument/2006/relationships/image" Target="../media/image90.png"/><Relationship Id="rId48" Type="http://schemas.openxmlformats.org/officeDocument/2006/relationships/image" Target="../media/image95.png"/><Relationship Id="rId56" Type="http://schemas.openxmlformats.org/officeDocument/2006/relationships/image" Target="../media/image103.png"/><Relationship Id="rId64" Type="http://schemas.openxmlformats.org/officeDocument/2006/relationships/image" Target="../media/image111.png"/><Relationship Id="rId8" Type="http://schemas.openxmlformats.org/officeDocument/2006/relationships/image" Target="../media/image56.png"/><Relationship Id="rId51" Type="http://schemas.openxmlformats.org/officeDocument/2006/relationships/image" Target="../media/image98.png"/><Relationship Id="rId3" Type="http://schemas.openxmlformats.org/officeDocument/2006/relationships/image" Target="../media/image2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46" Type="http://schemas.openxmlformats.org/officeDocument/2006/relationships/image" Target="../media/image93.png"/><Relationship Id="rId59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26" Type="http://schemas.openxmlformats.org/officeDocument/2006/relationships/image" Target="../media/image137.png"/><Relationship Id="rId3" Type="http://schemas.openxmlformats.org/officeDocument/2006/relationships/image" Target="../media/image114.png"/><Relationship Id="rId21" Type="http://schemas.openxmlformats.org/officeDocument/2006/relationships/image" Target="../media/image132.png"/><Relationship Id="rId34" Type="http://schemas.openxmlformats.org/officeDocument/2006/relationships/image" Target="../media/image143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33" Type="http://schemas.openxmlformats.org/officeDocument/2006/relationships/image" Target="../media/image142.png"/><Relationship Id="rId38" Type="http://schemas.openxmlformats.org/officeDocument/2006/relationships/image" Target="../media/image147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29" Type="http://schemas.openxmlformats.org/officeDocument/2006/relationships/image" Target="../media/image1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32" Type="http://schemas.openxmlformats.org/officeDocument/2006/relationships/image" Target="../media/image141.png"/><Relationship Id="rId37" Type="http://schemas.openxmlformats.org/officeDocument/2006/relationships/image" Target="../media/image146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28" Type="http://schemas.openxmlformats.org/officeDocument/2006/relationships/image" Target="../media/image30.png"/><Relationship Id="rId36" Type="http://schemas.openxmlformats.org/officeDocument/2006/relationships/image" Target="../media/image145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31" Type="http://schemas.openxmlformats.org/officeDocument/2006/relationships/image" Target="../media/image140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Relationship Id="rId27" Type="http://schemas.openxmlformats.org/officeDocument/2006/relationships/image" Target="../media/image87.png"/><Relationship Id="rId30" Type="http://schemas.openxmlformats.org/officeDocument/2006/relationships/image" Target="../media/image139.png"/><Relationship Id="rId35" Type="http://schemas.openxmlformats.org/officeDocument/2006/relationships/image" Target="../media/image1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9.png"/><Relationship Id="rId7" Type="http://schemas.openxmlformats.org/officeDocument/2006/relationships/image" Target="../media/image151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11" Type="http://schemas.openxmlformats.org/officeDocument/2006/relationships/image" Target="../media/image153.png"/><Relationship Id="rId5" Type="http://schemas.openxmlformats.org/officeDocument/2006/relationships/image" Target="../media/image116.png"/><Relationship Id="rId10" Type="http://schemas.openxmlformats.org/officeDocument/2006/relationships/image" Target="../media/image87.png"/><Relationship Id="rId4" Type="http://schemas.openxmlformats.org/officeDocument/2006/relationships/image" Target="../media/image11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26" Type="http://schemas.openxmlformats.org/officeDocument/2006/relationships/image" Target="../media/image176.png"/><Relationship Id="rId39" Type="http://schemas.openxmlformats.org/officeDocument/2006/relationships/image" Target="../media/image189.png"/><Relationship Id="rId21" Type="http://schemas.openxmlformats.org/officeDocument/2006/relationships/image" Target="../media/image171.png"/><Relationship Id="rId34" Type="http://schemas.openxmlformats.org/officeDocument/2006/relationships/image" Target="../media/image184.png"/><Relationship Id="rId42" Type="http://schemas.openxmlformats.org/officeDocument/2006/relationships/image" Target="../media/image192.png"/><Relationship Id="rId47" Type="http://schemas.openxmlformats.org/officeDocument/2006/relationships/image" Target="../media/image196.png"/><Relationship Id="rId50" Type="http://schemas.openxmlformats.org/officeDocument/2006/relationships/image" Target="../media/image199.png"/><Relationship Id="rId55" Type="http://schemas.openxmlformats.org/officeDocument/2006/relationships/image" Target="../media/image204.png"/><Relationship Id="rId63" Type="http://schemas.openxmlformats.org/officeDocument/2006/relationships/image" Target="../media/image212.png"/><Relationship Id="rId68" Type="http://schemas.openxmlformats.org/officeDocument/2006/relationships/image" Target="../media/image215.png"/><Relationship Id="rId7" Type="http://schemas.openxmlformats.org/officeDocument/2006/relationships/image" Target="../media/image158.png"/><Relationship Id="rId2" Type="http://schemas.openxmlformats.org/officeDocument/2006/relationships/image" Target="../media/image154.png"/><Relationship Id="rId16" Type="http://schemas.openxmlformats.org/officeDocument/2006/relationships/image" Target="../media/image166.png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161.png"/><Relationship Id="rId24" Type="http://schemas.openxmlformats.org/officeDocument/2006/relationships/image" Target="../media/image174.png"/><Relationship Id="rId32" Type="http://schemas.openxmlformats.org/officeDocument/2006/relationships/image" Target="../media/image182.png"/><Relationship Id="rId37" Type="http://schemas.openxmlformats.org/officeDocument/2006/relationships/image" Target="../media/image187.png"/><Relationship Id="rId40" Type="http://schemas.openxmlformats.org/officeDocument/2006/relationships/image" Target="../media/image190.png"/><Relationship Id="rId45" Type="http://schemas.openxmlformats.org/officeDocument/2006/relationships/image" Target="../media/image195.png"/><Relationship Id="rId53" Type="http://schemas.openxmlformats.org/officeDocument/2006/relationships/image" Target="../media/image202.png"/><Relationship Id="rId58" Type="http://schemas.openxmlformats.org/officeDocument/2006/relationships/image" Target="../media/image207.png"/><Relationship Id="rId66" Type="http://schemas.openxmlformats.org/officeDocument/2006/relationships/image" Target="../media/image214.png"/><Relationship Id="rId5" Type="http://schemas.openxmlformats.org/officeDocument/2006/relationships/image" Target="../media/image157.png"/><Relationship Id="rId15" Type="http://schemas.openxmlformats.org/officeDocument/2006/relationships/image" Target="../media/image165.png"/><Relationship Id="rId23" Type="http://schemas.openxmlformats.org/officeDocument/2006/relationships/image" Target="../media/image173.png"/><Relationship Id="rId28" Type="http://schemas.openxmlformats.org/officeDocument/2006/relationships/image" Target="../media/image178.png"/><Relationship Id="rId36" Type="http://schemas.openxmlformats.org/officeDocument/2006/relationships/image" Target="../media/image186.png"/><Relationship Id="rId49" Type="http://schemas.openxmlformats.org/officeDocument/2006/relationships/image" Target="../media/image198.png"/><Relationship Id="rId57" Type="http://schemas.openxmlformats.org/officeDocument/2006/relationships/image" Target="../media/image206.png"/><Relationship Id="rId61" Type="http://schemas.openxmlformats.org/officeDocument/2006/relationships/image" Target="../media/image210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31" Type="http://schemas.openxmlformats.org/officeDocument/2006/relationships/image" Target="../media/image181.png"/><Relationship Id="rId44" Type="http://schemas.openxmlformats.org/officeDocument/2006/relationships/image" Target="../media/image194.png"/><Relationship Id="rId52" Type="http://schemas.openxmlformats.org/officeDocument/2006/relationships/image" Target="../media/image201.png"/><Relationship Id="rId60" Type="http://schemas.openxmlformats.org/officeDocument/2006/relationships/image" Target="../media/image209.png"/><Relationship Id="rId65" Type="http://schemas.openxmlformats.org/officeDocument/2006/relationships/image" Target="../media/image213.png"/><Relationship Id="rId4" Type="http://schemas.openxmlformats.org/officeDocument/2006/relationships/image" Target="../media/image156.png"/><Relationship Id="rId9" Type="http://schemas.openxmlformats.org/officeDocument/2006/relationships/image" Target="../media/image5.png"/><Relationship Id="rId14" Type="http://schemas.openxmlformats.org/officeDocument/2006/relationships/image" Target="../media/image164.png"/><Relationship Id="rId22" Type="http://schemas.openxmlformats.org/officeDocument/2006/relationships/image" Target="../media/image172.png"/><Relationship Id="rId27" Type="http://schemas.openxmlformats.org/officeDocument/2006/relationships/image" Target="../media/image177.png"/><Relationship Id="rId30" Type="http://schemas.openxmlformats.org/officeDocument/2006/relationships/image" Target="../media/image180.png"/><Relationship Id="rId35" Type="http://schemas.openxmlformats.org/officeDocument/2006/relationships/image" Target="../media/image185.png"/><Relationship Id="rId43" Type="http://schemas.openxmlformats.org/officeDocument/2006/relationships/image" Target="../media/image193.png"/><Relationship Id="rId48" Type="http://schemas.openxmlformats.org/officeDocument/2006/relationships/image" Target="../media/image197.png"/><Relationship Id="rId56" Type="http://schemas.openxmlformats.org/officeDocument/2006/relationships/image" Target="../media/image205.png"/><Relationship Id="rId64" Type="http://schemas.openxmlformats.org/officeDocument/2006/relationships/image" Target="../media/image30.png"/><Relationship Id="rId69" Type="http://schemas.openxmlformats.org/officeDocument/2006/relationships/image" Target="../media/image216.png"/><Relationship Id="rId8" Type="http://schemas.openxmlformats.org/officeDocument/2006/relationships/image" Target="../media/image159.png"/><Relationship Id="rId51" Type="http://schemas.openxmlformats.org/officeDocument/2006/relationships/image" Target="../media/image200.png"/><Relationship Id="rId3" Type="http://schemas.openxmlformats.org/officeDocument/2006/relationships/image" Target="../media/image155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5" Type="http://schemas.openxmlformats.org/officeDocument/2006/relationships/image" Target="../media/image175.png"/><Relationship Id="rId33" Type="http://schemas.openxmlformats.org/officeDocument/2006/relationships/image" Target="../media/image183.png"/><Relationship Id="rId38" Type="http://schemas.openxmlformats.org/officeDocument/2006/relationships/image" Target="../media/image188.png"/><Relationship Id="rId46" Type="http://schemas.openxmlformats.org/officeDocument/2006/relationships/image" Target="../media/image87.png"/><Relationship Id="rId59" Type="http://schemas.openxmlformats.org/officeDocument/2006/relationships/image" Target="../media/image208.png"/><Relationship Id="rId67" Type="http://schemas.openxmlformats.org/officeDocument/2006/relationships/image" Target="../media/image109.png"/><Relationship Id="rId20" Type="http://schemas.openxmlformats.org/officeDocument/2006/relationships/image" Target="../media/image170.png"/><Relationship Id="rId41" Type="http://schemas.openxmlformats.org/officeDocument/2006/relationships/image" Target="../media/image191.png"/><Relationship Id="rId54" Type="http://schemas.openxmlformats.org/officeDocument/2006/relationships/image" Target="../media/image203.png"/><Relationship Id="rId62" Type="http://schemas.openxmlformats.org/officeDocument/2006/relationships/image" Target="../media/image211.png"/><Relationship Id="rId70" Type="http://schemas.openxmlformats.org/officeDocument/2006/relationships/image" Target="../media/image21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8.png"/><Relationship Id="rId18" Type="http://schemas.openxmlformats.org/officeDocument/2006/relationships/image" Target="../media/image233.png"/><Relationship Id="rId26" Type="http://schemas.openxmlformats.org/officeDocument/2006/relationships/image" Target="../media/image241.png"/><Relationship Id="rId39" Type="http://schemas.openxmlformats.org/officeDocument/2006/relationships/image" Target="../media/image251.png"/><Relationship Id="rId3" Type="http://schemas.openxmlformats.org/officeDocument/2006/relationships/image" Target="../media/image219.png"/><Relationship Id="rId21" Type="http://schemas.openxmlformats.org/officeDocument/2006/relationships/image" Target="../media/image236.png"/><Relationship Id="rId34" Type="http://schemas.openxmlformats.org/officeDocument/2006/relationships/image" Target="../media/image3.png"/><Relationship Id="rId42" Type="http://schemas.openxmlformats.org/officeDocument/2006/relationships/image" Target="../media/image254.png"/><Relationship Id="rId47" Type="http://schemas.openxmlformats.org/officeDocument/2006/relationships/image" Target="../media/image30.png"/><Relationship Id="rId50" Type="http://schemas.openxmlformats.org/officeDocument/2006/relationships/image" Target="../media/image260.png"/><Relationship Id="rId7" Type="http://schemas.openxmlformats.org/officeDocument/2006/relationships/image" Target="../media/image135.png"/><Relationship Id="rId12" Type="http://schemas.openxmlformats.org/officeDocument/2006/relationships/image" Target="../media/image227.png"/><Relationship Id="rId17" Type="http://schemas.openxmlformats.org/officeDocument/2006/relationships/image" Target="../media/image232.png"/><Relationship Id="rId25" Type="http://schemas.openxmlformats.org/officeDocument/2006/relationships/image" Target="../media/image240.png"/><Relationship Id="rId33" Type="http://schemas.openxmlformats.org/officeDocument/2006/relationships/image" Target="../media/image156.png"/><Relationship Id="rId38" Type="http://schemas.openxmlformats.org/officeDocument/2006/relationships/image" Target="../media/image250.png"/><Relationship Id="rId46" Type="http://schemas.openxmlformats.org/officeDocument/2006/relationships/image" Target="../media/image258.png"/><Relationship Id="rId2" Type="http://schemas.openxmlformats.org/officeDocument/2006/relationships/image" Target="../media/image218.png"/><Relationship Id="rId16" Type="http://schemas.openxmlformats.org/officeDocument/2006/relationships/image" Target="../media/image231.png"/><Relationship Id="rId20" Type="http://schemas.openxmlformats.org/officeDocument/2006/relationships/image" Target="../media/image235.png"/><Relationship Id="rId29" Type="http://schemas.openxmlformats.org/officeDocument/2006/relationships/image" Target="../media/image244.png"/><Relationship Id="rId41" Type="http://schemas.openxmlformats.org/officeDocument/2006/relationships/image" Target="../media/image2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2.png"/><Relationship Id="rId11" Type="http://schemas.openxmlformats.org/officeDocument/2006/relationships/image" Target="../media/image226.png"/><Relationship Id="rId24" Type="http://schemas.openxmlformats.org/officeDocument/2006/relationships/image" Target="../media/image239.png"/><Relationship Id="rId32" Type="http://schemas.openxmlformats.org/officeDocument/2006/relationships/image" Target="../media/image247.png"/><Relationship Id="rId37" Type="http://schemas.openxmlformats.org/officeDocument/2006/relationships/image" Target="../media/image249.png"/><Relationship Id="rId40" Type="http://schemas.openxmlformats.org/officeDocument/2006/relationships/image" Target="../media/image252.png"/><Relationship Id="rId45" Type="http://schemas.openxmlformats.org/officeDocument/2006/relationships/image" Target="../media/image257.png"/><Relationship Id="rId5" Type="http://schemas.openxmlformats.org/officeDocument/2006/relationships/image" Target="../media/image221.png"/><Relationship Id="rId15" Type="http://schemas.openxmlformats.org/officeDocument/2006/relationships/image" Target="../media/image230.png"/><Relationship Id="rId23" Type="http://schemas.openxmlformats.org/officeDocument/2006/relationships/image" Target="../media/image238.png"/><Relationship Id="rId28" Type="http://schemas.openxmlformats.org/officeDocument/2006/relationships/image" Target="../media/image243.png"/><Relationship Id="rId36" Type="http://schemas.openxmlformats.org/officeDocument/2006/relationships/image" Target="../media/image248.png"/><Relationship Id="rId49" Type="http://schemas.openxmlformats.org/officeDocument/2006/relationships/image" Target="../media/image259.png"/><Relationship Id="rId10" Type="http://schemas.openxmlformats.org/officeDocument/2006/relationships/image" Target="../media/image225.png"/><Relationship Id="rId19" Type="http://schemas.openxmlformats.org/officeDocument/2006/relationships/image" Target="../media/image234.png"/><Relationship Id="rId31" Type="http://schemas.openxmlformats.org/officeDocument/2006/relationships/image" Target="../media/image246.png"/><Relationship Id="rId44" Type="http://schemas.openxmlformats.org/officeDocument/2006/relationships/image" Target="../media/image256.png"/><Relationship Id="rId4" Type="http://schemas.openxmlformats.org/officeDocument/2006/relationships/image" Target="../media/image220.png"/><Relationship Id="rId9" Type="http://schemas.openxmlformats.org/officeDocument/2006/relationships/image" Target="../media/image224.png"/><Relationship Id="rId14" Type="http://schemas.openxmlformats.org/officeDocument/2006/relationships/image" Target="../media/image229.png"/><Relationship Id="rId22" Type="http://schemas.openxmlformats.org/officeDocument/2006/relationships/image" Target="../media/image237.png"/><Relationship Id="rId27" Type="http://schemas.openxmlformats.org/officeDocument/2006/relationships/image" Target="../media/image242.png"/><Relationship Id="rId30" Type="http://schemas.openxmlformats.org/officeDocument/2006/relationships/image" Target="../media/image245.png"/><Relationship Id="rId35" Type="http://schemas.openxmlformats.org/officeDocument/2006/relationships/image" Target="../media/image157.png"/><Relationship Id="rId43" Type="http://schemas.openxmlformats.org/officeDocument/2006/relationships/image" Target="../media/image255.png"/><Relationship Id="rId48" Type="http://schemas.openxmlformats.org/officeDocument/2006/relationships/image" Target="../media/image87.png"/><Relationship Id="rId8" Type="http://schemas.openxmlformats.org/officeDocument/2006/relationships/image" Target="../media/image223.png"/><Relationship Id="rId51" Type="http://schemas.openxmlformats.org/officeDocument/2006/relationships/image" Target="../media/image26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3.png"/><Relationship Id="rId18" Type="http://schemas.openxmlformats.org/officeDocument/2006/relationships/image" Target="../media/image278.png"/><Relationship Id="rId26" Type="http://schemas.openxmlformats.org/officeDocument/2006/relationships/image" Target="../media/image286.png"/><Relationship Id="rId39" Type="http://schemas.openxmlformats.org/officeDocument/2006/relationships/image" Target="../media/image299.png"/><Relationship Id="rId21" Type="http://schemas.openxmlformats.org/officeDocument/2006/relationships/image" Target="../media/image281.png"/><Relationship Id="rId34" Type="http://schemas.openxmlformats.org/officeDocument/2006/relationships/image" Target="../media/image294.png"/><Relationship Id="rId42" Type="http://schemas.openxmlformats.org/officeDocument/2006/relationships/image" Target="../media/image302.png"/><Relationship Id="rId47" Type="http://schemas.openxmlformats.org/officeDocument/2006/relationships/image" Target="../media/image307.png"/><Relationship Id="rId50" Type="http://schemas.openxmlformats.org/officeDocument/2006/relationships/image" Target="../media/image310.png"/><Relationship Id="rId55" Type="http://schemas.openxmlformats.org/officeDocument/2006/relationships/image" Target="../media/image312.png"/><Relationship Id="rId63" Type="http://schemas.openxmlformats.org/officeDocument/2006/relationships/image" Target="../media/image319.png"/><Relationship Id="rId68" Type="http://schemas.openxmlformats.org/officeDocument/2006/relationships/image" Target="../media/image324.png"/><Relationship Id="rId76" Type="http://schemas.openxmlformats.org/officeDocument/2006/relationships/image" Target="../media/image331.png"/><Relationship Id="rId7" Type="http://schemas.openxmlformats.org/officeDocument/2006/relationships/image" Target="../media/image267.png"/><Relationship Id="rId71" Type="http://schemas.openxmlformats.org/officeDocument/2006/relationships/image" Target="../media/image30.png"/><Relationship Id="rId2" Type="http://schemas.openxmlformats.org/officeDocument/2006/relationships/image" Target="../media/image262.png"/><Relationship Id="rId16" Type="http://schemas.openxmlformats.org/officeDocument/2006/relationships/image" Target="../media/image276.png"/><Relationship Id="rId29" Type="http://schemas.openxmlformats.org/officeDocument/2006/relationships/image" Target="../media/image289.png"/><Relationship Id="rId11" Type="http://schemas.openxmlformats.org/officeDocument/2006/relationships/image" Target="../media/image271.png"/><Relationship Id="rId24" Type="http://schemas.openxmlformats.org/officeDocument/2006/relationships/image" Target="../media/image284.png"/><Relationship Id="rId32" Type="http://schemas.openxmlformats.org/officeDocument/2006/relationships/image" Target="../media/image292.png"/><Relationship Id="rId37" Type="http://schemas.openxmlformats.org/officeDocument/2006/relationships/image" Target="../media/image297.png"/><Relationship Id="rId40" Type="http://schemas.openxmlformats.org/officeDocument/2006/relationships/image" Target="../media/image300.png"/><Relationship Id="rId45" Type="http://schemas.openxmlformats.org/officeDocument/2006/relationships/image" Target="../media/image305.png"/><Relationship Id="rId53" Type="http://schemas.openxmlformats.org/officeDocument/2006/relationships/image" Target="../media/image3.png"/><Relationship Id="rId58" Type="http://schemas.openxmlformats.org/officeDocument/2006/relationships/image" Target="../media/image314.png"/><Relationship Id="rId66" Type="http://schemas.openxmlformats.org/officeDocument/2006/relationships/image" Target="../media/image322.png"/><Relationship Id="rId74" Type="http://schemas.openxmlformats.org/officeDocument/2006/relationships/image" Target="../media/image329.png"/><Relationship Id="rId79" Type="http://schemas.openxmlformats.org/officeDocument/2006/relationships/image" Target="../media/image333.png"/><Relationship Id="rId5" Type="http://schemas.openxmlformats.org/officeDocument/2006/relationships/image" Target="../media/image265.png"/><Relationship Id="rId61" Type="http://schemas.openxmlformats.org/officeDocument/2006/relationships/image" Target="../media/image317.png"/><Relationship Id="rId82" Type="http://schemas.openxmlformats.org/officeDocument/2006/relationships/image" Target="../media/image336.png"/><Relationship Id="rId10" Type="http://schemas.openxmlformats.org/officeDocument/2006/relationships/image" Target="../media/image270.png"/><Relationship Id="rId19" Type="http://schemas.openxmlformats.org/officeDocument/2006/relationships/image" Target="../media/image279.png"/><Relationship Id="rId31" Type="http://schemas.openxmlformats.org/officeDocument/2006/relationships/image" Target="../media/image291.png"/><Relationship Id="rId44" Type="http://schemas.openxmlformats.org/officeDocument/2006/relationships/image" Target="../media/image304.png"/><Relationship Id="rId52" Type="http://schemas.openxmlformats.org/officeDocument/2006/relationships/image" Target="../media/image157.png"/><Relationship Id="rId60" Type="http://schemas.openxmlformats.org/officeDocument/2006/relationships/image" Target="../media/image316.png"/><Relationship Id="rId65" Type="http://schemas.openxmlformats.org/officeDocument/2006/relationships/image" Target="../media/image321.png"/><Relationship Id="rId73" Type="http://schemas.openxmlformats.org/officeDocument/2006/relationships/image" Target="../media/image328.png"/><Relationship Id="rId78" Type="http://schemas.openxmlformats.org/officeDocument/2006/relationships/image" Target="../media/image332.png"/><Relationship Id="rId81" Type="http://schemas.openxmlformats.org/officeDocument/2006/relationships/image" Target="../media/image335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Relationship Id="rId14" Type="http://schemas.openxmlformats.org/officeDocument/2006/relationships/image" Target="../media/image274.png"/><Relationship Id="rId22" Type="http://schemas.openxmlformats.org/officeDocument/2006/relationships/image" Target="../media/image282.png"/><Relationship Id="rId27" Type="http://schemas.openxmlformats.org/officeDocument/2006/relationships/image" Target="../media/image287.png"/><Relationship Id="rId30" Type="http://schemas.openxmlformats.org/officeDocument/2006/relationships/image" Target="../media/image290.png"/><Relationship Id="rId35" Type="http://schemas.openxmlformats.org/officeDocument/2006/relationships/image" Target="../media/image295.png"/><Relationship Id="rId43" Type="http://schemas.openxmlformats.org/officeDocument/2006/relationships/image" Target="../media/image303.png"/><Relationship Id="rId48" Type="http://schemas.openxmlformats.org/officeDocument/2006/relationships/image" Target="../media/image308.png"/><Relationship Id="rId56" Type="http://schemas.openxmlformats.org/officeDocument/2006/relationships/image" Target="../media/image256.png"/><Relationship Id="rId64" Type="http://schemas.openxmlformats.org/officeDocument/2006/relationships/image" Target="../media/image320.png"/><Relationship Id="rId69" Type="http://schemas.openxmlformats.org/officeDocument/2006/relationships/image" Target="../media/image325.png"/><Relationship Id="rId77" Type="http://schemas.openxmlformats.org/officeDocument/2006/relationships/image" Target="../media/image87.png"/><Relationship Id="rId8" Type="http://schemas.openxmlformats.org/officeDocument/2006/relationships/image" Target="../media/image268.png"/><Relationship Id="rId51" Type="http://schemas.openxmlformats.org/officeDocument/2006/relationships/image" Target="../media/image156.png"/><Relationship Id="rId72" Type="http://schemas.openxmlformats.org/officeDocument/2006/relationships/image" Target="../media/image327.png"/><Relationship Id="rId80" Type="http://schemas.openxmlformats.org/officeDocument/2006/relationships/image" Target="../media/image334.png"/><Relationship Id="rId3" Type="http://schemas.openxmlformats.org/officeDocument/2006/relationships/image" Target="../media/image263.png"/><Relationship Id="rId12" Type="http://schemas.openxmlformats.org/officeDocument/2006/relationships/image" Target="../media/image272.png"/><Relationship Id="rId17" Type="http://schemas.openxmlformats.org/officeDocument/2006/relationships/image" Target="../media/image277.png"/><Relationship Id="rId25" Type="http://schemas.openxmlformats.org/officeDocument/2006/relationships/image" Target="../media/image285.png"/><Relationship Id="rId33" Type="http://schemas.openxmlformats.org/officeDocument/2006/relationships/image" Target="../media/image293.png"/><Relationship Id="rId38" Type="http://schemas.openxmlformats.org/officeDocument/2006/relationships/image" Target="../media/image298.png"/><Relationship Id="rId46" Type="http://schemas.openxmlformats.org/officeDocument/2006/relationships/image" Target="../media/image306.png"/><Relationship Id="rId59" Type="http://schemas.openxmlformats.org/officeDocument/2006/relationships/image" Target="../media/image315.png"/><Relationship Id="rId67" Type="http://schemas.openxmlformats.org/officeDocument/2006/relationships/image" Target="../media/image323.png"/><Relationship Id="rId20" Type="http://schemas.openxmlformats.org/officeDocument/2006/relationships/image" Target="../media/image280.png"/><Relationship Id="rId41" Type="http://schemas.openxmlformats.org/officeDocument/2006/relationships/image" Target="../media/image301.png"/><Relationship Id="rId54" Type="http://schemas.openxmlformats.org/officeDocument/2006/relationships/image" Target="../media/image311.png"/><Relationship Id="rId62" Type="http://schemas.openxmlformats.org/officeDocument/2006/relationships/image" Target="../media/image318.png"/><Relationship Id="rId70" Type="http://schemas.openxmlformats.org/officeDocument/2006/relationships/image" Target="../media/image326.png"/><Relationship Id="rId75" Type="http://schemas.openxmlformats.org/officeDocument/2006/relationships/image" Target="../media/image330.png"/><Relationship Id="rId83" Type="http://schemas.openxmlformats.org/officeDocument/2006/relationships/image" Target="../media/image3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6.png"/><Relationship Id="rId15" Type="http://schemas.openxmlformats.org/officeDocument/2006/relationships/image" Target="../media/image275.png"/><Relationship Id="rId23" Type="http://schemas.openxmlformats.org/officeDocument/2006/relationships/image" Target="../media/image283.png"/><Relationship Id="rId28" Type="http://schemas.openxmlformats.org/officeDocument/2006/relationships/image" Target="../media/image288.png"/><Relationship Id="rId36" Type="http://schemas.openxmlformats.org/officeDocument/2006/relationships/image" Target="../media/image296.png"/><Relationship Id="rId49" Type="http://schemas.openxmlformats.org/officeDocument/2006/relationships/image" Target="../media/image309.png"/><Relationship Id="rId57" Type="http://schemas.openxmlformats.org/officeDocument/2006/relationships/image" Target="../media/image3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809D313-32EC-438A-52C7-456CE9C5BB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" y="44"/>
            <a:ext cx="15119390" cy="106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7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0" y="-127"/>
            <a:ext cx="15120619" cy="10692130"/>
            <a:chOff x="0" y="-127"/>
            <a:chExt cx="15120619" cy="10692130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0006" y="360552"/>
              <a:ext cx="14400530" cy="9972040"/>
            </a:xfrm>
            <a:custGeom>
              <a:avLst/>
              <a:gdLst/>
              <a:ahLst/>
              <a:cxnLst/>
              <a:rect l="l" t="t" r="r" b="b"/>
              <a:pathLst>
                <a:path w="14400530" h="9972040">
                  <a:moveTo>
                    <a:pt x="14399997" y="9928517"/>
                  </a:moveTo>
                  <a:lnTo>
                    <a:pt x="14368767" y="9928517"/>
                  </a:lnTo>
                  <a:lnTo>
                    <a:pt x="14368767" y="0"/>
                  </a:lnTo>
                  <a:lnTo>
                    <a:pt x="14361567" y="0"/>
                  </a:lnTo>
                  <a:lnTo>
                    <a:pt x="14361567" y="9928517"/>
                  </a:lnTo>
                  <a:lnTo>
                    <a:pt x="14117371" y="9928517"/>
                  </a:lnTo>
                  <a:lnTo>
                    <a:pt x="14117371" y="0"/>
                  </a:lnTo>
                  <a:lnTo>
                    <a:pt x="14110170" y="0"/>
                  </a:lnTo>
                  <a:lnTo>
                    <a:pt x="14110170" y="9928517"/>
                  </a:lnTo>
                  <a:lnTo>
                    <a:pt x="13865962" y="9928517"/>
                  </a:lnTo>
                  <a:lnTo>
                    <a:pt x="13865962" y="0"/>
                  </a:lnTo>
                  <a:lnTo>
                    <a:pt x="13858761" y="0"/>
                  </a:lnTo>
                  <a:lnTo>
                    <a:pt x="13858761" y="9928517"/>
                  </a:lnTo>
                  <a:lnTo>
                    <a:pt x="13614540" y="9928517"/>
                  </a:lnTo>
                  <a:lnTo>
                    <a:pt x="13614540" y="0"/>
                  </a:lnTo>
                  <a:lnTo>
                    <a:pt x="13607339" y="0"/>
                  </a:lnTo>
                  <a:lnTo>
                    <a:pt x="13607339" y="9928517"/>
                  </a:lnTo>
                  <a:lnTo>
                    <a:pt x="13363131" y="9928517"/>
                  </a:lnTo>
                  <a:lnTo>
                    <a:pt x="13363131" y="0"/>
                  </a:lnTo>
                  <a:lnTo>
                    <a:pt x="13355930" y="0"/>
                  </a:lnTo>
                  <a:lnTo>
                    <a:pt x="13355930" y="9928517"/>
                  </a:lnTo>
                  <a:lnTo>
                    <a:pt x="13111721" y="9928517"/>
                  </a:lnTo>
                  <a:lnTo>
                    <a:pt x="13111721" y="0"/>
                  </a:lnTo>
                  <a:lnTo>
                    <a:pt x="13104521" y="0"/>
                  </a:lnTo>
                  <a:lnTo>
                    <a:pt x="13104521" y="9928517"/>
                  </a:lnTo>
                  <a:lnTo>
                    <a:pt x="12860312" y="9928517"/>
                  </a:lnTo>
                  <a:lnTo>
                    <a:pt x="12860312" y="0"/>
                  </a:lnTo>
                  <a:lnTo>
                    <a:pt x="12853111" y="0"/>
                  </a:lnTo>
                  <a:lnTo>
                    <a:pt x="12853111" y="9928517"/>
                  </a:lnTo>
                  <a:lnTo>
                    <a:pt x="12608903" y="9928517"/>
                  </a:lnTo>
                  <a:lnTo>
                    <a:pt x="12608903" y="0"/>
                  </a:lnTo>
                  <a:lnTo>
                    <a:pt x="12601702" y="0"/>
                  </a:lnTo>
                  <a:lnTo>
                    <a:pt x="12601702" y="9928517"/>
                  </a:lnTo>
                  <a:lnTo>
                    <a:pt x="12357494" y="9928517"/>
                  </a:lnTo>
                  <a:lnTo>
                    <a:pt x="12357494" y="0"/>
                  </a:lnTo>
                  <a:lnTo>
                    <a:pt x="12350293" y="0"/>
                  </a:lnTo>
                  <a:lnTo>
                    <a:pt x="12350293" y="9928517"/>
                  </a:lnTo>
                  <a:lnTo>
                    <a:pt x="12106085" y="9928517"/>
                  </a:lnTo>
                  <a:lnTo>
                    <a:pt x="12106085" y="0"/>
                  </a:lnTo>
                  <a:lnTo>
                    <a:pt x="12098884" y="0"/>
                  </a:lnTo>
                  <a:lnTo>
                    <a:pt x="12098884" y="9928517"/>
                  </a:lnTo>
                  <a:lnTo>
                    <a:pt x="11854675" y="9928517"/>
                  </a:lnTo>
                  <a:lnTo>
                    <a:pt x="11854675" y="0"/>
                  </a:lnTo>
                  <a:lnTo>
                    <a:pt x="11847474" y="0"/>
                  </a:lnTo>
                  <a:lnTo>
                    <a:pt x="11847474" y="9928517"/>
                  </a:lnTo>
                  <a:lnTo>
                    <a:pt x="11603266" y="9928517"/>
                  </a:lnTo>
                  <a:lnTo>
                    <a:pt x="11603266" y="0"/>
                  </a:lnTo>
                  <a:lnTo>
                    <a:pt x="11596065" y="0"/>
                  </a:lnTo>
                  <a:lnTo>
                    <a:pt x="11596065" y="9928517"/>
                  </a:lnTo>
                  <a:lnTo>
                    <a:pt x="11351857" y="9928517"/>
                  </a:lnTo>
                  <a:lnTo>
                    <a:pt x="11351857" y="0"/>
                  </a:lnTo>
                  <a:lnTo>
                    <a:pt x="11344656" y="0"/>
                  </a:lnTo>
                  <a:lnTo>
                    <a:pt x="11344656" y="9928517"/>
                  </a:lnTo>
                  <a:lnTo>
                    <a:pt x="11100448" y="9928517"/>
                  </a:lnTo>
                  <a:lnTo>
                    <a:pt x="11100448" y="0"/>
                  </a:lnTo>
                  <a:lnTo>
                    <a:pt x="11093247" y="0"/>
                  </a:lnTo>
                  <a:lnTo>
                    <a:pt x="11093247" y="9928517"/>
                  </a:lnTo>
                  <a:lnTo>
                    <a:pt x="10849039" y="9928517"/>
                  </a:lnTo>
                  <a:lnTo>
                    <a:pt x="10849039" y="0"/>
                  </a:lnTo>
                  <a:lnTo>
                    <a:pt x="10841838" y="0"/>
                  </a:lnTo>
                  <a:lnTo>
                    <a:pt x="10841838" y="9928517"/>
                  </a:lnTo>
                  <a:lnTo>
                    <a:pt x="10597629" y="9928517"/>
                  </a:lnTo>
                  <a:lnTo>
                    <a:pt x="10597629" y="0"/>
                  </a:lnTo>
                  <a:lnTo>
                    <a:pt x="10590428" y="0"/>
                  </a:lnTo>
                  <a:lnTo>
                    <a:pt x="10590428" y="9928517"/>
                  </a:lnTo>
                  <a:lnTo>
                    <a:pt x="10346220" y="9928517"/>
                  </a:lnTo>
                  <a:lnTo>
                    <a:pt x="10346220" y="0"/>
                  </a:lnTo>
                  <a:lnTo>
                    <a:pt x="10339019" y="0"/>
                  </a:lnTo>
                  <a:lnTo>
                    <a:pt x="10339019" y="9928517"/>
                  </a:lnTo>
                  <a:lnTo>
                    <a:pt x="10094811" y="9928517"/>
                  </a:lnTo>
                  <a:lnTo>
                    <a:pt x="10094811" y="0"/>
                  </a:lnTo>
                  <a:lnTo>
                    <a:pt x="10087610" y="0"/>
                  </a:lnTo>
                  <a:lnTo>
                    <a:pt x="10087610" y="9928517"/>
                  </a:lnTo>
                  <a:lnTo>
                    <a:pt x="9843402" y="9928517"/>
                  </a:lnTo>
                  <a:lnTo>
                    <a:pt x="9843402" y="0"/>
                  </a:lnTo>
                  <a:lnTo>
                    <a:pt x="9836201" y="0"/>
                  </a:lnTo>
                  <a:lnTo>
                    <a:pt x="9836201" y="9928517"/>
                  </a:lnTo>
                  <a:lnTo>
                    <a:pt x="9591992" y="9928517"/>
                  </a:lnTo>
                  <a:lnTo>
                    <a:pt x="9591992" y="0"/>
                  </a:lnTo>
                  <a:lnTo>
                    <a:pt x="9584792" y="0"/>
                  </a:lnTo>
                  <a:lnTo>
                    <a:pt x="9584792" y="9928517"/>
                  </a:lnTo>
                  <a:lnTo>
                    <a:pt x="9340583" y="9928517"/>
                  </a:lnTo>
                  <a:lnTo>
                    <a:pt x="9340583" y="0"/>
                  </a:lnTo>
                  <a:lnTo>
                    <a:pt x="9333382" y="0"/>
                  </a:lnTo>
                  <a:lnTo>
                    <a:pt x="9333382" y="9928517"/>
                  </a:lnTo>
                  <a:lnTo>
                    <a:pt x="9089161" y="9928517"/>
                  </a:lnTo>
                  <a:lnTo>
                    <a:pt x="9089161" y="0"/>
                  </a:lnTo>
                  <a:lnTo>
                    <a:pt x="9081960" y="0"/>
                  </a:lnTo>
                  <a:lnTo>
                    <a:pt x="9081960" y="9928517"/>
                  </a:lnTo>
                  <a:lnTo>
                    <a:pt x="8837752" y="9928517"/>
                  </a:lnTo>
                  <a:lnTo>
                    <a:pt x="8837752" y="0"/>
                  </a:lnTo>
                  <a:lnTo>
                    <a:pt x="8830551" y="0"/>
                  </a:lnTo>
                  <a:lnTo>
                    <a:pt x="8830551" y="9928517"/>
                  </a:lnTo>
                  <a:lnTo>
                    <a:pt x="8586343" y="9928517"/>
                  </a:lnTo>
                  <a:lnTo>
                    <a:pt x="8586343" y="0"/>
                  </a:lnTo>
                  <a:lnTo>
                    <a:pt x="8579142" y="0"/>
                  </a:lnTo>
                  <a:lnTo>
                    <a:pt x="8579142" y="9928517"/>
                  </a:lnTo>
                  <a:lnTo>
                    <a:pt x="8334934" y="9928517"/>
                  </a:lnTo>
                  <a:lnTo>
                    <a:pt x="8334934" y="0"/>
                  </a:lnTo>
                  <a:lnTo>
                    <a:pt x="8327733" y="0"/>
                  </a:lnTo>
                  <a:lnTo>
                    <a:pt x="8327733" y="9928517"/>
                  </a:lnTo>
                  <a:lnTo>
                    <a:pt x="8083524" y="9928517"/>
                  </a:lnTo>
                  <a:lnTo>
                    <a:pt x="8083524" y="0"/>
                  </a:lnTo>
                  <a:lnTo>
                    <a:pt x="8076324" y="0"/>
                  </a:lnTo>
                  <a:lnTo>
                    <a:pt x="8076324" y="9928517"/>
                  </a:lnTo>
                  <a:lnTo>
                    <a:pt x="7832115" y="9928517"/>
                  </a:lnTo>
                  <a:lnTo>
                    <a:pt x="7832115" y="0"/>
                  </a:lnTo>
                  <a:lnTo>
                    <a:pt x="7824914" y="0"/>
                  </a:lnTo>
                  <a:lnTo>
                    <a:pt x="7824914" y="9928517"/>
                  </a:lnTo>
                  <a:lnTo>
                    <a:pt x="7580706" y="9928517"/>
                  </a:lnTo>
                  <a:lnTo>
                    <a:pt x="7580706" y="0"/>
                  </a:lnTo>
                  <a:lnTo>
                    <a:pt x="7573505" y="0"/>
                  </a:lnTo>
                  <a:lnTo>
                    <a:pt x="7573505" y="9928517"/>
                  </a:lnTo>
                  <a:lnTo>
                    <a:pt x="7329297" y="9928517"/>
                  </a:lnTo>
                  <a:lnTo>
                    <a:pt x="7329297" y="0"/>
                  </a:lnTo>
                  <a:lnTo>
                    <a:pt x="7322096" y="0"/>
                  </a:lnTo>
                  <a:lnTo>
                    <a:pt x="7322096" y="9928517"/>
                  </a:lnTo>
                  <a:lnTo>
                    <a:pt x="7077888" y="9928517"/>
                  </a:lnTo>
                  <a:lnTo>
                    <a:pt x="7077888" y="0"/>
                  </a:lnTo>
                  <a:lnTo>
                    <a:pt x="7070687" y="0"/>
                  </a:lnTo>
                  <a:lnTo>
                    <a:pt x="7070687" y="9928517"/>
                  </a:lnTo>
                  <a:lnTo>
                    <a:pt x="6826478" y="9928517"/>
                  </a:lnTo>
                  <a:lnTo>
                    <a:pt x="6826478" y="0"/>
                  </a:lnTo>
                  <a:lnTo>
                    <a:pt x="6819278" y="0"/>
                  </a:lnTo>
                  <a:lnTo>
                    <a:pt x="6819278" y="9928517"/>
                  </a:lnTo>
                  <a:lnTo>
                    <a:pt x="6575069" y="9928517"/>
                  </a:lnTo>
                  <a:lnTo>
                    <a:pt x="6575069" y="0"/>
                  </a:lnTo>
                  <a:lnTo>
                    <a:pt x="6567868" y="0"/>
                  </a:lnTo>
                  <a:lnTo>
                    <a:pt x="6567868" y="9928517"/>
                  </a:lnTo>
                  <a:lnTo>
                    <a:pt x="6323660" y="9928517"/>
                  </a:lnTo>
                  <a:lnTo>
                    <a:pt x="6323660" y="0"/>
                  </a:lnTo>
                  <a:lnTo>
                    <a:pt x="6316459" y="0"/>
                  </a:lnTo>
                  <a:lnTo>
                    <a:pt x="6316459" y="9928517"/>
                  </a:lnTo>
                  <a:lnTo>
                    <a:pt x="6072251" y="9928517"/>
                  </a:lnTo>
                  <a:lnTo>
                    <a:pt x="6072251" y="0"/>
                  </a:lnTo>
                  <a:lnTo>
                    <a:pt x="6065050" y="0"/>
                  </a:lnTo>
                  <a:lnTo>
                    <a:pt x="6065050" y="9928517"/>
                  </a:lnTo>
                  <a:lnTo>
                    <a:pt x="5820842" y="9928517"/>
                  </a:lnTo>
                  <a:lnTo>
                    <a:pt x="5820842" y="0"/>
                  </a:lnTo>
                  <a:lnTo>
                    <a:pt x="5813641" y="0"/>
                  </a:lnTo>
                  <a:lnTo>
                    <a:pt x="5813641" y="9928517"/>
                  </a:lnTo>
                  <a:lnTo>
                    <a:pt x="5569432" y="9928517"/>
                  </a:lnTo>
                  <a:lnTo>
                    <a:pt x="5569432" y="0"/>
                  </a:lnTo>
                  <a:lnTo>
                    <a:pt x="5562231" y="0"/>
                  </a:lnTo>
                  <a:lnTo>
                    <a:pt x="5562231" y="9928517"/>
                  </a:lnTo>
                  <a:lnTo>
                    <a:pt x="5318023" y="9928517"/>
                  </a:lnTo>
                  <a:lnTo>
                    <a:pt x="5318023" y="0"/>
                  </a:lnTo>
                  <a:lnTo>
                    <a:pt x="5310822" y="0"/>
                  </a:lnTo>
                  <a:lnTo>
                    <a:pt x="5310822" y="9928517"/>
                  </a:lnTo>
                  <a:lnTo>
                    <a:pt x="5066614" y="9928517"/>
                  </a:lnTo>
                  <a:lnTo>
                    <a:pt x="5066614" y="0"/>
                  </a:lnTo>
                  <a:lnTo>
                    <a:pt x="5059413" y="0"/>
                  </a:lnTo>
                  <a:lnTo>
                    <a:pt x="5059413" y="9928517"/>
                  </a:lnTo>
                  <a:lnTo>
                    <a:pt x="4815205" y="9928517"/>
                  </a:lnTo>
                  <a:lnTo>
                    <a:pt x="4815205" y="0"/>
                  </a:lnTo>
                  <a:lnTo>
                    <a:pt x="4808004" y="0"/>
                  </a:lnTo>
                  <a:lnTo>
                    <a:pt x="4808004" y="9928517"/>
                  </a:lnTo>
                  <a:lnTo>
                    <a:pt x="4563796" y="9928517"/>
                  </a:lnTo>
                  <a:lnTo>
                    <a:pt x="4563796" y="0"/>
                  </a:lnTo>
                  <a:lnTo>
                    <a:pt x="4556595" y="0"/>
                  </a:lnTo>
                  <a:lnTo>
                    <a:pt x="4556595" y="9928517"/>
                  </a:lnTo>
                  <a:lnTo>
                    <a:pt x="4312386" y="9928517"/>
                  </a:lnTo>
                  <a:lnTo>
                    <a:pt x="4312386" y="0"/>
                  </a:lnTo>
                  <a:lnTo>
                    <a:pt x="4305185" y="0"/>
                  </a:lnTo>
                  <a:lnTo>
                    <a:pt x="4305185" y="9928517"/>
                  </a:lnTo>
                  <a:lnTo>
                    <a:pt x="4060964" y="9928517"/>
                  </a:lnTo>
                  <a:lnTo>
                    <a:pt x="4060964" y="0"/>
                  </a:lnTo>
                  <a:lnTo>
                    <a:pt x="4053763" y="0"/>
                  </a:lnTo>
                  <a:lnTo>
                    <a:pt x="4053763" y="9928517"/>
                  </a:lnTo>
                  <a:lnTo>
                    <a:pt x="3809555" y="9928517"/>
                  </a:lnTo>
                  <a:lnTo>
                    <a:pt x="3809555" y="0"/>
                  </a:lnTo>
                  <a:lnTo>
                    <a:pt x="3802354" y="0"/>
                  </a:lnTo>
                  <a:lnTo>
                    <a:pt x="3802354" y="9928517"/>
                  </a:lnTo>
                  <a:lnTo>
                    <a:pt x="3558146" y="9928517"/>
                  </a:lnTo>
                  <a:lnTo>
                    <a:pt x="3558146" y="0"/>
                  </a:lnTo>
                  <a:lnTo>
                    <a:pt x="3550945" y="0"/>
                  </a:lnTo>
                  <a:lnTo>
                    <a:pt x="3550945" y="9928517"/>
                  </a:lnTo>
                  <a:lnTo>
                    <a:pt x="3306737" y="9928517"/>
                  </a:lnTo>
                  <a:lnTo>
                    <a:pt x="3306737" y="0"/>
                  </a:lnTo>
                  <a:lnTo>
                    <a:pt x="3299536" y="0"/>
                  </a:lnTo>
                  <a:lnTo>
                    <a:pt x="3299536" y="9928517"/>
                  </a:lnTo>
                  <a:lnTo>
                    <a:pt x="3055328" y="9928517"/>
                  </a:lnTo>
                  <a:lnTo>
                    <a:pt x="3055328" y="0"/>
                  </a:lnTo>
                  <a:lnTo>
                    <a:pt x="3048127" y="0"/>
                  </a:lnTo>
                  <a:lnTo>
                    <a:pt x="3048127" y="9928517"/>
                  </a:lnTo>
                  <a:lnTo>
                    <a:pt x="2803918" y="9928517"/>
                  </a:lnTo>
                  <a:lnTo>
                    <a:pt x="2803918" y="0"/>
                  </a:lnTo>
                  <a:lnTo>
                    <a:pt x="2796717" y="0"/>
                  </a:lnTo>
                  <a:lnTo>
                    <a:pt x="2796717" y="9928517"/>
                  </a:lnTo>
                  <a:lnTo>
                    <a:pt x="2552509" y="9928517"/>
                  </a:lnTo>
                  <a:lnTo>
                    <a:pt x="2552509" y="0"/>
                  </a:lnTo>
                  <a:lnTo>
                    <a:pt x="2545308" y="0"/>
                  </a:lnTo>
                  <a:lnTo>
                    <a:pt x="2545308" y="9928517"/>
                  </a:lnTo>
                  <a:lnTo>
                    <a:pt x="2301100" y="9928517"/>
                  </a:lnTo>
                  <a:lnTo>
                    <a:pt x="2301100" y="0"/>
                  </a:lnTo>
                  <a:lnTo>
                    <a:pt x="2293899" y="0"/>
                  </a:lnTo>
                  <a:lnTo>
                    <a:pt x="2293899" y="9928517"/>
                  </a:lnTo>
                  <a:lnTo>
                    <a:pt x="2049691" y="9928517"/>
                  </a:lnTo>
                  <a:lnTo>
                    <a:pt x="2049691" y="0"/>
                  </a:lnTo>
                  <a:lnTo>
                    <a:pt x="2042490" y="0"/>
                  </a:lnTo>
                  <a:lnTo>
                    <a:pt x="2042490" y="9928517"/>
                  </a:lnTo>
                  <a:lnTo>
                    <a:pt x="1798281" y="9928517"/>
                  </a:lnTo>
                  <a:lnTo>
                    <a:pt x="1798281" y="0"/>
                  </a:lnTo>
                  <a:lnTo>
                    <a:pt x="1791081" y="0"/>
                  </a:lnTo>
                  <a:lnTo>
                    <a:pt x="1791081" y="9928517"/>
                  </a:lnTo>
                  <a:lnTo>
                    <a:pt x="1546872" y="9928517"/>
                  </a:lnTo>
                  <a:lnTo>
                    <a:pt x="1546872" y="0"/>
                  </a:lnTo>
                  <a:lnTo>
                    <a:pt x="1539671" y="0"/>
                  </a:lnTo>
                  <a:lnTo>
                    <a:pt x="1539671" y="9928517"/>
                  </a:lnTo>
                  <a:lnTo>
                    <a:pt x="1295463" y="9928517"/>
                  </a:lnTo>
                  <a:lnTo>
                    <a:pt x="1295463" y="0"/>
                  </a:lnTo>
                  <a:lnTo>
                    <a:pt x="1288262" y="0"/>
                  </a:lnTo>
                  <a:lnTo>
                    <a:pt x="1288262" y="9928517"/>
                  </a:lnTo>
                  <a:lnTo>
                    <a:pt x="1044054" y="9928517"/>
                  </a:lnTo>
                  <a:lnTo>
                    <a:pt x="1044054" y="0"/>
                  </a:lnTo>
                  <a:lnTo>
                    <a:pt x="1036853" y="0"/>
                  </a:lnTo>
                  <a:lnTo>
                    <a:pt x="1036853" y="9928517"/>
                  </a:lnTo>
                  <a:lnTo>
                    <a:pt x="792645" y="9928517"/>
                  </a:lnTo>
                  <a:lnTo>
                    <a:pt x="792645" y="0"/>
                  </a:lnTo>
                  <a:lnTo>
                    <a:pt x="785444" y="0"/>
                  </a:lnTo>
                  <a:lnTo>
                    <a:pt x="785444" y="9928517"/>
                  </a:lnTo>
                  <a:lnTo>
                    <a:pt x="541235" y="9928517"/>
                  </a:lnTo>
                  <a:lnTo>
                    <a:pt x="541235" y="0"/>
                  </a:lnTo>
                  <a:lnTo>
                    <a:pt x="534035" y="0"/>
                  </a:lnTo>
                  <a:lnTo>
                    <a:pt x="534035" y="9928517"/>
                  </a:lnTo>
                  <a:lnTo>
                    <a:pt x="289826" y="9928517"/>
                  </a:lnTo>
                  <a:lnTo>
                    <a:pt x="289826" y="0"/>
                  </a:lnTo>
                  <a:lnTo>
                    <a:pt x="282625" y="0"/>
                  </a:lnTo>
                  <a:lnTo>
                    <a:pt x="282625" y="9928517"/>
                  </a:lnTo>
                  <a:lnTo>
                    <a:pt x="38417" y="9928517"/>
                  </a:lnTo>
                  <a:lnTo>
                    <a:pt x="38417" y="0"/>
                  </a:lnTo>
                  <a:lnTo>
                    <a:pt x="31216" y="0"/>
                  </a:lnTo>
                  <a:lnTo>
                    <a:pt x="31216" y="9928517"/>
                  </a:lnTo>
                  <a:lnTo>
                    <a:pt x="0" y="9928517"/>
                  </a:lnTo>
                  <a:lnTo>
                    <a:pt x="0" y="9935718"/>
                  </a:lnTo>
                  <a:lnTo>
                    <a:pt x="31216" y="9935718"/>
                  </a:lnTo>
                  <a:lnTo>
                    <a:pt x="31216" y="9972040"/>
                  </a:lnTo>
                  <a:lnTo>
                    <a:pt x="38417" y="9972040"/>
                  </a:lnTo>
                  <a:lnTo>
                    <a:pt x="38417" y="9935718"/>
                  </a:lnTo>
                  <a:lnTo>
                    <a:pt x="282625" y="9935718"/>
                  </a:lnTo>
                  <a:lnTo>
                    <a:pt x="282625" y="9972040"/>
                  </a:lnTo>
                  <a:lnTo>
                    <a:pt x="289826" y="9972040"/>
                  </a:lnTo>
                  <a:lnTo>
                    <a:pt x="289826" y="9935718"/>
                  </a:lnTo>
                  <a:lnTo>
                    <a:pt x="534035" y="9935718"/>
                  </a:lnTo>
                  <a:lnTo>
                    <a:pt x="534035" y="9972040"/>
                  </a:lnTo>
                  <a:lnTo>
                    <a:pt x="541235" y="9972040"/>
                  </a:lnTo>
                  <a:lnTo>
                    <a:pt x="541235" y="9935718"/>
                  </a:lnTo>
                  <a:lnTo>
                    <a:pt x="785444" y="9935718"/>
                  </a:lnTo>
                  <a:lnTo>
                    <a:pt x="785444" y="9972040"/>
                  </a:lnTo>
                  <a:lnTo>
                    <a:pt x="792645" y="9972040"/>
                  </a:lnTo>
                  <a:lnTo>
                    <a:pt x="792645" y="9935718"/>
                  </a:lnTo>
                  <a:lnTo>
                    <a:pt x="1036853" y="9935718"/>
                  </a:lnTo>
                  <a:lnTo>
                    <a:pt x="1036853" y="9972040"/>
                  </a:lnTo>
                  <a:lnTo>
                    <a:pt x="1044054" y="9972040"/>
                  </a:lnTo>
                  <a:lnTo>
                    <a:pt x="1044054" y="9935718"/>
                  </a:lnTo>
                  <a:lnTo>
                    <a:pt x="1288262" y="9935718"/>
                  </a:lnTo>
                  <a:lnTo>
                    <a:pt x="1288262" y="9972040"/>
                  </a:lnTo>
                  <a:lnTo>
                    <a:pt x="1295463" y="9972040"/>
                  </a:lnTo>
                  <a:lnTo>
                    <a:pt x="1295463" y="9935718"/>
                  </a:lnTo>
                  <a:lnTo>
                    <a:pt x="1539671" y="9935718"/>
                  </a:lnTo>
                  <a:lnTo>
                    <a:pt x="1539671" y="9972040"/>
                  </a:lnTo>
                  <a:lnTo>
                    <a:pt x="1546872" y="9972040"/>
                  </a:lnTo>
                  <a:lnTo>
                    <a:pt x="1546872" y="9935718"/>
                  </a:lnTo>
                  <a:lnTo>
                    <a:pt x="1791081" y="9935718"/>
                  </a:lnTo>
                  <a:lnTo>
                    <a:pt x="1791081" y="9972040"/>
                  </a:lnTo>
                  <a:lnTo>
                    <a:pt x="1798281" y="9972040"/>
                  </a:lnTo>
                  <a:lnTo>
                    <a:pt x="1798281" y="9935718"/>
                  </a:lnTo>
                  <a:lnTo>
                    <a:pt x="2042490" y="9935718"/>
                  </a:lnTo>
                  <a:lnTo>
                    <a:pt x="2042490" y="9972040"/>
                  </a:lnTo>
                  <a:lnTo>
                    <a:pt x="2049691" y="9972040"/>
                  </a:lnTo>
                  <a:lnTo>
                    <a:pt x="2049691" y="9935718"/>
                  </a:lnTo>
                  <a:lnTo>
                    <a:pt x="2293899" y="9935718"/>
                  </a:lnTo>
                  <a:lnTo>
                    <a:pt x="2293899" y="9972040"/>
                  </a:lnTo>
                  <a:lnTo>
                    <a:pt x="2301100" y="9972040"/>
                  </a:lnTo>
                  <a:lnTo>
                    <a:pt x="2301100" y="9935718"/>
                  </a:lnTo>
                  <a:lnTo>
                    <a:pt x="2545308" y="9935718"/>
                  </a:lnTo>
                  <a:lnTo>
                    <a:pt x="2545308" y="9972040"/>
                  </a:lnTo>
                  <a:lnTo>
                    <a:pt x="2552509" y="9972040"/>
                  </a:lnTo>
                  <a:lnTo>
                    <a:pt x="2552509" y="9935718"/>
                  </a:lnTo>
                  <a:lnTo>
                    <a:pt x="2796717" y="9935718"/>
                  </a:lnTo>
                  <a:lnTo>
                    <a:pt x="2796717" y="9972040"/>
                  </a:lnTo>
                  <a:lnTo>
                    <a:pt x="2803918" y="9972040"/>
                  </a:lnTo>
                  <a:lnTo>
                    <a:pt x="2803918" y="9935718"/>
                  </a:lnTo>
                  <a:lnTo>
                    <a:pt x="3048127" y="9935718"/>
                  </a:lnTo>
                  <a:lnTo>
                    <a:pt x="3048127" y="9972040"/>
                  </a:lnTo>
                  <a:lnTo>
                    <a:pt x="3055328" y="9972040"/>
                  </a:lnTo>
                  <a:lnTo>
                    <a:pt x="3055328" y="9935718"/>
                  </a:lnTo>
                  <a:lnTo>
                    <a:pt x="3299536" y="9935718"/>
                  </a:lnTo>
                  <a:lnTo>
                    <a:pt x="3299536" y="9972040"/>
                  </a:lnTo>
                  <a:lnTo>
                    <a:pt x="3306737" y="9972040"/>
                  </a:lnTo>
                  <a:lnTo>
                    <a:pt x="3306737" y="9935718"/>
                  </a:lnTo>
                  <a:lnTo>
                    <a:pt x="3550945" y="9935718"/>
                  </a:lnTo>
                  <a:lnTo>
                    <a:pt x="3550945" y="9972040"/>
                  </a:lnTo>
                  <a:lnTo>
                    <a:pt x="3558146" y="9972040"/>
                  </a:lnTo>
                  <a:lnTo>
                    <a:pt x="3558146" y="9935718"/>
                  </a:lnTo>
                  <a:lnTo>
                    <a:pt x="3802354" y="9935718"/>
                  </a:lnTo>
                  <a:lnTo>
                    <a:pt x="3802354" y="9972040"/>
                  </a:lnTo>
                  <a:lnTo>
                    <a:pt x="3809555" y="9972040"/>
                  </a:lnTo>
                  <a:lnTo>
                    <a:pt x="3809555" y="9935718"/>
                  </a:lnTo>
                  <a:lnTo>
                    <a:pt x="4053763" y="9935718"/>
                  </a:lnTo>
                  <a:lnTo>
                    <a:pt x="4053763" y="9972040"/>
                  </a:lnTo>
                  <a:lnTo>
                    <a:pt x="4060964" y="9972040"/>
                  </a:lnTo>
                  <a:lnTo>
                    <a:pt x="4060964" y="9935718"/>
                  </a:lnTo>
                  <a:lnTo>
                    <a:pt x="4305185" y="9935718"/>
                  </a:lnTo>
                  <a:lnTo>
                    <a:pt x="4305185" y="9972040"/>
                  </a:lnTo>
                  <a:lnTo>
                    <a:pt x="4312386" y="9972040"/>
                  </a:lnTo>
                  <a:lnTo>
                    <a:pt x="4312386" y="9935718"/>
                  </a:lnTo>
                  <a:lnTo>
                    <a:pt x="4556595" y="9935718"/>
                  </a:lnTo>
                  <a:lnTo>
                    <a:pt x="4556595" y="9972040"/>
                  </a:lnTo>
                  <a:lnTo>
                    <a:pt x="4563796" y="9972040"/>
                  </a:lnTo>
                  <a:lnTo>
                    <a:pt x="4563796" y="9935718"/>
                  </a:lnTo>
                  <a:lnTo>
                    <a:pt x="4808004" y="9935718"/>
                  </a:lnTo>
                  <a:lnTo>
                    <a:pt x="4808004" y="9972040"/>
                  </a:lnTo>
                  <a:lnTo>
                    <a:pt x="4815205" y="9972040"/>
                  </a:lnTo>
                  <a:lnTo>
                    <a:pt x="4815205" y="9935718"/>
                  </a:lnTo>
                  <a:lnTo>
                    <a:pt x="5059413" y="9935718"/>
                  </a:lnTo>
                  <a:lnTo>
                    <a:pt x="5059413" y="9972040"/>
                  </a:lnTo>
                  <a:lnTo>
                    <a:pt x="5066614" y="9972040"/>
                  </a:lnTo>
                  <a:lnTo>
                    <a:pt x="5066614" y="9935718"/>
                  </a:lnTo>
                  <a:lnTo>
                    <a:pt x="5310822" y="9935718"/>
                  </a:lnTo>
                  <a:lnTo>
                    <a:pt x="5310822" y="9972040"/>
                  </a:lnTo>
                  <a:lnTo>
                    <a:pt x="5318023" y="9972040"/>
                  </a:lnTo>
                  <a:lnTo>
                    <a:pt x="5318023" y="9935718"/>
                  </a:lnTo>
                  <a:lnTo>
                    <a:pt x="5562231" y="9935718"/>
                  </a:lnTo>
                  <a:lnTo>
                    <a:pt x="5562231" y="9972040"/>
                  </a:lnTo>
                  <a:lnTo>
                    <a:pt x="5569432" y="9972040"/>
                  </a:lnTo>
                  <a:lnTo>
                    <a:pt x="5569432" y="9935718"/>
                  </a:lnTo>
                  <a:lnTo>
                    <a:pt x="5813641" y="9935718"/>
                  </a:lnTo>
                  <a:lnTo>
                    <a:pt x="5813641" y="9972040"/>
                  </a:lnTo>
                  <a:lnTo>
                    <a:pt x="5820842" y="9972040"/>
                  </a:lnTo>
                  <a:lnTo>
                    <a:pt x="5820842" y="9935718"/>
                  </a:lnTo>
                  <a:lnTo>
                    <a:pt x="6065050" y="9935718"/>
                  </a:lnTo>
                  <a:lnTo>
                    <a:pt x="6065050" y="9972040"/>
                  </a:lnTo>
                  <a:lnTo>
                    <a:pt x="6072251" y="9972040"/>
                  </a:lnTo>
                  <a:lnTo>
                    <a:pt x="6072251" y="9935718"/>
                  </a:lnTo>
                  <a:lnTo>
                    <a:pt x="6316459" y="9935718"/>
                  </a:lnTo>
                  <a:lnTo>
                    <a:pt x="6316459" y="9972040"/>
                  </a:lnTo>
                  <a:lnTo>
                    <a:pt x="6323660" y="9972040"/>
                  </a:lnTo>
                  <a:lnTo>
                    <a:pt x="6323660" y="9935718"/>
                  </a:lnTo>
                  <a:lnTo>
                    <a:pt x="6567868" y="9935718"/>
                  </a:lnTo>
                  <a:lnTo>
                    <a:pt x="6567868" y="9972040"/>
                  </a:lnTo>
                  <a:lnTo>
                    <a:pt x="6575069" y="9972040"/>
                  </a:lnTo>
                  <a:lnTo>
                    <a:pt x="6575069" y="9935718"/>
                  </a:lnTo>
                  <a:lnTo>
                    <a:pt x="6819278" y="9935718"/>
                  </a:lnTo>
                  <a:lnTo>
                    <a:pt x="6819278" y="9972040"/>
                  </a:lnTo>
                  <a:lnTo>
                    <a:pt x="6826478" y="9972040"/>
                  </a:lnTo>
                  <a:lnTo>
                    <a:pt x="6826478" y="9935718"/>
                  </a:lnTo>
                  <a:lnTo>
                    <a:pt x="7070687" y="9935718"/>
                  </a:lnTo>
                  <a:lnTo>
                    <a:pt x="7070687" y="9972040"/>
                  </a:lnTo>
                  <a:lnTo>
                    <a:pt x="7077888" y="9972040"/>
                  </a:lnTo>
                  <a:lnTo>
                    <a:pt x="7077888" y="9935718"/>
                  </a:lnTo>
                  <a:lnTo>
                    <a:pt x="7322096" y="9935718"/>
                  </a:lnTo>
                  <a:lnTo>
                    <a:pt x="7322096" y="9972040"/>
                  </a:lnTo>
                  <a:lnTo>
                    <a:pt x="7329297" y="9972040"/>
                  </a:lnTo>
                  <a:lnTo>
                    <a:pt x="7329297" y="9935718"/>
                  </a:lnTo>
                  <a:lnTo>
                    <a:pt x="7573505" y="9935718"/>
                  </a:lnTo>
                  <a:lnTo>
                    <a:pt x="7573505" y="9972040"/>
                  </a:lnTo>
                  <a:lnTo>
                    <a:pt x="7580706" y="9972040"/>
                  </a:lnTo>
                  <a:lnTo>
                    <a:pt x="7580706" y="9935718"/>
                  </a:lnTo>
                  <a:lnTo>
                    <a:pt x="7824914" y="9935718"/>
                  </a:lnTo>
                  <a:lnTo>
                    <a:pt x="7824914" y="9972040"/>
                  </a:lnTo>
                  <a:lnTo>
                    <a:pt x="7832115" y="9972040"/>
                  </a:lnTo>
                  <a:lnTo>
                    <a:pt x="7832115" y="9935718"/>
                  </a:lnTo>
                  <a:lnTo>
                    <a:pt x="8076324" y="9935718"/>
                  </a:lnTo>
                  <a:lnTo>
                    <a:pt x="8076324" y="9972040"/>
                  </a:lnTo>
                  <a:lnTo>
                    <a:pt x="8083524" y="9972040"/>
                  </a:lnTo>
                  <a:lnTo>
                    <a:pt x="8083524" y="9935718"/>
                  </a:lnTo>
                  <a:lnTo>
                    <a:pt x="8327733" y="9935718"/>
                  </a:lnTo>
                  <a:lnTo>
                    <a:pt x="8327733" y="9972040"/>
                  </a:lnTo>
                  <a:lnTo>
                    <a:pt x="8334934" y="9972040"/>
                  </a:lnTo>
                  <a:lnTo>
                    <a:pt x="8334934" y="9935718"/>
                  </a:lnTo>
                  <a:lnTo>
                    <a:pt x="8579142" y="9935718"/>
                  </a:lnTo>
                  <a:lnTo>
                    <a:pt x="8579142" y="9972040"/>
                  </a:lnTo>
                  <a:lnTo>
                    <a:pt x="8586343" y="9972040"/>
                  </a:lnTo>
                  <a:lnTo>
                    <a:pt x="8586343" y="9935718"/>
                  </a:lnTo>
                  <a:lnTo>
                    <a:pt x="8830551" y="9935718"/>
                  </a:lnTo>
                  <a:lnTo>
                    <a:pt x="8830551" y="9972040"/>
                  </a:lnTo>
                  <a:lnTo>
                    <a:pt x="8837752" y="9972040"/>
                  </a:lnTo>
                  <a:lnTo>
                    <a:pt x="8837752" y="9935718"/>
                  </a:lnTo>
                  <a:lnTo>
                    <a:pt x="9081960" y="9935718"/>
                  </a:lnTo>
                  <a:lnTo>
                    <a:pt x="9081960" y="9972040"/>
                  </a:lnTo>
                  <a:lnTo>
                    <a:pt x="9089161" y="9972040"/>
                  </a:lnTo>
                  <a:lnTo>
                    <a:pt x="9089161" y="9935718"/>
                  </a:lnTo>
                  <a:lnTo>
                    <a:pt x="9333382" y="9935718"/>
                  </a:lnTo>
                  <a:lnTo>
                    <a:pt x="9333382" y="9972040"/>
                  </a:lnTo>
                  <a:lnTo>
                    <a:pt x="9340583" y="9972040"/>
                  </a:lnTo>
                  <a:lnTo>
                    <a:pt x="9340583" y="9935718"/>
                  </a:lnTo>
                  <a:lnTo>
                    <a:pt x="9584792" y="9935718"/>
                  </a:lnTo>
                  <a:lnTo>
                    <a:pt x="9584792" y="9972040"/>
                  </a:lnTo>
                  <a:lnTo>
                    <a:pt x="9591992" y="9972040"/>
                  </a:lnTo>
                  <a:lnTo>
                    <a:pt x="9591992" y="9935718"/>
                  </a:lnTo>
                  <a:lnTo>
                    <a:pt x="9836201" y="9935718"/>
                  </a:lnTo>
                  <a:lnTo>
                    <a:pt x="9836201" y="9972040"/>
                  </a:lnTo>
                  <a:lnTo>
                    <a:pt x="9843402" y="9972040"/>
                  </a:lnTo>
                  <a:lnTo>
                    <a:pt x="9843402" y="9935718"/>
                  </a:lnTo>
                  <a:lnTo>
                    <a:pt x="10087610" y="9935718"/>
                  </a:lnTo>
                  <a:lnTo>
                    <a:pt x="10087610" y="9972040"/>
                  </a:lnTo>
                  <a:lnTo>
                    <a:pt x="10094811" y="9972040"/>
                  </a:lnTo>
                  <a:lnTo>
                    <a:pt x="10094811" y="9935718"/>
                  </a:lnTo>
                  <a:lnTo>
                    <a:pt x="10339019" y="9935718"/>
                  </a:lnTo>
                  <a:lnTo>
                    <a:pt x="10339019" y="9972040"/>
                  </a:lnTo>
                  <a:lnTo>
                    <a:pt x="10346220" y="9972040"/>
                  </a:lnTo>
                  <a:lnTo>
                    <a:pt x="10346220" y="9935718"/>
                  </a:lnTo>
                  <a:lnTo>
                    <a:pt x="10590428" y="9935718"/>
                  </a:lnTo>
                  <a:lnTo>
                    <a:pt x="10590428" y="9972040"/>
                  </a:lnTo>
                  <a:lnTo>
                    <a:pt x="10597629" y="9972040"/>
                  </a:lnTo>
                  <a:lnTo>
                    <a:pt x="10597629" y="9935718"/>
                  </a:lnTo>
                  <a:lnTo>
                    <a:pt x="10841838" y="9935718"/>
                  </a:lnTo>
                  <a:lnTo>
                    <a:pt x="10841838" y="9972040"/>
                  </a:lnTo>
                  <a:lnTo>
                    <a:pt x="10849039" y="9972040"/>
                  </a:lnTo>
                  <a:lnTo>
                    <a:pt x="10849039" y="9935718"/>
                  </a:lnTo>
                  <a:lnTo>
                    <a:pt x="11093247" y="9935718"/>
                  </a:lnTo>
                  <a:lnTo>
                    <a:pt x="11093247" y="9972040"/>
                  </a:lnTo>
                  <a:lnTo>
                    <a:pt x="11100448" y="9972040"/>
                  </a:lnTo>
                  <a:lnTo>
                    <a:pt x="11100448" y="9935718"/>
                  </a:lnTo>
                  <a:lnTo>
                    <a:pt x="11344656" y="9935718"/>
                  </a:lnTo>
                  <a:lnTo>
                    <a:pt x="11344656" y="9972040"/>
                  </a:lnTo>
                  <a:lnTo>
                    <a:pt x="11351857" y="9972040"/>
                  </a:lnTo>
                  <a:lnTo>
                    <a:pt x="11351857" y="9935718"/>
                  </a:lnTo>
                  <a:lnTo>
                    <a:pt x="11596065" y="9935718"/>
                  </a:lnTo>
                  <a:lnTo>
                    <a:pt x="11596065" y="9972040"/>
                  </a:lnTo>
                  <a:lnTo>
                    <a:pt x="11603266" y="9972040"/>
                  </a:lnTo>
                  <a:lnTo>
                    <a:pt x="11603266" y="9935718"/>
                  </a:lnTo>
                  <a:lnTo>
                    <a:pt x="11847474" y="9935718"/>
                  </a:lnTo>
                  <a:lnTo>
                    <a:pt x="11847474" y="9972040"/>
                  </a:lnTo>
                  <a:lnTo>
                    <a:pt x="11854675" y="9972040"/>
                  </a:lnTo>
                  <a:lnTo>
                    <a:pt x="11854675" y="9935718"/>
                  </a:lnTo>
                  <a:lnTo>
                    <a:pt x="12098884" y="9935718"/>
                  </a:lnTo>
                  <a:lnTo>
                    <a:pt x="12098884" y="9972040"/>
                  </a:lnTo>
                  <a:lnTo>
                    <a:pt x="12106085" y="9972040"/>
                  </a:lnTo>
                  <a:lnTo>
                    <a:pt x="12106085" y="9935718"/>
                  </a:lnTo>
                  <a:lnTo>
                    <a:pt x="12350293" y="9935718"/>
                  </a:lnTo>
                  <a:lnTo>
                    <a:pt x="12350293" y="9972040"/>
                  </a:lnTo>
                  <a:lnTo>
                    <a:pt x="12357494" y="9972040"/>
                  </a:lnTo>
                  <a:lnTo>
                    <a:pt x="12357494" y="9935718"/>
                  </a:lnTo>
                  <a:lnTo>
                    <a:pt x="12601702" y="9935718"/>
                  </a:lnTo>
                  <a:lnTo>
                    <a:pt x="12601702" y="9972040"/>
                  </a:lnTo>
                  <a:lnTo>
                    <a:pt x="12608903" y="9972040"/>
                  </a:lnTo>
                  <a:lnTo>
                    <a:pt x="12608903" y="9935718"/>
                  </a:lnTo>
                  <a:lnTo>
                    <a:pt x="12853111" y="9935718"/>
                  </a:lnTo>
                  <a:lnTo>
                    <a:pt x="12853111" y="9972040"/>
                  </a:lnTo>
                  <a:lnTo>
                    <a:pt x="12860312" y="9972040"/>
                  </a:lnTo>
                  <a:lnTo>
                    <a:pt x="12860312" y="9935718"/>
                  </a:lnTo>
                  <a:lnTo>
                    <a:pt x="13104521" y="9935718"/>
                  </a:lnTo>
                  <a:lnTo>
                    <a:pt x="13104521" y="9972040"/>
                  </a:lnTo>
                  <a:lnTo>
                    <a:pt x="13111721" y="9972040"/>
                  </a:lnTo>
                  <a:lnTo>
                    <a:pt x="13111721" y="9935718"/>
                  </a:lnTo>
                  <a:lnTo>
                    <a:pt x="13355930" y="9935718"/>
                  </a:lnTo>
                  <a:lnTo>
                    <a:pt x="13355930" y="9972040"/>
                  </a:lnTo>
                  <a:lnTo>
                    <a:pt x="13363131" y="9972040"/>
                  </a:lnTo>
                  <a:lnTo>
                    <a:pt x="13363131" y="9935718"/>
                  </a:lnTo>
                  <a:lnTo>
                    <a:pt x="13607339" y="9935718"/>
                  </a:lnTo>
                  <a:lnTo>
                    <a:pt x="13607339" y="9972040"/>
                  </a:lnTo>
                  <a:lnTo>
                    <a:pt x="13614540" y="9972040"/>
                  </a:lnTo>
                  <a:lnTo>
                    <a:pt x="13614540" y="9935718"/>
                  </a:lnTo>
                  <a:lnTo>
                    <a:pt x="13858761" y="9935718"/>
                  </a:lnTo>
                  <a:lnTo>
                    <a:pt x="13858761" y="9972040"/>
                  </a:lnTo>
                  <a:lnTo>
                    <a:pt x="13865962" y="9972040"/>
                  </a:lnTo>
                  <a:lnTo>
                    <a:pt x="13865962" y="9935718"/>
                  </a:lnTo>
                  <a:lnTo>
                    <a:pt x="14110170" y="9935718"/>
                  </a:lnTo>
                  <a:lnTo>
                    <a:pt x="14110170" y="9972040"/>
                  </a:lnTo>
                  <a:lnTo>
                    <a:pt x="14117371" y="9972040"/>
                  </a:lnTo>
                  <a:lnTo>
                    <a:pt x="14117371" y="9935718"/>
                  </a:lnTo>
                  <a:lnTo>
                    <a:pt x="14361567" y="9935718"/>
                  </a:lnTo>
                  <a:lnTo>
                    <a:pt x="14361567" y="9972040"/>
                  </a:lnTo>
                  <a:lnTo>
                    <a:pt x="14368767" y="9972040"/>
                  </a:lnTo>
                  <a:lnTo>
                    <a:pt x="14368767" y="9935718"/>
                  </a:lnTo>
                  <a:lnTo>
                    <a:pt x="14399997" y="9935718"/>
                  </a:lnTo>
                  <a:lnTo>
                    <a:pt x="14399997" y="9928517"/>
                  </a:lnTo>
                  <a:close/>
                </a:path>
              </a:pathLst>
            </a:custGeom>
            <a:solidFill>
              <a:srgbClr val="B5B6B6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/>
            </p:cNvSpPr>
            <p:nvPr/>
          </p:nvSpPr>
          <p:spPr>
            <a:xfrm>
              <a:off x="0" y="-127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15120011" y="0"/>
                  </a:moveTo>
                  <a:lnTo>
                    <a:pt x="0" y="0"/>
                  </a:lnTo>
                  <a:lnTo>
                    <a:pt x="0" y="360680"/>
                  </a:lnTo>
                  <a:lnTo>
                    <a:pt x="0" y="10332720"/>
                  </a:lnTo>
                  <a:lnTo>
                    <a:pt x="0" y="10692130"/>
                  </a:lnTo>
                  <a:lnTo>
                    <a:pt x="15120011" y="10692130"/>
                  </a:lnTo>
                  <a:lnTo>
                    <a:pt x="15120011" y="10332720"/>
                  </a:lnTo>
                  <a:lnTo>
                    <a:pt x="360006" y="10332720"/>
                  </a:lnTo>
                  <a:lnTo>
                    <a:pt x="360006" y="360680"/>
                  </a:lnTo>
                  <a:lnTo>
                    <a:pt x="14760004" y="360680"/>
                  </a:lnTo>
                  <a:lnTo>
                    <a:pt x="14760004" y="10332136"/>
                  </a:lnTo>
                  <a:lnTo>
                    <a:pt x="15120011" y="10332136"/>
                  </a:lnTo>
                  <a:lnTo>
                    <a:pt x="15120011" y="360680"/>
                  </a:lnTo>
                  <a:lnTo>
                    <a:pt x="15120011" y="360133"/>
                  </a:lnTo>
                  <a:lnTo>
                    <a:pt x="15120011" y="0"/>
                  </a:lnTo>
                  <a:close/>
                </a:path>
              </a:pathLst>
            </a:custGeom>
            <a:solidFill>
              <a:srgbClr val="83B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20300" y="10477690"/>
              <a:ext cx="7689850" cy="97155"/>
            </a:xfrm>
            <a:custGeom>
              <a:avLst/>
              <a:gdLst/>
              <a:ahLst/>
              <a:cxnLst/>
              <a:rect l="l" t="t" r="r" b="b"/>
              <a:pathLst>
                <a:path w="7689850" h="97154">
                  <a:moveTo>
                    <a:pt x="27152" y="1282"/>
                  </a:moveTo>
                  <a:lnTo>
                    <a:pt x="25044" y="0"/>
                  </a:lnTo>
                  <a:lnTo>
                    <a:pt x="20726" y="0"/>
                  </a:lnTo>
                  <a:lnTo>
                    <a:pt x="19088" y="469"/>
                  </a:lnTo>
                  <a:lnTo>
                    <a:pt x="1409" y="21297"/>
                  </a:lnTo>
                  <a:lnTo>
                    <a:pt x="0" y="23177"/>
                  </a:lnTo>
                  <a:lnTo>
                    <a:pt x="0" y="26682"/>
                  </a:lnTo>
                  <a:lnTo>
                    <a:pt x="1879" y="29032"/>
                  </a:lnTo>
                  <a:lnTo>
                    <a:pt x="5626" y="29032"/>
                  </a:lnTo>
                  <a:lnTo>
                    <a:pt x="6680" y="28790"/>
                  </a:lnTo>
                  <a:lnTo>
                    <a:pt x="18148" y="15100"/>
                  </a:lnTo>
                  <a:lnTo>
                    <a:pt x="18148" y="94576"/>
                  </a:lnTo>
                  <a:lnTo>
                    <a:pt x="20256" y="96443"/>
                  </a:lnTo>
                  <a:lnTo>
                    <a:pt x="25285" y="96443"/>
                  </a:lnTo>
                  <a:lnTo>
                    <a:pt x="27152" y="94107"/>
                  </a:lnTo>
                  <a:lnTo>
                    <a:pt x="27152" y="1282"/>
                  </a:lnTo>
                  <a:close/>
                </a:path>
                <a:path w="7689850" h="97154">
                  <a:moveTo>
                    <a:pt x="124383" y="68707"/>
                  </a:moveTo>
                  <a:lnTo>
                    <a:pt x="122262" y="57746"/>
                  </a:lnTo>
                  <a:lnTo>
                    <a:pt x="117335" y="50685"/>
                  </a:lnTo>
                  <a:lnTo>
                    <a:pt x="115404" y="49276"/>
                  </a:lnTo>
                  <a:lnTo>
                    <a:pt x="115252" y="49174"/>
                  </a:lnTo>
                  <a:lnTo>
                    <a:pt x="115252" y="68351"/>
                  </a:lnTo>
                  <a:lnTo>
                    <a:pt x="113804" y="76123"/>
                  </a:lnTo>
                  <a:lnTo>
                    <a:pt x="109601" y="82143"/>
                  </a:lnTo>
                  <a:lnTo>
                    <a:pt x="102806" y="86042"/>
                  </a:lnTo>
                  <a:lnTo>
                    <a:pt x="93599" y="87426"/>
                  </a:lnTo>
                  <a:lnTo>
                    <a:pt x="84315" y="86042"/>
                  </a:lnTo>
                  <a:lnTo>
                    <a:pt x="77482" y="82143"/>
                  </a:lnTo>
                  <a:lnTo>
                    <a:pt x="73266" y="76123"/>
                  </a:lnTo>
                  <a:lnTo>
                    <a:pt x="71894" y="68707"/>
                  </a:lnTo>
                  <a:lnTo>
                    <a:pt x="71831" y="68351"/>
                  </a:lnTo>
                  <a:lnTo>
                    <a:pt x="73253" y="60680"/>
                  </a:lnTo>
                  <a:lnTo>
                    <a:pt x="77444" y="54635"/>
                  </a:lnTo>
                  <a:lnTo>
                    <a:pt x="84264" y="50685"/>
                  </a:lnTo>
                  <a:lnTo>
                    <a:pt x="93599" y="49276"/>
                  </a:lnTo>
                  <a:lnTo>
                    <a:pt x="102908" y="50685"/>
                  </a:lnTo>
                  <a:lnTo>
                    <a:pt x="109689" y="54635"/>
                  </a:lnTo>
                  <a:lnTo>
                    <a:pt x="113842" y="60680"/>
                  </a:lnTo>
                  <a:lnTo>
                    <a:pt x="115252" y="68351"/>
                  </a:lnTo>
                  <a:lnTo>
                    <a:pt x="115252" y="49174"/>
                  </a:lnTo>
                  <a:lnTo>
                    <a:pt x="111442" y="46431"/>
                  </a:lnTo>
                  <a:lnTo>
                    <a:pt x="106832" y="44361"/>
                  </a:lnTo>
                  <a:lnTo>
                    <a:pt x="117017" y="40259"/>
                  </a:lnTo>
                  <a:lnTo>
                    <a:pt x="117119" y="40030"/>
                  </a:lnTo>
                  <a:lnTo>
                    <a:pt x="120992" y="31597"/>
                  </a:lnTo>
                  <a:lnTo>
                    <a:pt x="120992" y="24104"/>
                  </a:lnTo>
                  <a:lnTo>
                    <a:pt x="119176" y="15100"/>
                  </a:lnTo>
                  <a:lnTo>
                    <a:pt x="114998" y="9017"/>
                  </a:lnTo>
                  <a:lnTo>
                    <a:pt x="113880" y="7404"/>
                  </a:lnTo>
                  <a:lnTo>
                    <a:pt x="112217" y="6362"/>
                  </a:lnTo>
                  <a:lnTo>
                    <a:pt x="112217" y="12280"/>
                  </a:lnTo>
                  <a:lnTo>
                    <a:pt x="112217" y="32067"/>
                  </a:lnTo>
                  <a:lnTo>
                    <a:pt x="106946" y="40030"/>
                  </a:lnTo>
                  <a:lnTo>
                    <a:pt x="80264" y="40030"/>
                  </a:lnTo>
                  <a:lnTo>
                    <a:pt x="74993" y="32067"/>
                  </a:lnTo>
                  <a:lnTo>
                    <a:pt x="74993" y="12280"/>
                  </a:lnTo>
                  <a:lnTo>
                    <a:pt x="85877" y="9017"/>
                  </a:lnTo>
                  <a:lnTo>
                    <a:pt x="101320" y="9017"/>
                  </a:lnTo>
                  <a:lnTo>
                    <a:pt x="112217" y="12280"/>
                  </a:lnTo>
                  <a:lnTo>
                    <a:pt x="112217" y="6362"/>
                  </a:lnTo>
                  <a:lnTo>
                    <a:pt x="105283" y="2019"/>
                  </a:lnTo>
                  <a:lnTo>
                    <a:pt x="93599" y="0"/>
                  </a:lnTo>
                  <a:lnTo>
                    <a:pt x="81889" y="2019"/>
                  </a:lnTo>
                  <a:lnTo>
                    <a:pt x="73266" y="7404"/>
                  </a:lnTo>
                  <a:lnTo>
                    <a:pt x="67919" y="15100"/>
                  </a:lnTo>
                  <a:lnTo>
                    <a:pt x="66090" y="24104"/>
                  </a:lnTo>
                  <a:lnTo>
                    <a:pt x="66090" y="31597"/>
                  </a:lnTo>
                  <a:lnTo>
                    <a:pt x="69977" y="40030"/>
                  </a:lnTo>
                  <a:lnTo>
                    <a:pt x="70078" y="40259"/>
                  </a:lnTo>
                  <a:lnTo>
                    <a:pt x="80378" y="44361"/>
                  </a:lnTo>
                  <a:lnTo>
                    <a:pt x="75679" y="46431"/>
                  </a:lnTo>
                  <a:lnTo>
                    <a:pt x="71691" y="49276"/>
                  </a:lnTo>
                  <a:lnTo>
                    <a:pt x="69761" y="50685"/>
                  </a:lnTo>
                  <a:lnTo>
                    <a:pt x="64820" y="57746"/>
                  </a:lnTo>
                  <a:lnTo>
                    <a:pt x="62763" y="68351"/>
                  </a:lnTo>
                  <a:lnTo>
                    <a:pt x="62699" y="68707"/>
                  </a:lnTo>
                  <a:lnTo>
                    <a:pt x="64782" y="79578"/>
                  </a:lnTo>
                  <a:lnTo>
                    <a:pt x="70815" y="88430"/>
                  </a:lnTo>
                  <a:lnTo>
                    <a:pt x="80518" y="94373"/>
                  </a:lnTo>
                  <a:lnTo>
                    <a:pt x="93599" y="96558"/>
                  </a:lnTo>
                  <a:lnTo>
                    <a:pt x="106603" y="94373"/>
                  </a:lnTo>
                  <a:lnTo>
                    <a:pt x="116281" y="88430"/>
                  </a:lnTo>
                  <a:lnTo>
                    <a:pt x="116954" y="87426"/>
                  </a:lnTo>
                  <a:lnTo>
                    <a:pt x="122301" y="79578"/>
                  </a:lnTo>
                  <a:lnTo>
                    <a:pt x="124383" y="68707"/>
                  </a:lnTo>
                  <a:close/>
                </a:path>
                <a:path w="7689850" h="97154">
                  <a:moveTo>
                    <a:pt x="7592631" y="1282"/>
                  </a:moveTo>
                  <a:lnTo>
                    <a:pt x="7590523" y="0"/>
                  </a:lnTo>
                  <a:lnTo>
                    <a:pt x="7586192" y="0"/>
                  </a:lnTo>
                  <a:lnTo>
                    <a:pt x="7584554" y="469"/>
                  </a:lnTo>
                  <a:lnTo>
                    <a:pt x="7566888" y="21297"/>
                  </a:lnTo>
                  <a:lnTo>
                    <a:pt x="7565466" y="23177"/>
                  </a:lnTo>
                  <a:lnTo>
                    <a:pt x="7565466" y="26682"/>
                  </a:lnTo>
                  <a:lnTo>
                    <a:pt x="7567346" y="29032"/>
                  </a:lnTo>
                  <a:lnTo>
                    <a:pt x="7571092" y="29032"/>
                  </a:lnTo>
                  <a:lnTo>
                    <a:pt x="7572146" y="28790"/>
                  </a:lnTo>
                  <a:lnTo>
                    <a:pt x="7583614" y="15100"/>
                  </a:lnTo>
                  <a:lnTo>
                    <a:pt x="7583614" y="94576"/>
                  </a:lnTo>
                  <a:lnTo>
                    <a:pt x="7585723" y="96443"/>
                  </a:lnTo>
                  <a:lnTo>
                    <a:pt x="7590752" y="96443"/>
                  </a:lnTo>
                  <a:lnTo>
                    <a:pt x="7592631" y="94107"/>
                  </a:lnTo>
                  <a:lnTo>
                    <a:pt x="7592631" y="1282"/>
                  </a:lnTo>
                  <a:close/>
                </a:path>
                <a:path w="7689850" h="97154">
                  <a:moveTo>
                    <a:pt x="7689736" y="41300"/>
                  </a:moveTo>
                  <a:lnTo>
                    <a:pt x="7679906" y="10350"/>
                  </a:lnTo>
                  <a:lnTo>
                    <a:pt x="7679906" y="31724"/>
                  </a:lnTo>
                  <a:lnTo>
                    <a:pt x="7677798" y="41300"/>
                  </a:lnTo>
                  <a:lnTo>
                    <a:pt x="7672349" y="48094"/>
                  </a:lnTo>
                  <a:lnTo>
                    <a:pt x="7664856" y="52146"/>
                  </a:lnTo>
                  <a:lnTo>
                    <a:pt x="7656627" y="53492"/>
                  </a:lnTo>
                  <a:lnTo>
                    <a:pt x="7646098" y="50888"/>
                  </a:lnTo>
                  <a:lnTo>
                    <a:pt x="7640294" y="44742"/>
                  </a:lnTo>
                  <a:lnTo>
                    <a:pt x="7637818" y="37490"/>
                  </a:lnTo>
                  <a:lnTo>
                    <a:pt x="7637373" y="32423"/>
                  </a:lnTo>
                  <a:lnTo>
                    <a:pt x="7637323" y="31724"/>
                  </a:lnTo>
                  <a:lnTo>
                    <a:pt x="7638809" y="21399"/>
                  </a:lnTo>
                  <a:lnTo>
                    <a:pt x="7643114" y="14376"/>
                  </a:lnTo>
                  <a:lnTo>
                    <a:pt x="7649896" y="10325"/>
                  </a:lnTo>
                  <a:lnTo>
                    <a:pt x="7658836" y="9017"/>
                  </a:lnTo>
                  <a:lnTo>
                    <a:pt x="7669581" y="11684"/>
                  </a:lnTo>
                  <a:lnTo>
                    <a:pt x="7675994" y="18034"/>
                  </a:lnTo>
                  <a:lnTo>
                    <a:pt x="7679093" y="25552"/>
                  </a:lnTo>
                  <a:lnTo>
                    <a:pt x="7679906" y="31724"/>
                  </a:lnTo>
                  <a:lnTo>
                    <a:pt x="7679906" y="10350"/>
                  </a:lnTo>
                  <a:lnTo>
                    <a:pt x="7678915" y="9017"/>
                  </a:lnTo>
                  <a:lnTo>
                    <a:pt x="7676134" y="5283"/>
                  </a:lnTo>
                  <a:lnTo>
                    <a:pt x="7658836" y="0"/>
                  </a:lnTo>
                  <a:lnTo>
                    <a:pt x="7645159" y="2794"/>
                  </a:lnTo>
                  <a:lnTo>
                    <a:pt x="7635608" y="10147"/>
                  </a:lnTo>
                  <a:lnTo>
                    <a:pt x="7630007" y="20535"/>
                  </a:lnTo>
                  <a:lnTo>
                    <a:pt x="7628280" y="31724"/>
                  </a:lnTo>
                  <a:lnTo>
                    <a:pt x="7628179" y="32423"/>
                  </a:lnTo>
                  <a:lnTo>
                    <a:pt x="7630388" y="44742"/>
                  </a:lnTo>
                  <a:lnTo>
                    <a:pt x="7630465" y="45186"/>
                  </a:lnTo>
                  <a:lnTo>
                    <a:pt x="7636611" y="54660"/>
                  </a:lnTo>
                  <a:lnTo>
                    <a:pt x="7645514" y="60579"/>
                  </a:lnTo>
                  <a:lnTo>
                    <a:pt x="7656042" y="62611"/>
                  </a:lnTo>
                  <a:lnTo>
                    <a:pt x="7665631" y="61175"/>
                  </a:lnTo>
                  <a:lnTo>
                    <a:pt x="7672921" y="57785"/>
                  </a:lnTo>
                  <a:lnTo>
                    <a:pt x="7678001" y="53822"/>
                  </a:lnTo>
                  <a:lnTo>
                    <a:pt x="7678318" y="53492"/>
                  </a:lnTo>
                  <a:lnTo>
                    <a:pt x="7680973" y="50685"/>
                  </a:lnTo>
                  <a:lnTo>
                    <a:pt x="7678737" y="64528"/>
                  </a:lnTo>
                  <a:lnTo>
                    <a:pt x="7674826" y="76250"/>
                  </a:lnTo>
                  <a:lnTo>
                    <a:pt x="7667866" y="84378"/>
                  </a:lnTo>
                  <a:lnTo>
                    <a:pt x="7656500" y="87426"/>
                  </a:lnTo>
                  <a:lnTo>
                    <a:pt x="7644447" y="87426"/>
                  </a:lnTo>
                  <a:lnTo>
                    <a:pt x="7637767" y="76542"/>
                  </a:lnTo>
                  <a:lnTo>
                    <a:pt x="7636713" y="74790"/>
                  </a:lnTo>
                  <a:lnTo>
                    <a:pt x="7634960" y="74447"/>
                  </a:lnTo>
                  <a:lnTo>
                    <a:pt x="7631697" y="74447"/>
                  </a:lnTo>
                  <a:lnTo>
                    <a:pt x="7630058" y="76784"/>
                  </a:lnTo>
                  <a:lnTo>
                    <a:pt x="7630058" y="78651"/>
                  </a:lnTo>
                  <a:lnTo>
                    <a:pt x="7631354" y="82956"/>
                  </a:lnTo>
                  <a:lnTo>
                    <a:pt x="7635659" y="88900"/>
                  </a:lnTo>
                  <a:lnTo>
                    <a:pt x="7643622" y="94170"/>
                  </a:lnTo>
                  <a:lnTo>
                    <a:pt x="7655915" y="96443"/>
                  </a:lnTo>
                  <a:lnTo>
                    <a:pt x="7672768" y="91770"/>
                  </a:lnTo>
                  <a:lnTo>
                    <a:pt x="7688999" y="54660"/>
                  </a:lnTo>
                  <a:lnTo>
                    <a:pt x="7689291" y="50685"/>
                  </a:lnTo>
                  <a:lnTo>
                    <a:pt x="7689710" y="45186"/>
                  </a:lnTo>
                  <a:lnTo>
                    <a:pt x="7689736" y="4130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098" y="484837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90">
                  <a:moveTo>
                    <a:pt x="251993" y="0"/>
                  </a:moveTo>
                  <a:lnTo>
                    <a:pt x="206698" y="4060"/>
                  </a:lnTo>
                  <a:lnTo>
                    <a:pt x="164066" y="15766"/>
                  </a:lnTo>
                  <a:lnTo>
                    <a:pt x="124809" y="34406"/>
                  </a:lnTo>
                  <a:lnTo>
                    <a:pt x="89639" y="59268"/>
                  </a:lnTo>
                  <a:lnTo>
                    <a:pt x="59267" y="89641"/>
                  </a:lnTo>
                  <a:lnTo>
                    <a:pt x="34405" y="124813"/>
                  </a:lnTo>
                  <a:lnTo>
                    <a:pt x="15765" y="164072"/>
                  </a:lnTo>
                  <a:lnTo>
                    <a:pt x="4060" y="206707"/>
                  </a:lnTo>
                  <a:lnTo>
                    <a:pt x="0" y="252006"/>
                  </a:lnTo>
                  <a:lnTo>
                    <a:pt x="4060" y="297304"/>
                  </a:lnTo>
                  <a:lnTo>
                    <a:pt x="15765" y="339939"/>
                  </a:lnTo>
                  <a:lnTo>
                    <a:pt x="34405" y="379198"/>
                  </a:lnTo>
                  <a:lnTo>
                    <a:pt x="59267" y="414370"/>
                  </a:lnTo>
                  <a:lnTo>
                    <a:pt x="89639" y="444743"/>
                  </a:lnTo>
                  <a:lnTo>
                    <a:pt x="124809" y="469606"/>
                  </a:lnTo>
                  <a:lnTo>
                    <a:pt x="164066" y="488246"/>
                  </a:lnTo>
                  <a:lnTo>
                    <a:pt x="206698" y="499952"/>
                  </a:lnTo>
                  <a:lnTo>
                    <a:pt x="251993" y="504012"/>
                  </a:lnTo>
                  <a:lnTo>
                    <a:pt x="297291" y="499952"/>
                  </a:lnTo>
                  <a:lnTo>
                    <a:pt x="339926" y="488246"/>
                  </a:lnTo>
                  <a:lnTo>
                    <a:pt x="379185" y="469606"/>
                  </a:lnTo>
                  <a:lnTo>
                    <a:pt x="414357" y="444743"/>
                  </a:lnTo>
                  <a:lnTo>
                    <a:pt x="444730" y="414370"/>
                  </a:lnTo>
                  <a:lnTo>
                    <a:pt x="469593" y="379198"/>
                  </a:lnTo>
                  <a:lnTo>
                    <a:pt x="488233" y="339939"/>
                  </a:lnTo>
                  <a:lnTo>
                    <a:pt x="499939" y="297304"/>
                  </a:lnTo>
                  <a:lnTo>
                    <a:pt x="503999" y="252006"/>
                  </a:lnTo>
                  <a:lnTo>
                    <a:pt x="499939" y="206707"/>
                  </a:lnTo>
                  <a:lnTo>
                    <a:pt x="488233" y="164072"/>
                  </a:lnTo>
                  <a:lnTo>
                    <a:pt x="469593" y="124813"/>
                  </a:lnTo>
                  <a:lnTo>
                    <a:pt x="444730" y="89641"/>
                  </a:lnTo>
                  <a:lnTo>
                    <a:pt x="414357" y="59268"/>
                  </a:lnTo>
                  <a:lnTo>
                    <a:pt x="379185" y="34406"/>
                  </a:lnTo>
                  <a:lnTo>
                    <a:pt x="339926" y="15766"/>
                  </a:lnTo>
                  <a:lnTo>
                    <a:pt x="297291" y="4060"/>
                  </a:lnTo>
                  <a:lnTo>
                    <a:pt x="251993" y="0"/>
                  </a:lnTo>
                  <a:close/>
                </a:path>
              </a:pathLst>
            </a:custGeom>
            <a:solidFill>
              <a:srgbClr val="03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790" y="662587"/>
              <a:ext cx="224373" cy="143751"/>
            </a:xfrm>
            <a:prstGeom prst="rect">
              <a:avLst/>
            </a:prstGeom>
          </p:spPr>
        </p:pic>
        <p:pic>
          <p:nvPicPr>
            <p:cNvPr id="8" name="object 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942" y="664220"/>
              <a:ext cx="115722" cy="144106"/>
            </a:xfrm>
            <a:prstGeom prst="rect">
              <a:avLst/>
            </a:prstGeom>
          </p:spPr>
        </p:pic>
        <p:pic>
          <p:nvPicPr>
            <p:cNvPr id="9" name="object 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1365" y="515302"/>
              <a:ext cx="1584393" cy="169945"/>
            </a:xfrm>
            <a:prstGeom prst="rect">
              <a:avLst/>
            </a:prstGeom>
          </p:spPr>
        </p:pic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6944" y="844498"/>
              <a:ext cx="838835" cy="267335"/>
            </a:xfrm>
            <a:custGeom>
              <a:avLst/>
              <a:gdLst/>
              <a:ahLst/>
              <a:cxnLst/>
              <a:rect l="l" t="t" r="r" b="b"/>
              <a:pathLst>
                <a:path w="838835" h="267334">
                  <a:moveTo>
                    <a:pt x="264642" y="159816"/>
                  </a:moveTo>
                  <a:lnTo>
                    <a:pt x="246214" y="159816"/>
                  </a:lnTo>
                  <a:lnTo>
                    <a:pt x="246214" y="145707"/>
                  </a:lnTo>
                  <a:lnTo>
                    <a:pt x="244563" y="136563"/>
                  </a:lnTo>
                  <a:lnTo>
                    <a:pt x="239941" y="130187"/>
                  </a:lnTo>
                  <a:lnTo>
                    <a:pt x="232841" y="126466"/>
                  </a:lnTo>
                  <a:lnTo>
                    <a:pt x="223748" y="125260"/>
                  </a:lnTo>
                  <a:lnTo>
                    <a:pt x="219151" y="125260"/>
                  </a:lnTo>
                  <a:lnTo>
                    <a:pt x="219151" y="151752"/>
                  </a:lnTo>
                  <a:lnTo>
                    <a:pt x="219151" y="159816"/>
                  </a:lnTo>
                  <a:lnTo>
                    <a:pt x="219151" y="183134"/>
                  </a:lnTo>
                  <a:lnTo>
                    <a:pt x="219151" y="196380"/>
                  </a:lnTo>
                  <a:lnTo>
                    <a:pt x="145427" y="196380"/>
                  </a:lnTo>
                  <a:lnTo>
                    <a:pt x="145427" y="183134"/>
                  </a:lnTo>
                  <a:lnTo>
                    <a:pt x="219151" y="183134"/>
                  </a:lnTo>
                  <a:lnTo>
                    <a:pt x="219151" y="159816"/>
                  </a:lnTo>
                  <a:lnTo>
                    <a:pt x="145427" y="159816"/>
                  </a:lnTo>
                  <a:lnTo>
                    <a:pt x="145427" y="147421"/>
                  </a:lnTo>
                  <a:lnTo>
                    <a:pt x="217703" y="147421"/>
                  </a:lnTo>
                  <a:lnTo>
                    <a:pt x="219151" y="151752"/>
                  </a:lnTo>
                  <a:lnTo>
                    <a:pt x="219151" y="125260"/>
                  </a:lnTo>
                  <a:lnTo>
                    <a:pt x="145427" y="125260"/>
                  </a:lnTo>
                  <a:lnTo>
                    <a:pt x="145427" y="114020"/>
                  </a:lnTo>
                  <a:lnTo>
                    <a:pt x="226923" y="114020"/>
                  </a:lnTo>
                  <a:lnTo>
                    <a:pt x="234696" y="107111"/>
                  </a:lnTo>
                  <a:lnTo>
                    <a:pt x="234696" y="91274"/>
                  </a:lnTo>
                  <a:lnTo>
                    <a:pt x="234696" y="78613"/>
                  </a:lnTo>
                  <a:lnTo>
                    <a:pt x="234696" y="64782"/>
                  </a:lnTo>
                  <a:lnTo>
                    <a:pt x="227787" y="57010"/>
                  </a:lnTo>
                  <a:lnTo>
                    <a:pt x="205905" y="57010"/>
                  </a:lnTo>
                  <a:lnTo>
                    <a:pt x="205905" y="78613"/>
                  </a:lnTo>
                  <a:lnTo>
                    <a:pt x="205905" y="89255"/>
                  </a:lnTo>
                  <a:lnTo>
                    <a:pt x="204457" y="91274"/>
                  </a:lnTo>
                  <a:lnTo>
                    <a:pt x="145427" y="91274"/>
                  </a:lnTo>
                  <a:lnTo>
                    <a:pt x="145427" y="78613"/>
                  </a:lnTo>
                  <a:lnTo>
                    <a:pt x="205905" y="78613"/>
                  </a:lnTo>
                  <a:lnTo>
                    <a:pt x="205905" y="57010"/>
                  </a:lnTo>
                  <a:lnTo>
                    <a:pt x="145427" y="57010"/>
                  </a:lnTo>
                  <a:lnTo>
                    <a:pt x="145427" y="46355"/>
                  </a:lnTo>
                  <a:lnTo>
                    <a:pt x="235851" y="46355"/>
                  </a:lnTo>
                  <a:lnTo>
                    <a:pt x="244462" y="46164"/>
                  </a:lnTo>
                  <a:lnTo>
                    <a:pt x="251612" y="44843"/>
                  </a:lnTo>
                  <a:lnTo>
                    <a:pt x="256489" y="41249"/>
                  </a:lnTo>
                  <a:lnTo>
                    <a:pt x="258305" y="34251"/>
                  </a:lnTo>
                  <a:lnTo>
                    <a:pt x="258305" y="22453"/>
                  </a:lnTo>
                  <a:lnTo>
                    <a:pt x="145427" y="22453"/>
                  </a:lnTo>
                  <a:lnTo>
                    <a:pt x="145211" y="15227"/>
                  </a:lnTo>
                  <a:lnTo>
                    <a:pt x="145211" y="14986"/>
                  </a:lnTo>
                  <a:lnTo>
                    <a:pt x="143738" y="8026"/>
                  </a:lnTo>
                  <a:lnTo>
                    <a:pt x="143700" y="7810"/>
                  </a:lnTo>
                  <a:lnTo>
                    <a:pt x="139661" y="2489"/>
                  </a:lnTo>
                  <a:lnTo>
                    <a:pt x="139903" y="2489"/>
                  </a:lnTo>
                  <a:lnTo>
                    <a:pt x="131610" y="279"/>
                  </a:lnTo>
                  <a:lnTo>
                    <a:pt x="123240" y="2489"/>
                  </a:lnTo>
                  <a:lnTo>
                    <a:pt x="118859" y="8026"/>
                  </a:lnTo>
                  <a:lnTo>
                    <a:pt x="117246" y="14986"/>
                  </a:lnTo>
                  <a:lnTo>
                    <a:pt x="117182" y="15227"/>
                  </a:lnTo>
                  <a:lnTo>
                    <a:pt x="116916" y="22453"/>
                  </a:lnTo>
                  <a:lnTo>
                    <a:pt x="2590" y="22453"/>
                  </a:lnTo>
                  <a:lnTo>
                    <a:pt x="2590" y="34251"/>
                  </a:lnTo>
                  <a:lnTo>
                    <a:pt x="4394" y="41249"/>
                  </a:lnTo>
                  <a:lnTo>
                    <a:pt x="9283" y="44843"/>
                  </a:lnTo>
                  <a:lnTo>
                    <a:pt x="16433" y="46164"/>
                  </a:lnTo>
                  <a:lnTo>
                    <a:pt x="25057" y="46355"/>
                  </a:lnTo>
                  <a:lnTo>
                    <a:pt x="116916" y="46355"/>
                  </a:lnTo>
                  <a:lnTo>
                    <a:pt x="116916" y="57010"/>
                  </a:lnTo>
                  <a:lnTo>
                    <a:pt x="116916" y="78613"/>
                  </a:lnTo>
                  <a:lnTo>
                    <a:pt x="116916" y="91274"/>
                  </a:lnTo>
                  <a:lnTo>
                    <a:pt x="56730" y="91274"/>
                  </a:lnTo>
                  <a:lnTo>
                    <a:pt x="56730" y="80911"/>
                  </a:lnTo>
                  <a:lnTo>
                    <a:pt x="58166" y="78613"/>
                  </a:lnTo>
                  <a:lnTo>
                    <a:pt x="116916" y="78613"/>
                  </a:lnTo>
                  <a:lnTo>
                    <a:pt x="116916" y="57010"/>
                  </a:lnTo>
                  <a:lnTo>
                    <a:pt x="35128" y="57010"/>
                  </a:lnTo>
                  <a:lnTo>
                    <a:pt x="27647" y="63919"/>
                  </a:lnTo>
                  <a:lnTo>
                    <a:pt x="27647" y="106248"/>
                  </a:lnTo>
                  <a:lnTo>
                    <a:pt x="34277" y="114020"/>
                  </a:lnTo>
                  <a:lnTo>
                    <a:pt x="116916" y="114020"/>
                  </a:lnTo>
                  <a:lnTo>
                    <a:pt x="116916" y="125260"/>
                  </a:lnTo>
                  <a:lnTo>
                    <a:pt x="14973" y="125260"/>
                  </a:lnTo>
                  <a:lnTo>
                    <a:pt x="14973" y="147421"/>
                  </a:lnTo>
                  <a:lnTo>
                    <a:pt x="116916" y="147421"/>
                  </a:lnTo>
                  <a:lnTo>
                    <a:pt x="116916" y="159816"/>
                  </a:lnTo>
                  <a:lnTo>
                    <a:pt x="0" y="159816"/>
                  </a:lnTo>
                  <a:lnTo>
                    <a:pt x="0" y="183134"/>
                  </a:lnTo>
                  <a:lnTo>
                    <a:pt x="116916" y="183134"/>
                  </a:lnTo>
                  <a:lnTo>
                    <a:pt x="116916" y="196380"/>
                  </a:lnTo>
                  <a:lnTo>
                    <a:pt x="13538" y="196380"/>
                  </a:lnTo>
                  <a:lnTo>
                    <a:pt x="13538" y="219417"/>
                  </a:lnTo>
                  <a:lnTo>
                    <a:pt x="116916" y="219417"/>
                  </a:lnTo>
                  <a:lnTo>
                    <a:pt x="116916" y="236118"/>
                  </a:lnTo>
                  <a:lnTo>
                    <a:pt x="115252" y="240284"/>
                  </a:lnTo>
                  <a:lnTo>
                    <a:pt x="115189" y="240436"/>
                  </a:lnTo>
                  <a:lnTo>
                    <a:pt x="105105" y="240436"/>
                  </a:lnTo>
                  <a:lnTo>
                    <a:pt x="63931" y="235839"/>
                  </a:lnTo>
                  <a:lnTo>
                    <a:pt x="52984" y="235839"/>
                  </a:lnTo>
                  <a:lnTo>
                    <a:pt x="48094" y="242163"/>
                  </a:lnTo>
                  <a:lnTo>
                    <a:pt x="48133" y="250901"/>
                  </a:lnTo>
                  <a:lnTo>
                    <a:pt x="48666" y="258584"/>
                  </a:lnTo>
                  <a:lnTo>
                    <a:pt x="100215" y="266611"/>
                  </a:lnTo>
                  <a:lnTo>
                    <a:pt x="110286" y="266941"/>
                  </a:lnTo>
                  <a:lnTo>
                    <a:pt x="128041" y="265125"/>
                  </a:lnTo>
                  <a:lnTo>
                    <a:pt x="138760" y="259740"/>
                  </a:lnTo>
                  <a:lnTo>
                    <a:pt x="144018" y="250901"/>
                  </a:lnTo>
                  <a:lnTo>
                    <a:pt x="145224" y="240436"/>
                  </a:lnTo>
                  <a:lnTo>
                    <a:pt x="145288" y="239864"/>
                  </a:lnTo>
                  <a:lnTo>
                    <a:pt x="145364" y="239229"/>
                  </a:lnTo>
                  <a:lnTo>
                    <a:pt x="145427" y="219417"/>
                  </a:lnTo>
                  <a:lnTo>
                    <a:pt x="226060" y="219417"/>
                  </a:lnTo>
                  <a:lnTo>
                    <a:pt x="231394" y="219125"/>
                  </a:lnTo>
                  <a:lnTo>
                    <a:pt x="238074" y="217081"/>
                  </a:lnTo>
                  <a:lnTo>
                    <a:pt x="243789" y="211518"/>
                  </a:lnTo>
                  <a:lnTo>
                    <a:pt x="246214" y="200698"/>
                  </a:lnTo>
                  <a:lnTo>
                    <a:pt x="246214" y="183134"/>
                  </a:lnTo>
                  <a:lnTo>
                    <a:pt x="264642" y="183134"/>
                  </a:lnTo>
                  <a:lnTo>
                    <a:pt x="264642" y="159816"/>
                  </a:lnTo>
                  <a:close/>
                </a:path>
                <a:path w="838835" h="267334">
                  <a:moveTo>
                    <a:pt x="422770" y="103378"/>
                  </a:moveTo>
                  <a:lnTo>
                    <a:pt x="421259" y="94488"/>
                  </a:lnTo>
                  <a:lnTo>
                    <a:pt x="416941" y="87579"/>
                  </a:lnTo>
                  <a:lnTo>
                    <a:pt x="410133" y="83096"/>
                  </a:lnTo>
                  <a:lnTo>
                    <a:pt x="401180" y="81495"/>
                  </a:lnTo>
                  <a:lnTo>
                    <a:pt x="394550" y="81495"/>
                  </a:lnTo>
                  <a:lnTo>
                    <a:pt x="394550" y="110578"/>
                  </a:lnTo>
                  <a:lnTo>
                    <a:pt x="394550" y="130441"/>
                  </a:lnTo>
                  <a:lnTo>
                    <a:pt x="394550" y="156654"/>
                  </a:lnTo>
                  <a:lnTo>
                    <a:pt x="394550" y="179692"/>
                  </a:lnTo>
                  <a:lnTo>
                    <a:pt x="332066" y="179692"/>
                  </a:lnTo>
                  <a:lnTo>
                    <a:pt x="332066" y="156654"/>
                  </a:lnTo>
                  <a:lnTo>
                    <a:pt x="394550" y="156654"/>
                  </a:lnTo>
                  <a:lnTo>
                    <a:pt x="394550" y="130441"/>
                  </a:lnTo>
                  <a:lnTo>
                    <a:pt x="332066" y="130441"/>
                  </a:lnTo>
                  <a:lnTo>
                    <a:pt x="332066" y="109131"/>
                  </a:lnTo>
                  <a:lnTo>
                    <a:pt x="392531" y="109131"/>
                  </a:lnTo>
                  <a:lnTo>
                    <a:pt x="394550" y="110578"/>
                  </a:lnTo>
                  <a:lnTo>
                    <a:pt x="394550" y="81495"/>
                  </a:lnTo>
                  <a:lnTo>
                    <a:pt x="325450" y="81495"/>
                  </a:lnTo>
                  <a:lnTo>
                    <a:pt x="319468" y="82181"/>
                  </a:lnTo>
                  <a:lnTo>
                    <a:pt x="312229" y="85229"/>
                  </a:lnTo>
                  <a:lnTo>
                    <a:pt x="306120" y="92176"/>
                  </a:lnTo>
                  <a:lnTo>
                    <a:pt x="303555" y="104533"/>
                  </a:lnTo>
                  <a:lnTo>
                    <a:pt x="303593" y="245745"/>
                  </a:lnTo>
                  <a:lnTo>
                    <a:pt x="303771" y="252120"/>
                  </a:lnTo>
                  <a:lnTo>
                    <a:pt x="305308" y="259524"/>
                  </a:lnTo>
                  <a:lnTo>
                    <a:pt x="309499" y="264883"/>
                  </a:lnTo>
                  <a:lnTo>
                    <a:pt x="317665" y="266941"/>
                  </a:lnTo>
                  <a:lnTo>
                    <a:pt x="325983" y="264883"/>
                  </a:lnTo>
                  <a:lnTo>
                    <a:pt x="330263" y="259524"/>
                  </a:lnTo>
                  <a:lnTo>
                    <a:pt x="331838" y="252120"/>
                  </a:lnTo>
                  <a:lnTo>
                    <a:pt x="332016" y="245745"/>
                  </a:lnTo>
                  <a:lnTo>
                    <a:pt x="332066" y="205892"/>
                  </a:lnTo>
                  <a:lnTo>
                    <a:pt x="394550" y="205892"/>
                  </a:lnTo>
                  <a:lnTo>
                    <a:pt x="394550" y="237286"/>
                  </a:lnTo>
                  <a:lnTo>
                    <a:pt x="380441" y="237286"/>
                  </a:lnTo>
                  <a:lnTo>
                    <a:pt x="364032" y="234403"/>
                  </a:lnTo>
                  <a:lnTo>
                    <a:pt x="351650" y="234403"/>
                  </a:lnTo>
                  <a:lnTo>
                    <a:pt x="346456" y="241312"/>
                  </a:lnTo>
                  <a:lnTo>
                    <a:pt x="346456" y="253695"/>
                  </a:lnTo>
                  <a:lnTo>
                    <a:pt x="388213" y="265785"/>
                  </a:lnTo>
                  <a:lnTo>
                    <a:pt x="408190" y="262623"/>
                  </a:lnTo>
                  <a:lnTo>
                    <a:pt x="418439" y="255016"/>
                  </a:lnTo>
                  <a:lnTo>
                    <a:pt x="422224" y="245745"/>
                  </a:lnTo>
                  <a:lnTo>
                    <a:pt x="422770" y="237566"/>
                  </a:lnTo>
                  <a:lnTo>
                    <a:pt x="422770" y="237286"/>
                  </a:lnTo>
                  <a:lnTo>
                    <a:pt x="422770" y="205892"/>
                  </a:lnTo>
                  <a:lnTo>
                    <a:pt x="422770" y="179692"/>
                  </a:lnTo>
                  <a:lnTo>
                    <a:pt x="422770" y="156654"/>
                  </a:lnTo>
                  <a:lnTo>
                    <a:pt x="422770" y="130441"/>
                  </a:lnTo>
                  <a:lnTo>
                    <a:pt x="422770" y="109131"/>
                  </a:lnTo>
                  <a:lnTo>
                    <a:pt x="422770" y="103378"/>
                  </a:lnTo>
                  <a:close/>
                </a:path>
                <a:path w="838835" h="267334">
                  <a:moveTo>
                    <a:pt x="481228" y="106260"/>
                  </a:moveTo>
                  <a:lnTo>
                    <a:pt x="481012" y="98767"/>
                  </a:lnTo>
                  <a:lnTo>
                    <a:pt x="480999" y="98158"/>
                  </a:lnTo>
                  <a:lnTo>
                    <a:pt x="479475" y="90792"/>
                  </a:lnTo>
                  <a:lnTo>
                    <a:pt x="475272" y="85318"/>
                  </a:lnTo>
                  <a:lnTo>
                    <a:pt x="467118" y="83223"/>
                  </a:lnTo>
                  <a:lnTo>
                    <a:pt x="459130" y="85318"/>
                  </a:lnTo>
                  <a:lnTo>
                    <a:pt x="455015" y="90792"/>
                  </a:lnTo>
                  <a:lnTo>
                    <a:pt x="453517" y="98158"/>
                  </a:lnTo>
                  <a:lnTo>
                    <a:pt x="453301" y="106260"/>
                  </a:lnTo>
                  <a:lnTo>
                    <a:pt x="453301" y="179400"/>
                  </a:lnTo>
                  <a:lnTo>
                    <a:pt x="453517" y="187490"/>
                  </a:lnTo>
                  <a:lnTo>
                    <a:pt x="455028" y="194906"/>
                  </a:lnTo>
                  <a:lnTo>
                    <a:pt x="459130" y="200329"/>
                  </a:lnTo>
                  <a:lnTo>
                    <a:pt x="467118" y="202438"/>
                  </a:lnTo>
                  <a:lnTo>
                    <a:pt x="475272" y="200329"/>
                  </a:lnTo>
                  <a:lnTo>
                    <a:pt x="479463" y="194906"/>
                  </a:lnTo>
                  <a:lnTo>
                    <a:pt x="480999" y="187490"/>
                  </a:lnTo>
                  <a:lnTo>
                    <a:pt x="481228" y="179400"/>
                  </a:lnTo>
                  <a:lnTo>
                    <a:pt x="481228" y="106260"/>
                  </a:lnTo>
                  <a:close/>
                </a:path>
                <a:path w="838835" h="267334">
                  <a:moveTo>
                    <a:pt x="534504" y="232384"/>
                  </a:moveTo>
                  <a:lnTo>
                    <a:pt x="534479" y="98158"/>
                  </a:lnTo>
                  <a:lnTo>
                    <a:pt x="520979" y="75730"/>
                  </a:lnTo>
                  <a:lnTo>
                    <a:pt x="513143" y="77863"/>
                  </a:lnTo>
                  <a:lnTo>
                    <a:pt x="507441" y="235267"/>
                  </a:lnTo>
                  <a:lnTo>
                    <a:pt x="500240" y="236131"/>
                  </a:lnTo>
                  <a:lnTo>
                    <a:pt x="486994" y="236131"/>
                  </a:lnTo>
                  <a:lnTo>
                    <a:pt x="471157" y="233819"/>
                  </a:lnTo>
                  <a:lnTo>
                    <a:pt x="457911" y="233819"/>
                  </a:lnTo>
                  <a:lnTo>
                    <a:pt x="453580" y="241312"/>
                  </a:lnTo>
                  <a:lnTo>
                    <a:pt x="453580" y="248513"/>
                  </a:lnTo>
                  <a:lnTo>
                    <a:pt x="455574" y="256082"/>
                  </a:lnTo>
                  <a:lnTo>
                    <a:pt x="461784" y="260959"/>
                  </a:lnTo>
                  <a:lnTo>
                    <a:pt x="472541" y="263575"/>
                  </a:lnTo>
                  <a:lnTo>
                    <a:pt x="488149" y="264350"/>
                  </a:lnTo>
                  <a:lnTo>
                    <a:pt x="509600" y="262801"/>
                  </a:lnTo>
                  <a:lnTo>
                    <a:pt x="523951" y="257543"/>
                  </a:lnTo>
                  <a:lnTo>
                    <a:pt x="531990" y="247700"/>
                  </a:lnTo>
                  <a:lnTo>
                    <a:pt x="533882" y="236131"/>
                  </a:lnTo>
                  <a:lnTo>
                    <a:pt x="534504" y="232384"/>
                  </a:lnTo>
                  <a:close/>
                </a:path>
                <a:path w="838835" h="267334">
                  <a:moveTo>
                    <a:pt x="549478" y="46647"/>
                  </a:moveTo>
                  <a:lnTo>
                    <a:pt x="547408" y="38315"/>
                  </a:lnTo>
                  <a:lnTo>
                    <a:pt x="542061" y="34048"/>
                  </a:lnTo>
                  <a:lnTo>
                    <a:pt x="534657" y="32473"/>
                  </a:lnTo>
                  <a:lnTo>
                    <a:pt x="526440" y="32245"/>
                  </a:lnTo>
                  <a:lnTo>
                    <a:pt x="480085" y="32245"/>
                  </a:lnTo>
                  <a:lnTo>
                    <a:pt x="482104" y="26784"/>
                  </a:lnTo>
                  <a:lnTo>
                    <a:pt x="484403" y="20154"/>
                  </a:lnTo>
                  <a:lnTo>
                    <a:pt x="486130" y="17272"/>
                  </a:lnTo>
                  <a:lnTo>
                    <a:pt x="486130" y="7772"/>
                  </a:lnTo>
                  <a:lnTo>
                    <a:pt x="480085" y="571"/>
                  </a:lnTo>
                  <a:lnTo>
                    <a:pt x="462800" y="571"/>
                  </a:lnTo>
                  <a:lnTo>
                    <a:pt x="460781" y="4889"/>
                  </a:lnTo>
                  <a:lnTo>
                    <a:pt x="455320" y="16992"/>
                  </a:lnTo>
                  <a:lnTo>
                    <a:pt x="448398" y="32245"/>
                  </a:lnTo>
                  <a:lnTo>
                    <a:pt x="387362" y="32245"/>
                  </a:lnTo>
                  <a:lnTo>
                    <a:pt x="381660" y="17272"/>
                  </a:lnTo>
                  <a:lnTo>
                    <a:pt x="378142" y="7772"/>
                  </a:lnTo>
                  <a:lnTo>
                    <a:pt x="375259" y="571"/>
                  </a:lnTo>
                  <a:lnTo>
                    <a:pt x="356831" y="571"/>
                  </a:lnTo>
                  <a:lnTo>
                    <a:pt x="351942" y="8636"/>
                  </a:lnTo>
                  <a:lnTo>
                    <a:pt x="351942" y="16992"/>
                  </a:lnTo>
                  <a:lnTo>
                    <a:pt x="353377" y="19862"/>
                  </a:lnTo>
                  <a:lnTo>
                    <a:pt x="355676" y="26200"/>
                  </a:lnTo>
                  <a:lnTo>
                    <a:pt x="357987" y="32245"/>
                  </a:lnTo>
                  <a:lnTo>
                    <a:pt x="310756" y="32245"/>
                  </a:lnTo>
                  <a:lnTo>
                    <a:pt x="302514" y="32473"/>
                  </a:lnTo>
                  <a:lnTo>
                    <a:pt x="295084" y="34048"/>
                  </a:lnTo>
                  <a:lnTo>
                    <a:pt x="289750" y="38315"/>
                  </a:lnTo>
                  <a:lnTo>
                    <a:pt x="287718" y="46367"/>
                  </a:lnTo>
                  <a:lnTo>
                    <a:pt x="289877" y="54800"/>
                  </a:lnTo>
                  <a:lnTo>
                    <a:pt x="295186" y="58991"/>
                  </a:lnTo>
                  <a:lnTo>
                    <a:pt x="302437" y="60528"/>
                  </a:lnTo>
                  <a:lnTo>
                    <a:pt x="310756" y="60756"/>
                  </a:lnTo>
                  <a:lnTo>
                    <a:pt x="526440" y="60756"/>
                  </a:lnTo>
                  <a:lnTo>
                    <a:pt x="534657" y="60528"/>
                  </a:lnTo>
                  <a:lnTo>
                    <a:pt x="542061" y="58991"/>
                  </a:lnTo>
                  <a:lnTo>
                    <a:pt x="547408" y="54800"/>
                  </a:lnTo>
                  <a:lnTo>
                    <a:pt x="549478" y="46647"/>
                  </a:lnTo>
                  <a:close/>
                </a:path>
                <a:path w="838835" h="267334">
                  <a:moveTo>
                    <a:pt x="831723" y="61620"/>
                  </a:moveTo>
                  <a:lnTo>
                    <a:pt x="830440" y="55105"/>
                  </a:lnTo>
                  <a:lnTo>
                    <a:pt x="826719" y="49491"/>
                  </a:lnTo>
                  <a:lnTo>
                    <a:pt x="820661" y="45542"/>
                  </a:lnTo>
                  <a:lnTo>
                    <a:pt x="812431" y="44056"/>
                  </a:lnTo>
                  <a:lnTo>
                    <a:pt x="783628" y="44056"/>
                  </a:lnTo>
                  <a:lnTo>
                    <a:pt x="789393" y="34759"/>
                  </a:lnTo>
                  <a:lnTo>
                    <a:pt x="793953" y="26771"/>
                  </a:lnTo>
                  <a:lnTo>
                    <a:pt x="796950" y="20078"/>
                  </a:lnTo>
                  <a:lnTo>
                    <a:pt x="798029" y="14681"/>
                  </a:lnTo>
                  <a:lnTo>
                    <a:pt x="798029" y="8064"/>
                  </a:lnTo>
                  <a:lnTo>
                    <a:pt x="791400" y="1435"/>
                  </a:lnTo>
                  <a:lnTo>
                    <a:pt x="776147" y="1435"/>
                  </a:lnTo>
                  <a:lnTo>
                    <a:pt x="773264" y="6616"/>
                  </a:lnTo>
                  <a:lnTo>
                    <a:pt x="770953" y="10947"/>
                  </a:lnTo>
                  <a:lnTo>
                    <a:pt x="766508" y="19113"/>
                  </a:lnTo>
                  <a:lnTo>
                    <a:pt x="762025" y="27063"/>
                  </a:lnTo>
                  <a:lnTo>
                    <a:pt x="757097" y="35229"/>
                  </a:lnTo>
                  <a:lnTo>
                    <a:pt x="751370" y="44056"/>
                  </a:lnTo>
                  <a:lnTo>
                    <a:pt x="714514" y="44056"/>
                  </a:lnTo>
                  <a:lnTo>
                    <a:pt x="715378" y="42329"/>
                  </a:lnTo>
                  <a:lnTo>
                    <a:pt x="716534" y="40601"/>
                  </a:lnTo>
                  <a:lnTo>
                    <a:pt x="716534" y="37147"/>
                  </a:lnTo>
                  <a:lnTo>
                    <a:pt x="715962" y="33007"/>
                  </a:lnTo>
                  <a:lnTo>
                    <a:pt x="714121" y="27851"/>
                  </a:lnTo>
                  <a:lnTo>
                    <a:pt x="710819" y="20866"/>
                  </a:lnTo>
                  <a:lnTo>
                    <a:pt x="705878" y="11226"/>
                  </a:lnTo>
                  <a:lnTo>
                    <a:pt x="703859" y="7200"/>
                  </a:lnTo>
                  <a:lnTo>
                    <a:pt x="699249" y="0"/>
                  </a:lnTo>
                  <a:lnTo>
                    <a:pt x="683996" y="0"/>
                  </a:lnTo>
                  <a:lnTo>
                    <a:pt x="678522" y="7493"/>
                  </a:lnTo>
                  <a:lnTo>
                    <a:pt x="678522" y="12090"/>
                  </a:lnTo>
                  <a:lnTo>
                    <a:pt x="680339" y="18313"/>
                  </a:lnTo>
                  <a:lnTo>
                    <a:pt x="684542" y="27851"/>
                  </a:lnTo>
                  <a:lnTo>
                    <a:pt x="689089" y="37147"/>
                  </a:lnTo>
                  <a:lnTo>
                    <a:pt x="692632" y="44056"/>
                  </a:lnTo>
                  <a:lnTo>
                    <a:pt x="655193" y="44056"/>
                  </a:lnTo>
                  <a:lnTo>
                    <a:pt x="655777" y="42621"/>
                  </a:lnTo>
                  <a:lnTo>
                    <a:pt x="656640" y="41173"/>
                  </a:lnTo>
                  <a:lnTo>
                    <a:pt x="656640" y="38582"/>
                  </a:lnTo>
                  <a:lnTo>
                    <a:pt x="654392" y="31102"/>
                  </a:lnTo>
                  <a:lnTo>
                    <a:pt x="648208" y="18313"/>
                  </a:lnTo>
                  <a:lnTo>
                    <a:pt x="638975" y="6337"/>
                  </a:lnTo>
                  <a:lnTo>
                    <a:pt x="639127" y="6337"/>
                  </a:lnTo>
                  <a:lnTo>
                    <a:pt x="627265" y="863"/>
                  </a:lnTo>
                  <a:lnTo>
                    <a:pt x="621792" y="863"/>
                  </a:lnTo>
                  <a:lnTo>
                    <a:pt x="615746" y="6337"/>
                  </a:lnTo>
                  <a:lnTo>
                    <a:pt x="615746" y="17272"/>
                  </a:lnTo>
                  <a:lnTo>
                    <a:pt x="617474" y="20447"/>
                  </a:lnTo>
                  <a:lnTo>
                    <a:pt x="619772" y="24472"/>
                  </a:lnTo>
                  <a:lnTo>
                    <a:pt x="621207" y="27355"/>
                  </a:lnTo>
                  <a:lnTo>
                    <a:pt x="629564" y="40881"/>
                  </a:lnTo>
                  <a:lnTo>
                    <a:pt x="631291" y="44056"/>
                  </a:lnTo>
                  <a:lnTo>
                    <a:pt x="605091" y="44056"/>
                  </a:lnTo>
                  <a:lnTo>
                    <a:pt x="595249" y="45923"/>
                  </a:lnTo>
                  <a:lnTo>
                    <a:pt x="587921" y="50863"/>
                  </a:lnTo>
                  <a:lnTo>
                    <a:pt x="583336" y="57785"/>
                  </a:lnTo>
                  <a:lnTo>
                    <a:pt x="581761" y="65659"/>
                  </a:lnTo>
                  <a:lnTo>
                    <a:pt x="581850" y="99669"/>
                  </a:lnTo>
                  <a:lnTo>
                    <a:pt x="581926" y="102514"/>
                  </a:lnTo>
                  <a:lnTo>
                    <a:pt x="581977" y="104432"/>
                  </a:lnTo>
                  <a:lnTo>
                    <a:pt x="583488" y="111874"/>
                  </a:lnTo>
                  <a:lnTo>
                    <a:pt x="587590" y="117360"/>
                  </a:lnTo>
                  <a:lnTo>
                    <a:pt x="595566" y="119507"/>
                  </a:lnTo>
                  <a:lnTo>
                    <a:pt x="603402" y="117360"/>
                  </a:lnTo>
                  <a:lnTo>
                    <a:pt x="607415" y="111874"/>
                  </a:lnTo>
                  <a:lnTo>
                    <a:pt x="608901" y="104432"/>
                  </a:lnTo>
                  <a:lnTo>
                    <a:pt x="609028" y="99669"/>
                  </a:lnTo>
                  <a:lnTo>
                    <a:pt x="609117" y="71412"/>
                  </a:lnTo>
                  <a:lnTo>
                    <a:pt x="612000" y="71120"/>
                  </a:lnTo>
                  <a:lnTo>
                    <a:pt x="802919" y="71120"/>
                  </a:lnTo>
                  <a:lnTo>
                    <a:pt x="804075" y="72859"/>
                  </a:lnTo>
                  <a:lnTo>
                    <a:pt x="804164" y="99669"/>
                  </a:lnTo>
                  <a:lnTo>
                    <a:pt x="804240" y="102514"/>
                  </a:lnTo>
                  <a:lnTo>
                    <a:pt x="804291" y="104432"/>
                  </a:lnTo>
                  <a:lnTo>
                    <a:pt x="805802" y="111874"/>
                  </a:lnTo>
                  <a:lnTo>
                    <a:pt x="809904" y="117360"/>
                  </a:lnTo>
                  <a:lnTo>
                    <a:pt x="817880" y="119507"/>
                  </a:lnTo>
                  <a:lnTo>
                    <a:pt x="825881" y="117360"/>
                  </a:lnTo>
                  <a:lnTo>
                    <a:pt x="829995" y="111874"/>
                  </a:lnTo>
                  <a:lnTo>
                    <a:pt x="831507" y="104432"/>
                  </a:lnTo>
                  <a:lnTo>
                    <a:pt x="831557" y="102514"/>
                  </a:lnTo>
                  <a:lnTo>
                    <a:pt x="831634" y="99669"/>
                  </a:lnTo>
                  <a:lnTo>
                    <a:pt x="831723" y="71120"/>
                  </a:lnTo>
                  <a:lnTo>
                    <a:pt x="831723" y="61620"/>
                  </a:lnTo>
                  <a:close/>
                </a:path>
                <a:path w="838835" h="267334">
                  <a:moveTo>
                    <a:pt x="838339" y="171907"/>
                  </a:moveTo>
                  <a:lnTo>
                    <a:pt x="836231" y="163918"/>
                  </a:lnTo>
                  <a:lnTo>
                    <a:pt x="830808" y="159816"/>
                  </a:lnTo>
                  <a:lnTo>
                    <a:pt x="823391" y="158305"/>
                  </a:lnTo>
                  <a:lnTo>
                    <a:pt x="815301" y="158089"/>
                  </a:lnTo>
                  <a:lnTo>
                    <a:pt x="748499" y="158089"/>
                  </a:lnTo>
                  <a:lnTo>
                    <a:pt x="761288" y="147726"/>
                  </a:lnTo>
                  <a:lnTo>
                    <a:pt x="763866" y="145630"/>
                  </a:lnTo>
                  <a:lnTo>
                    <a:pt x="775779" y="132524"/>
                  </a:lnTo>
                  <a:lnTo>
                    <a:pt x="783475" y="119532"/>
                  </a:lnTo>
                  <a:lnTo>
                    <a:pt x="786218" y="107403"/>
                  </a:lnTo>
                  <a:lnTo>
                    <a:pt x="784898" y="99669"/>
                  </a:lnTo>
                  <a:lnTo>
                    <a:pt x="781037" y="93865"/>
                  </a:lnTo>
                  <a:lnTo>
                    <a:pt x="774801" y="90233"/>
                  </a:lnTo>
                  <a:lnTo>
                    <a:pt x="766356" y="88976"/>
                  </a:lnTo>
                  <a:lnTo>
                    <a:pt x="647992" y="88976"/>
                  </a:lnTo>
                  <a:lnTo>
                    <a:pt x="640016" y="89179"/>
                  </a:lnTo>
                  <a:lnTo>
                    <a:pt x="632587" y="90665"/>
                  </a:lnTo>
                  <a:lnTo>
                    <a:pt x="627087" y="94678"/>
                  </a:lnTo>
                  <a:lnTo>
                    <a:pt x="624954" y="102514"/>
                  </a:lnTo>
                  <a:lnTo>
                    <a:pt x="627087" y="110337"/>
                  </a:lnTo>
                  <a:lnTo>
                    <a:pt x="632587" y="114350"/>
                  </a:lnTo>
                  <a:lnTo>
                    <a:pt x="640016" y="115836"/>
                  </a:lnTo>
                  <a:lnTo>
                    <a:pt x="647992" y="116052"/>
                  </a:lnTo>
                  <a:lnTo>
                    <a:pt x="746480" y="116052"/>
                  </a:lnTo>
                  <a:lnTo>
                    <a:pt x="749071" y="116332"/>
                  </a:lnTo>
                  <a:lnTo>
                    <a:pt x="749071" y="118935"/>
                  </a:lnTo>
                  <a:lnTo>
                    <a:pt x="745617" y="124434"/>
                  </a:lnTo>
                  <a:lnTo>
                    <a:pt x="737222" y="132346"/>
                  </a:lnTo>
                  <a:lnTo>
                    <a:pt x="726833" y="140754"/>
                  </a:lnTo>
                  <a:lnTo>
                    <a:pt x="717397" y="147726"/>
                  </a:lnTo>
                  <a:lnTo>
                    <a:pt x="710018" y="138176"/>
                  </a:lnTo>
                  <a:lnTo>
                    <a:pt x="703072" y="131229"/>
                  </a:lnTo>
                  <a:lnTo>
                    <a:pt x="696658" y="126987"/>
                  </a:lnTo>
                  <a:lnTo>
                    <a:pt x="690905" y="125552"/>
                  </a:lnTo>
                  <a:lnTo>
                    <a:pt x="683996" y="125552"/>
                  </a:lnTo>
                  <a:lnTo>
                    <a:pt x="678522" y="131889"/>
                  </a:lnTo>
                  <a:lnTo>
                    <a:pt x="678522" y="142824"/>
                  </a:lnTo>
                  <a:lnTo>
                    <a:pt x="690613" y="158089"/>
                  </a:lnTo>
                  <a:lnTo>
                    <a:pt x="600189" y="158089"/>
                  </a:lnTo>
                  <a:lnTo>
                    <a:pt x="592213" y="158305"/>
                  </a:lnTo>
                  <a:lnTo>
                    <a:pt x="584784" y="159816"/>
                  </a:lnTo>
                  <a:lnTo>
                    <a:pt x="579285" y="163918"/>
                  </a:lnTo>
                  <a:lnTo>
                    <a:pt x="577151" y="171907"/>
                  </a:lnTo>
                  <a:lnTo>
                    <a:pt x="579285" y="180073"/>
                  </a:lnTo>
                  <a:lnTo>
                    <a:pt x="584784" y="184264"/>
                  </a:lnTo>
                  <a:lnTo>
                    <a:pt x="592213" y="185801"/>
                  </a:lnTo>
                  <a:lnTo>
                    <a:pt x="600189" y="186029"/>
                  </a:lnTo>
                  <a:lnTo>
                    <a:pt x="707034" y="186029"/>
                  </a:lnTo>
                  <a:lnTo>
                    <a:pt x="710590" y="195084"/>
                  </a:lnTo>
                  <a:lnTo>
                    <a:pt x="713105" y="202831"/>
                  </a:lnTo>
                  <a:lnTo>
                    <a:pt x="714502" y="208775"/>
                  </a:lnTo>
                  <a:lnTo>
                    <a:pt x="714603" y="209219"/>
                  </a:lnTo>
                  <a:lnTo>
                    <a:pt x="715098" y="214249"/>
                  </a:lnTo>
                  <a:lnTo>
                    <a:pt x="714692" y="218630"/>
                  </a:lnTo>
                  <a:lnTo>
                    <a:pt x="711885" y="226872"/>
                  </a:lnTo>
                  <a:lnTo>
                    <a:pt x="704278" y="234848"/>
                  </a:lnTo>
                  <a:lnTo>
                    <a:pt x="689457" y="238429"/>
                  </a:lnTo>
                  <a:lnTo>
                    <a:pt x="686346" y="238429"/>
                  </a:lnTo>
                  <a:lnTo>
                    <a:pt x="679665" y="237782"/>
                  </a:lnTo>
                  <a:lnTo>
                    <a:pt x="672376" y="236486"/>
                  </a:lnTo>
                  <a:lnTo>
                    <a:pt x="662978" y="234111"/>
                  </a:lnTo>
                  <a:lnTo>
                    <a:pt x="660958" y="233540"/>
                  </a:lnTo>
                  <a:lnTo>
                    <a:pt x="654621" y="231813"/>
                  </a:lnTo>
                  <a:lnTo>
                    <a:pt x="637057" y="231813"/>
                  </a:lnTo>
                  <a:lnTo>
                    <a:pt x="636485" y="244487"/>
                  </a:lnTo>
                  <a:lnTo>
                    <a:pt x="636485" y="246202"/>
                  </a:lnTo>
                  <a:lnTo>
                    <a:pt x="642150" y="256895"/>
                  </a:lnTo>
                  <a:lnTo>
                    <a:pt x="655878" y="263309"/>
                  </a:lnTo>
                  <a:lnTo>
                    <a:pt x="672795" y="266420"/>
                  </a:lnTo>
                  <a:lnTo>
                    <a:pt x="688022" y="267233"/>
                  </a:lnTo>
                  <a:lnTo>
                    <a:pt x="707504" y="264731"/>
                  </a:lnTo>
                  <a:lnTo>
                    <a:pt x="725093" y="256362"/>
                  </a:lnTo>
                  <a:lnTo>
                    <a:pt x="737831" y="240741"/>
                  </a:lnTo>
                  <a:lnTo>
                    <a:pt x="738301" y="238429"/>
                  </a:lnTo>
                  <a:lnTo>
                    <a:pt x="742734" y="216547"/>
                  </a:lnTo>
                  <a:lnTo>
                    <a:pt x="742264" y="209219"/>
                  </a:lnTo>
                  <a:lnTo>
                    <a:pt x="742226" y="208775"/>
                  </a:lnTo>
                  <a:lnTo>
                    <a:pt x="740892" y="201066"/>
                  </a:lnTo>
                  <a:lnTo>
                    <a:pt x="738974" y="193471"/>
                  </a:lnTo>
                  <a:lnTo>
                    <a:pt x="736688" y="186029"/>
                  </a:lnTo>
                  <a:lnTo>
                    <a:pt x="815301" y="186029"/>
                  </a:lnTo>
                  <a:lnTo>
                    <a:pt x="823391" y="185801"/>
                  </a:lnTo>
                  <a:lnTo>
                    <a:pt x="830808" y="184264"/>
                  </a:lnTo>
                  <a:lnTo>
                    <a:pt x="836231" y="180073"/>
                  </a:lnTo>
                  <a:lnTo>
                    <a:pt x="838339" y="171907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3541" y="852548"/>
              <a:ext cx="252552" cy="250532"/>
            </a:xfrm>
            <a:prstGeom prst="rect">
              <a:avLst/>
            </a:prstGeom>
          </p:spPr>
        </p:pic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24138" y="806030"/>
              <a:ext cx="958215" cy="343535"/>
            </a:xfrm>
            <a:custGeom>
              <a:avLst/>
              <a:gdLst/>
              <a:ahLst/>
              <a:cxnLst/>
              <a:rect l="l" t="t" r="r" b="b"/>
              <a:pathLst>
                <a:path w="958214" h="343534">
                  <a:moveTo>
                    <a:pt x="191922" y="65544"/>
                  </a:moveTo>
                  <a:lnTo>
                    <a:pt x="184721" y="61582"/>
                  </a:lnTo>
                  <a:lnTo>
                    <a:pt x="173202" y="61582"/>
                  </a:lnTo>
                  <a:lnTo>
                    <a:pt x="167424" y="61937"/>
                  </a:lnTo>
                  <a:lnTo>
                    <a:pt x="124587" y="104787"/>
                  </a:lnTo>
                  <a:lnTo>
                    <a:pt x="122783" y="107302"/>
                  </a:lnTo>
                  <a:lnTo>
                    <a:pt x="122783" y="120269"/>
                  </a:lnTo>
                  <a:lnTo>
                    <a:pt x="128193" y="124942"/>
                  </a:lnTo>
                  <a:lnTo>
                    <a:pt x="140068" y="124942"/>
                  </a:lnTo>
                  <a:lnTo>
                    <a:pt x="144386" y="120624"/>
                  </a:lnTo>
                  <a:lnTo>
                    <a:pt x="164553" y="99390"/>
                  </a:lnTo>
                  <a:lnTo>
                    <a:pt x="164553" y="273291"/>
                  </a:lnTo>
                  <a:lnTo>
                    <a:pt x="168160" y="281927"/>
                  </a:lnTo>
                  <a:lnTo>
                    <a:pt x="185801" y="281927"/>
                  </a:lnTo>
                  <a:lnTo>
                    <a:pt x="191922" y="276174"/>
                  </a:lnTo>
                  <a:lnTo>
                    <a:pt x="191922" y="99390"/>
                  </a:lnTo>
                  <a:lnTo>
                    <a:pt x="191922" y="65544"/>
                  </a:lnTo>
                  <a:close/>
                </a:path>
                <a:path w="958214" h="343534">
                  <a:moveTo>
                    <a:pt x="343496" y="171754"/>
                  </a:moveTo>
                  <a:lnTo>
                    <a:pt x="337299" y="125780"/>
                  </a:lnTo>
                  <a:lnTo>
                    <a:pt x="334137" y="118325"/>
                  </a:lnTo>
                  <a:lnTo>
                    <a:pt x="334137" y="171754"/>
                  </a:lnTo>
                  <a:lnTo>
                    <a:pt x="328307" y="214909"/>
                  </a:lnTo>
                  <a:lnTo>
                    <a:pt x="312039" y="253542"/>
                  </a:lnTo>
                  <a:lnTo>
                    <a:pt x="286702" y="286435"/>
                  </a:lnTo>
                  <a:lnTo>
                    <a:pt x="253682" y="311962"/>
                  </a:lnTo>
                  <a:lnTo>
                    <a:pt x="214858" y="328333"/>
                  </a:lnTo>
                  <a:lnTo>
                    <a:pt x="171754" y="334137"/>
                  </a:lnTo>
                  <a:lnTo>
                    <a:pt x="128600" y="328333"/>
                  </a:lnTo>
                  <a:lnTo>
                    <a:pt x="89814" y="311962"/>
                  </a:lnTo>
                  <a:lnTo>
                    <a:pt x="56946" y="286562"/>
                  </a:lnTo>
                  <a:lnTo>
                    <a:pt x="31546" y="253695"/>
                  </a:lnTo>
                  <a:lnTo>
                    <a:pt x="15176" y="214909"/>
                  </a:lnTo>
                  <a:lnTo>
                    <a:pt x="9372" y="171754"/>
                  </a:lnTo>
                  <a:lnTo>
                    <a:pt x="15252" y="128219"/>
                  </a:lnTo>
                  <a:lnTo>
                    <a:pt x="31788" y="89331"/>
                  </a:lnTo>
                  <a:lnTo>
                    <a:pt x="57353" y="56540"/>
                  </a:lnTo>
                  <a:lnTo>
                    <a:pt x="90297" y="31305"/>
                  </a:lnTo>
                  <a:lnTo>
                    <a:pt x="128968" y="15100"/>
                  </a:lnTo>
                  <a:lnTo>
                    <a:pt x="171754" y="9372"/>
                  </a:lnTo>
                  <a:lnTo>
                    <a:pt x="214668" y="15100"/>
                  </a:lnTo>
                  <a:lnTo>
                    <a:pt x="253377" y="31305"/>
                  </a:lnTo>
                  <a:lnTo>
                    <a:pt x="286296" y="56540"/>
                  </a:lnTo>
                  <a:lnTo>
                    <a:pt x="311797" y="89331"/>
                  </a:lnTo>
                  <a:lnTo>
                    <a:pt x="328282" y="128219"/>
                  </a:lnTo>
                  <a:lnTo>
                    <a:pt x="334137" y="171754"/>
                  </a:lnTo>
                  <a:lnTo>
                    <a:pt x="334137" y="118325"/>
                  </a:lnTo>
                  <a:lnTo>
                    <a:pt x="292874" y="49961"/>
                  </a:lnTo>
                  <a:lnTo>
                    <a:pt x="258051" y="23253"/>
                  </a:lnTo>
                  <a:lnTo>
                    <a:pt x="217106" y="6070"/>
                  </a:lnTo>
                  <a:lnTo>
                    <a:pt x="171754" y="0"/>
                  </a:lnTo>
                  <a:lnTo>
                    <a:pt x="126403" y="6070"/>
                  </a:lnTo>
                  <a:lnTo>
                    <a:pt x="85458" y="23253"/>
                  </a:lnTo>
                  <a:lnTo>
                    <a:pt x="50634" y="49961"/>
                  </a:lnTo>
                  <a:lnTo>
                    <a:pt x="23647" y="84658"/>
                  </a:lnTo>
                  <a:lnTo>
                    <a:pt x="6197" y="125780"/>
                  </a:lnTo>
                  <a:lnTo>
                    <a:pt x="0" y="171754"/>
                  </a:lnTo>
                  <a:lnTo>
                    <a:pt x="6146" y="217360"/>
                  </a:lnTo>
                  <a:lnTo>
                    <a:pt x="23482" y="258368"/>
                  </a:lnTo>
                  <a:lnTo>
                    <a:pt x="50368" y="293141"/>
                  </a:lnTo>
                  <a:lnTo>
                    <a:pt x="85140" y="320014"/>
                  </a:lnTo>
                  <a:lnTo>
                    <a:pt x="126149" y="337350"/>
                  </a:lnTo>
                  <a:lnTo>
                    <a:pt x="171754" y="343496"/>
                  </a:lnTo>
                  <a:lnTo>
                    <a:pt x="217360" y="337350"/>
                  </a:lnTo>
                  <a:lnTo>
                    <a:pt x="224955" y="334137"/>
                  </a:lnTo>
                  <a:lnTo>
                    <a:pt x="258368" y="320014"/>
                  </a:lnTo>
                  <a:lnTo>
                    <a:pt x="293141" y="293141"/>
                  </a:lnTo>
                  <a:lnTo>
                    <a:pt x="320014" y="258368"/>
                  </a:lnTo>
                  <a:lnTo>
                    <a:pt x="337350" y="217360"/>
                  </a:lnTo>
                  <a:lnTo>
                    <a:pt x="343496" y="171754"/>
                  </a:lnTo>
                  <a:close/>
                </a:path>
                <a:path w="958214" h="343534">
                  <a:moveTo>
                    <a:pt x="662457" y="159156"/>
                  </a:moveTo>
                  <a:lnTo>
                    <a:pt x="660184" y="148691"/>
                  </a:lnTo>
                  <a:lnTo>
                    <a:pt x="654240" y="143217"/>
                  </a:lnTo>
                  <a:lnTo>
                    <a:pt x="645922" y="141122"/>
                  </a:lnTo>
                  <a:lnTo>
                    <a:pt x="636536" y="140792"/>
                  </a:lnTo>
                  <a:lnTo>
                    <a:pt x="531876" y="140792"/>
                  </a:lnTo>
                  <a:lnTo>
                    <a:pt x="531876" y="62661"/>
                  </a:lnTo>
                  <a:lnTo>
                    <a:pt x="582714" y="52984"/>
                  </a:lnTo>
                  <a:lnTo>
                    <a:pt x="623252" y="40335"/>
                  </a:lnTo>
                  <a:lnTo>
                    <a:pt x="629399" y="36741"/>
                  </a:lnTo>
                  <a:lnTo>
                    <a:pt x="629399" y="16217"/>
                  </a:lnTo>
                  <a:lnTo>
                    <a:pt x="622604" y="8293"/>
                  </a:lnTo>
                  <a:lnTo>
                    <a:pt x="614502" y="8293"/>
                  </a:lnTo>
                  <a:lnTo>
                    <a:pt x="604672" y="10058"/>
                  </a:lnTo>
                  <a:lnTo>
                    <a:pt x="559422" y="21259"/>
                  </a:lnTo>
                  <a:lnTo>
                    <a:pt x="539330" y="25146"/>
                  </a:lnTo>
                  <a:lnTo>
                    <a:pt x="505637" y="30518"/>
                  </a:lnTo>
                  <a:lnTo>
                    <a:pt x="459549" y="36029"/>
                  </a:lnTo>
                  <a:lnTo>
                    <a:pt x="402272" y="40335"/>
                  </a:lnTo>
                  <a:lnTo>
                    <a:pt x="398703" y="40335"/>
                  </a:lnTo>
                  <a:lnTo>
                    <a:pt x="384454" y="41427"/>
                  </a:lnTo>
                  <a:lnTo>
                    <a:pt x="384454" y="57975"/>
                  </a:lnTo>
                  <a:lnTo>
                    <a:pt x="386842" y="68376"/>
                  </a:lnTo>
                  <a:lnTo>
                    <a:pt x="392874" y="73723"/>
                  </a:lnTo>
                  <a:lnTo>
                    <a:pt x="400850" y="75704"/>
                  </a:lnTo>
                  <a:lnTo>
                    <a:pt x="409079" y="75984"/>
                  </a:lnTo>
                  <a:lnTo>
                    <a:pt x="422516" y="75755"/>
                  </a:lnTo>
                  <a:lnTo>
                    <a:pt x="437349" y="74676"/>
                  </a:lnTo>
                  <a:lnTo>
                    <a:pt x="459841" y="72186"/>
                  </a:lnTo>
                  <a:lnTo>
                    <a:pt x="496239" y="67703"/>
                  </a:lnTo>
                  <a:lnTo>
                    <a:pt x="496239" y="140792"/>
                  </a:lnTo>
                  <a:lnTo>
                    <a:pt x="394169" y="140792"/>
                  </a:lnTo>
                  <a:lnTo>
                    <a:pt x="384784" y="141122"/>
                  </a:lnTo>
                  <a:lnTo>
                    <a:pt x="376466" y="143217"/>
                  </a:lnTo>
                  <a:lnTo>
                    <a:pt x="370522" y="148691"/>
                  </a:lnTo>
                  <a:lnTo>
                    <a:pt x="368249" y="159156"/>
                  </a:lnTo>
                  <a:lnTo>
                    <a:pt x="370522" y="169557"/>
                  </a:lnTo>
                  <a:lnTo>
                    <a:pt x="376466" y="174904"/>
                  </a:lnTo>
                  <a:lnTo>
                    <a:pt x="384784" y="176885"/>
                  </a:lnTo>
                  <a:lnTo>
                    <a:pt x="394169" y="177165"/>
                  </a:lnTo>
                  <a:lnTo>
                    <a:pt x="496239" y="177165"/>
                  </a:lnTo>
                  <a:lnTo>
                    <a:pt x="496239" y="310019"/>
                  </a:lnTo>
                  <a:lnTo>
                    <a:pt x="496506" y="320751"/>
                  </a:lnTo>
                  <a:lnTo>
                    <a:pt x="498386" y="329958"/>
                  </a:lnTo>
                  <a:lnTo>
                    <a:pt x="503478" y="336397"/>
                  </a:lnTo>
                  <a:lnTo>
                    <a:pt x="513410" y="338823"/>
                  </a:lnTo>
                  <a:lnTo>
                    <a:pt x="524090" y="336448"/>
                  </a:lnTo>
                  <a:lnTo>
                    <a:pt x="529564" y="330085"/>
                  </a:lnTo>
                  <a:lnTo>
                    <a:pt x="531583" y="320903"/>
                  </a:lnTo>
                  <a:lnTo>
                    <a:pt x="531876" y="310019"/>
                  </a:lnTo>
                  <a:lnTo>
                    <a:pt x="531876" y="177165"/>
                  </a:lnTo>
                  <a:lnTo>
                    <a:pt x="636536" y="177165"/>
                  </a:lnTo>
                  <a:lnTo>
                    <a:pt x="645922" y="176885"/>
                  </a:lnTo>
                  <a:lnTo>
                    <a:pt x="654240" y="174904"/>
                  </a:lnTo>
                  <a:lnTo>
                    <a:pt x="660184" y="169557"/>
                  </a:lnTo>
                  <a:lnTo>
                    <a:pt x="662457" y="159156"/>
                  </a:lnTo>
                  <a:close/>
                </a:path>
                <a:path w="958214" h="343534">
                  <a:moveTo>
                    <a:pt x="950810" y="42125"/>
                  </a:moveTo>
                  <a:lnTo>
                    <a:pt x="948766" y="33401"/>
                  </a:lnTo>
                  <a:lnTo>
                    <a:pt x="943190" y="28905"/>
                  </a:lnTo>
                  <a:lnTo>
                    <a:pt x="934948" y="27254"/>
                  </a:lnTo>
                  <a:lnTo>
                    <a:pt x="924890" y="27012"/>
                  </a:lnTo>
                  <a:lnTo>
                    <a:pt x="867549" y="27012"/>
                  </a:lnTo>
                  <a:lnTo>
                    <a:pt x="867283" y="20472"/>
                  </a:lnTo>
                  <a:lnTo>
                    <a:pt x="867270" y="20193"/>
                  </a:lnTo>
                  <a:lnTo>
                    <a:pt x="865555" y="12877"/>
                  </a:lnTo>
                  <a:lnTo>
                    <a:pt x="861110" y="7061"/>
                  </a:lnTo>
                  <a:lnTo>
                    <a:pt x="852639" y="4686"/>
                  </a:lnTo>
                  <a:lnTo>
                    <a:pt x="844207" y="7061"/>
                  </a:lnTo>
                  <a:lnTo>
                    <a:pt x="840079" y="12611"/>
                  </a:lnTo>
                  <a:lnTo>
                    <a:pt x="839978" y="12750"/>
                  </a:lnTo>
                  <a:lnTo>
                    <a:pt x="839876" y="12877"/>
                  </a:lnTo>
                  <a:lnTo>
                    <a:pt x="838288" y="20193"/>
                  </a:lnTo>
                  <a:lnTo>
                    <a:pt x="838060" y="27012"/>
                  </a:lnTo>
                  <a:lnTo>
                    <a:pt x="772934" y="27012"/>
                  </a:lnTo>
                  <a:lnTo>
                    <a:pt x="758037" y="3606"/>
                  </a:lnTo>
                  <a:lnTo>
                    <a:pt x="749249" y="6311"/>
                  </a:lnTo>
                  <a:lnTo>
                    <a:pt x="749376" y="6311"/>
                  </a:lnTo>
                  <a:lnTo>
                    <a:pt x="744982" y="12611"/>
                  </a:lnTo>
                  <a:lnTo>
                    <a:pt x="743381" y="20193"/>
                  </a:lnTo>
                  <a:lnTo>
                    <a:pt x="743356" y="20472"/>
                  </a:lnTo>
                  <a:lnTo>
                    <a:pt x="743127" y="27012"/>
                  </a:lnTo>
                  <a:lnTo>
                    <a:pt x="685774" y="27012"/>
                  </a:lnTo>
                  <a:lnTo>
                    <a:pt x="675817" y="27254"/>
                  </a:lnTo>
                  <a:lnTo>
                    <a:pt x="667359" y="28905"/>
                  </a:lnTo>
                  <a:lnTo>
                    <a:pt x="667524" y="28905"/>
                  </a:lnTo>
                  <a:lnTo>
                    <a:pt x="661936" y="33248"/>
                  </a:lnTo>
                  <a:lnTo>
                    <a:pt x="659853" y="41770"/>
                  </a:lnTo>
                  <a:lnTo>
                    <a:pt x="661898" y="50520"/>
                  </a:lnTo>
                  <a:lnTo>
                    <a:pt x="667524" y="55054"/>
                  </a:lnTo>
                  <a:lnTo>
                    <a:pt x="667689" y="55054"/>
                  </a:lnTo>
                  <a:lnTo>
                    <a:pt x="675741" y="56667"/>
                  </a:lnTo>
                  <a:lnTo>
                    <a:pt x="685774" y="56896"/>
                  </a:lnTo>
                  <a:lnTo>
                    <a:pt x="743127" y="56896"/>
                  </a:lnTo>
                  <a:lnTo>
                    <a:pt x="743242" y="62293"/>
                  </a:lnTo>
                  <a:lnTo>
                    <a:pt x="743343" y="67335"/>
                  </a:lnTo>
                  <a:lnTo>
                    <a:pt x="743419" y="68414"/>
                  </a:lnTo>
                  <a:lnTo>
                    <a:pt x="744893" y="77279"/>
                  </a:lnTo>
                  <a:lnTo>
                    <a:pt x="744982" y="77876"/>
                  </a:lnTo>
                  <a:lnTo>
                    <a:pt x="749490" y="84975"/>
                  </a:lnTo>
                  <a:lnTo>
                    <a:pt x="749820" y="84975"/>
                  </a:lnTo>
                  <a:lnTo>
                    <a:pt x="758037" y="87503"/>
                  </a:lnTo>
                  <a:lnTo>
                    <a:pt x="766241" y="84975"/>
                  </a:lnTo>
                  <a:lnTo>
                    <a:pt x="766572" y="84975"/>
                  </a:lnTo>
                  <a:lnTo>
                    <a:pt x="771067" y="77876"/>
                  </a:lnTo>
                  <a:lnTo>
                    <a:pt x="772515" y="69126"/>
                  </a:lnTo>
                  <a:lnTo>
                    <a:pt x="772642" y="68414"/>
                  </a:lnTo>
                  <a:lnTo>
                    <a:pt x="772718" y="67335"/>
                  </a:lnTo>
                  <a:lnTo>
                    <a:pt x="772820" y="62293"/>
                  </a:lnTo>
                  <a:lnTo>
                    <a:pt x="772934" y="56896"/>
                  </a:lnTo>
                  <a:lnTo>
                    <a:pt x="838060" y="56896"/>
                  </a:lnTo>
                  <a:lnTo>
                    <a:pt x="838060" y="62293"/>
                  </a:lnTo>
                  <a:lnTo>
                    <a:pt x="838263" y="67335"/>
                  </a:lnTo>
                  <a:lnTo>
                    <a:pt x="838327" y="69126"/>
                  </a:lnTo>
                  <a:lnTo>
                    <a:pt x="839952" y="76212"/>
                  </a:lnTo>
                  <a:lnTo>
                    <a:pt x="840041" y="76479"/>
                  </a:lnTo>
                  <a:lnTo>
                    <a:pt x="844397" y="82321"/>
                  </a:lnTo>
                  <a:lnTo>
                    <a:pt x="844588" y="82321"/>
                  </a:lnTo>
                  <a:lnTo>
                    <a:pt x="852639" y="84620"/>
                  </a:lnTo>
                  <a:lnTo>
                    <a:pt x="861250" y="82321"/>
                  </a:lnTo>
                  <a:lnTo>
                    <a:pt x="865657" y="76212"/>
                  </a:lnTo>
                  <a:lnTo>
                    <a:pt x="867308" y="67335"/>
                  </a:lnTo>
                  <a:lnTo>
                    <a:pt x="867422" y="62293"/>
                  </a:lnTo>
                  <a:lnTo>
                    <a:pt x="867549" y="56896"/>
                  </a:lnTo>
                  <a:lnTo>
                    <a:pt x="924890" y="56896"/>
                  </a:lnTo>
                  <a:lnTo>
                    <a:pt x="934948" y="56667"/>
                  </a:lnTo>
                  <a:lnTo>
                    <a:pt x="943190" y="55054"/>
                  </a:lnTo>
                  <a:lnTo>
                    <a:pt x="948766" y="50673"/>
                  </a:lnTo>
                  <a:lnTo>
                    <a:pt x="950810" y="42125"/>
                  </a:lnTo>
                  <a:close/>
                </a:path>
                <a:path w="958214" h="343534">
                  <a:moveTo>
                    <a:pt x="957618" y="316484"/>
                  </a:moveTo>
                  <a:lnTo>
                    <a:pt x="915149" y="289852"/>
                  </a:lnTo>
                  <a:lnTo>
                    <a:pt x="894880" y="282016"/>
                  </a:lnTo>
                  <a:lnTo>
                    <a:pt x="875284" y="270814"/>
                  </a:lnTo>
                  <a:lnTo>
                    <a:pt x="859142" y="257441"/>
                  </a:lnTo>
                  <a:lnTo>
                    <a:pt x="855230" y="254203"/>
                  </a:lnTo>
                  <a:lnTo>
                    <a:pt x="927163" y="254203"/>
                  </a:lnTo>
                  <a:lnTo>
                    <a:pt x="936625" y="253974"/>
                  </a:lnTo>
                  <a:lnTo>
                    <a:pt x="944829" y="252361"/>
                  </a:lnTo>
                  <a:lnTo>
                    <a:pt x="950582" y="247980"/>
                  </a:lnTo>
                  <a:lnTo>
                    <a:pt x="952766" y="239445"/>
                  </a:lnTo>
                  <a:lnTo>
                    <a:pt x="950582" y="230911"/>
                  </a:lnTo>
                  <a:lnTo>
                    <a:pt x="944829" y="226529"/>
                  </a:lnTo>
                  <a:lnTo>
                    <a:pt x="936625" y="224917"/>
                  </a:lnTo>
                  <a:lnTo>
                    <a:pt x="927163" y="224675"/>
                  </a:lnTo>
                  <a:lnTo>
                    <a:pt x="820889" y="224675"/>
                  </a:lnTo>
                  <a:lnTo>
                    <a:pt x="820889" y="209194"/>
                  </a:lnTo>
                  <a:lnTo>
                    <a:pt x="909993" y="209194"/>
                  </a:lnTo>
                  <a:lnTo>
                    <a:pt x="919226" y="208965"/>
                  </a:lnTo>
                  <a:lnTo>
                    <a:pt x="927569" y="207314"/>
                  </a:lnTo>
                  <a:lnTo>
                    <a:pt x="933589" y="202819"/>
                  </a:lnTo>
                  <a:lnTo>
                    <a:pt x="935913" y="194068"/>
                  </a:lnTo>
                  <a:lnTo>
                    <a:pt x="933678" y="185750"/>
                  </a:lnTo>
                  <a:lnTo>
                    <a:pt x="927811" y="181483"/>
                  </a:lnTo>
                  <a:lnTo>
                    <a:pt x="919505" y="179908"/>
                  </a:lnTo>
                  <a:lnTo>
                    <a:pt x="909993" y="179679"/>
                  </a:lnTo>
                  <a:lnTo>
                    <a:pt x="739889" y="179679"/>
                  </a:lnTo>
                  <a:lnTo>
                    <a:pt x="730808" y="178587"/>
                  </a:lnTo>
                  <a:lnTo>
                    <a:pt x="730808" y="119900"/>
                  </a:lnTo>
                  <a:lnTo>
                    <a:pt x="789787" y="119900"/>
                  </a:lnTo>
                  <a:lnTo>
                    <a:pt x="789787" y="138264"/>
                  </a:lnTo>
                  <a:lnTo>
                    <a:pt x="791667" y="148285"/>
                  </a:lnTo>
                  <a:lnTo>
                    <a:pt x="796582" y="156273"/>
                  </a:lnTo>
                  <a:lnTo>
                    <a:pt x="803440" y="161569"/>
                  </a:lnTo>
                  <a:lnTo>
                    <a:pt x="811161" y="163474"/>
                  </a:lnTo>
                  <a:lnTo>
                    <a:pt x="890231" y="163474"/>
                  </a:lnTo>
                  <a:lnTo>
                    <a:pt x="896480" y="161772"/>
                  </a:lnTo>
                  <a:lnTo>
                    <a:pt x="903630" y="156819"/>
                  </a:lnTo>
                  <a:lnTo>
                    <a:pt x="909497" y="148894"/>
                  </a:lnTo>
                  <a:lnTo>
                    <a:pt x="911936" y="138264"/>
                  </a:lnTo>
                  <a:lnTo>
                    <a:pt x="911936" y="119900"/>
                  </a:lnTo>
                  <a:lnTo>
                    <a:pt x="930084" y="119900"/>
                  </a:lnTo>
                  <a:lnTo>
                    <a:pt x="938352" y="119684"/>
                  </a:lnTo>
                  <a:lnTo>
                    <a:pt x="946442" y="118148"/>
                  </a:lnTo>
                  <a:lnTo>
                    <a:pt x="952588" y="113982"/>
                  </a:lnTo>
                  <a:lnTo>
                    <a:pt x="955027" y="105867"/>
                  </a:lnTo>
                  <a:lnTo>
                    <a:pt x="952538" y="97751"/>
                  </a:lnTo>
                  <a:lnTo>
                    <a:pt x="946315" y="93586"/>
                  </a:lnTo>
                  <a:lnTo>
                    <a:pt x="938212" y="92049"/>
                  </a:lnTo>
                  <a:lnTo>
                    <a:pt x="930084" y="91821"/>
                  </a:lnTo>
                  <a:lnTo>
                    <a:pt x="911936" y="91821"/>
                  </a:lnTo>
                  <a:lnTo>
                    <a:pt x="911821" y="88582"/>
                  </a:lnTo>
                  <a:lnTo>
                    <a:pt x="911694" y="85128"/>
                  </a:lnTo>
                  <a:lnTo>
                    <a:pt x="910120" y="77876"/>
                  </a:lnTo>
                  <a:lnTo>
                    <a:pt x="910031" y="77419"/>
                  </a:lnTo>
                  <a:lnTo>
                    <a:pt x="905510" y="71069"/>
                  </a:lnTo>
                  <a:lnTo>
                    <a:pt x="896708" y="68414"/>
                  </a:lnTo>
                  <a:lnTo>
                    <a:pt x="887526" y="71069"/>
                  </a:lnTo>
                  <a:lnTo>
                    <a:pt x="887666" y="71069"/>
                  </a:lnTo>
                  <a:lnTo>
                    <a:pt x="883094" y="77279"/>
                  </a:lnTo>
                  <a:lnTo>
                    <a:pt x="881557" y="84201"/>
                  </a:lnTo>
                  <a:lnTo>
                    <a:pt x="881468" y="84620"/>
                  </a:lnTo>
                  <a:lnTo>
                    <a:pt x="881380" y="85128"/>
                  </a:lnTo>
                  <a:lnTo>
                    <a:pt x="881265" y="88582"/>
                  </a:lnTo>
                  <a:lnTo>
                    <a:pt x="881151" y="91821"/>
                  </a:lnTo>
                  <a:lnTo>
                    <a:pt x="881151" y="119900"/>
                  </a:lnTo>
                  <a:lnTo>
                    <a:pt x="881151" y="138264"/>
                  </a:lnTo>
                  <a:lnTo>
                    <a:pt x="820889" y="138264"/>
                  </a:lnTo>
                  <a:lnTo>
                    <a:pt x="820889" y="119900"/>
                  </a:lnTo>
                  <a:lnTo>
                    <a:pt x="881151" y="119900"/>
                  </a:lnTo>
                  <a:lnTo>
                    <a:pt x="881151" y="91821"/>
                  </a:lnTo>
                  <a:lnTo>
                    <a:pt x="820889" y="91821"/>
                  </a:lnTo>
                  <a:lnTo>
                    <a:pt x="820775" y="88582"/>
                  </a:lnTo>
                  <a:lnTo>
                    <a:pt x="820648" y="85128"/>
                  </a:lnTo>
                  <a:lnTo>
                    <a:pt x="820559" y="84620"/>
                  </a:lnTo>
                  <a:lnTo>
                    <a:pt x="819073" y="77876"/>
                  </a:lnTo>
                  <a:lnTo>
                    <a:pt x="818972" y="77419"/>
                  </a:lnTo>
                  <a:lnTo>
                    <a:pt x="818946" y="77279"/>
                  </a:lnTo>
                  <a:lnTo>
                    <a:pt x="814362" y="71069"/>
                  </a:lnTo>
                  <a:lnTo>
                    <a:pt x="814501" y="71069"/>
                  </a:lnTo>
                  <a:lnTo>
                    <a:pt x="805332" y="68414"/>
                  </a:lnTo>
                  <a:lnTo>
                    <a:pt x="796163" y="71069"/>
                  </a:lnTo>
                  <a:lnTo>
                    <a:pt x="796302" y="71069"/>
                  </a:lnTo>
                  <a:lnTo>
                    <a:pt x="791730" y="77279"/>
                  </a:lnTo>
                  <a:lnTo>
                    <a:pt x="790194" y="84201"/>
                  </a:lnTo>
                  <a:lnTo>
                    <a:pt x="790105" y="84620"/>
                  </a:lnTo>
                  <a:lnTo>
                    <a:pt x="790016" y="85128"/>
                  </a:lnTo>
                  <a:lnTo>
                    <a:pt x="789901" y="88582"/>
                  </a:lnTo>
                  <a:lnTo>
                    <a:pt x="789787" y="91821"/>
                  </a:lnTo>
                  <a:lnTo>
                    <a:pt x="730808" y="91821"/>
                  </a:lnTo>
                  <a:lnTo>
                    <a:pt x="730745" y="87503"/>
                  </a:lnTo>
                  <a:lnTo>
                    <a:pt x="730631" y="84975"/>
                  </a:lnTo>
                  <a:lnTo>
                    <a:pt x="730554" y="83591"/>
                  </a:lnTo>
                  <a:lnTo>
                    <a:pt x="728814" y="76479"/>
                  </a:lnTo>
                  <a:lnTo>
                    <a:pt x="724103" y="70104"/>
                  </a:lnTo>
                  <a:lnTo>
                    <a:pt x="714933" y="67335"/>
                  </a:lnTo>
                  <a:lnTo>
                    <a:pt x="705573" y="69900"/>
                  </a:lnTo>
                  <a:lnTo>
                    <a:pt x="700760" y="76212"/>
                  </a:lnTo>
                  <a:lnTo>
                    <a:pt x="698995" y="84201"/>
                  </a:lnTo>
                  <a:lnTo>
                    <a:pt x="698969" y="84975"/>
                  </a:lnTo>
                  <a:lnTo>
                    <a:pt x="698842" y="88582"/>
                  </a:lnTo>
                  <a:lnTo>
                    <a:pt x="698741" y="91821"/>
                  </a:lnTo>
                  <a:lnTo>
                    <a:pt x="683183" y="91821"/>
                  </a:lnTo>
                  <a:lnTo>
                    <a:pt x="674903" y="92049"/>
                  </a:lnTo>
                  <a:lnTo>
                    <a:pt x="666813" y="93586"/>
                  </a:lnTo>
                  <a:lnTo>
                    <a:pt x="660666" y="97751"/>
                  </a:lnTo>
                  <a:lnTo>
                    <a:pt x="658228" y="105867"/>
                  </a:lnTo>
                  <a:lnTo>
                    <a:pt x="660704" y="113982"/>
                  </a:lnTo>
                  <a:lnTo>
                    <a:pt x="666940" y="118148"/>
                  </a:lnTo>
                  <a:lnTo>
                    <a:pt x="675043" y="119684"/>
                  </a:lnTo>
                  <a:lnTo>
                    <a:pt x="683183" y="119900"/>
                  </a:lnTo>
                  <a:lnTo>
                    <a:pt x="698741" y="119900"/>
                  </a:lnTo>
                  <a:lnTo>
                    <a:pt x="698741" y="182549"/>
                  </a:lnTo>
                  <a:lnTo>
                    <a:pt x="700201" y="189611"/>
                  </a:lnTo>
                  <a:lnTo>
                    <a:pt x="704850" y="198450"/>
                  </a:lnTo>
                  <a:lnTo>
                    <a:pt x="713092" y="205994"/>
                  </a:lnTo>
                  <a:lnTo>
                    <a:pt x="725309" y="209194"/>
                  </a:lnTo>
                  <a:lnTo>
                    <a:pt x="787831" y="209194"/>
                  </a:lnTo>
                  <a:lnTo>
                    <a:pt x="787831" y="224675"/>
                  </a:lnTo>
                  <a:lnTo>
                    <a:pt x="685774" y="224675"/>
                  </a:lnTo>
                  <a:lnTo>
                    <a:pt x="676313" y="224917"/>
                  </a:lnTo>
                  <a:lnTo>
                    <a:pt x="668121" y="226529"/>
                  </a:lnTo>
                  <a:lnTo>
                    <a:pt x="662355" y="230911"/>
                  </a:lnTo>
                  <a:lnTo>
                    <a:pt x="660184" y="239445"/>
                  </a:lnTo>
                  <a:lnTo>
                    <a:pt x="662355" y="247980"/>
                  </a:lnTo>
                  <a:lnTo>
                    <a:pt x="668121" y="252361"/>
                  </a:lnTo>
                  <a:lnTo>
                    <a:pt x="676313" y="253974"/>
                  </a:lnTo>
                  <a:lnTo>
                    <a:pt x="685774" y="254203"/>
                  </a:lnTo>
                  <a:lnTo>
                    <a:pt x="754138" y="254203"/>
                  </a:lnTo>
                  <a:lnTo>
                    <a:pt x="733691" y="271729"/>
                  </a:lnTo>
                  <a:lnTo>
                    <a:pt x="713803" y="283959"/>
                  </a:lnTo>
                  <a:lnTo>
                    <a:pt x="693902" y="292735"/>
                  </a:lnTo>
                  <a:lnTo>
                    <a:pt x="667308" y="302094"/>
                  </a:lnTo>
                  <a:lnTo>
                    <a:pt x="657402" y="305396"/>
                  </a:lnTo>
                  <a:lnTo>
                    <a:pt x="657580" y="305396"/>
                  </a:lnTo>
                  <a:lnTo>
                    <a:pt x="657580" y="324421"/>
                  </a:lnTo>
                  <a:lnTo>
                    <a:pt x="664387" y="331978"/>
                  </a:lnTo>
                  <a:lnTo>
                    <a:pt x="674763" y="331978"/>
                  </a:lnTo>
                  <a:lnTo>
                    <a:pt x="694474" y="327494"/>
                  </a:lnTo>
                  <a:lnTo>
                    <a:pt x="724611" y="314159"/>
                  </a:lnTo>
                  <a:lnTo>
                    <a:pt x="758088" y="292176"/>
                  </a:lnTo>
                  <a:lnTo>
                    <a:pt x="787831" y="261759"/>
                  </a:lnTo>
                  <a:lnTo>
                    <a:pt x="787844" y="307670"/>
                  </a:lnTo>
                  <a:lnTo>
                    <a:pt x="788009" y="313969"/>
                  </a:lnTo>
                  <a:lnTo>
                    <a:pt x="788085" y="316903"/>
                  </a:lnTo>
                  <a:lnTo>
                    <a:pt x="789889" y="326085"/>
                  </a:lnTo>
                  <a:lnTo>
                    <a:pt x="794804" y="332905"/>
                  </a:lnTo>
                  <a:lnTo>
                    <a:pt x="804367" y="335572"/>
                  </a:lnTo>
                  <a:lnTo>
                    <a:pt x="813917" y="332905"/>
                  </a:lnTo>
                  <a:lnTo>
                    <a:pt x="818819" y="326085"/>
                  </a:lnTo>
                  <a:lnTo>
                    <a:pt x="820623" y="316903"/>
                  </a:lnTo>
                  <a:lnTo>
                    <a:pt x="820877" y="307670"/>
                  </a:lnTo>
                  <a:lnTo>
                    <a:pt x="820889" y="261759"/>
                  </a:lnTo>
                  <a:lnTo>
                    <a:pt x="820889" y="257441"/>
                  </a:lnTo>
                  <a:lnTo>
                    <a:pt x="836688" y="277571"/>
                  </a:lnTo>
                  <a:lnTo>
                    <a:pt x="869632" y="305396"/>
                  </a:lnTo>
                  <a:lnTo>
                    <a:pt x="914285" y="325412"/>
                  </a:lnTo>
                  <a:lnTo>
                    <a:pt x="941425" y="330898"/>
                  </a:lnTo>
                  <a:lnTo>
                    <a:pt x="957618" y="330898"/>
                  </a:lnTo>
                  <a:lnTo>
                    <a:pt x="957618" y="316484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5777" y="919087"/>
              <a:ext cx="211251" cy="192633"/>
            </a:xfrm>
            <a:prstGeom prst="rect">
              <a:avLst/>
            </a:prstGeom>
          </p:spPr>
        </p:pic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19880" y="807846"/>
              <a:ext cx="3169920" cy="327660"/>
            </a:xfrm>
            <a:custGeom>
              <a:avLst/>
              <a:gdLst/>
              <a:ahLst/>
              <a:cxnLst/>
              <a:rect l="l" t="t" r="r" b="b"/>
              <a:pathLst>
                <a:path w="3169920" h="327659">
                  <a:moveTo>
                    <a:pt x="268935" y="49682"/>
                  </a:moveTo>
                  <a:lnTo>
                    <a:pt x="266687" y="38646"/>
                  </a:lnTo>
                  <a:lnTo>
                    <a:pt x="261366" y="32981"/>
                  </a:lnTo>
                  <a:lnTo>
                    <a:pt x="255130" y="30899"/>
                  </a:lnTo>
                  <a:lnTo>
                    <a:pt x="250139" y="30594"/>
                  </a:lnTo>
                  <a:lnTo>
                    <a:pt x="205346" y="32753"/>
                  </a:lnTo>
                  <a:lnTo>
                    <a:pt x="129921" y="37071"/>
                  </a:lnTo>
                  <a:lnTo>
                    <a:pt x="35318" y="44640"/>
                  </a:lnTo>
                  <a:lnTo>
                    <a:pt x="0" y="67678"/>
                  </a:lnTo>
                  <a:lnTo>
                    <a:pt x="2159" y="79336"/>
                  </a:lnTo>
                  <a:lnTo>
                    <a:pt x="7327" y="85331"/>
                  </a:lnTo>
                  <a:lnTo>
                    <a:pt x="13538" y="87528"/>
                  </a:lnTo>
                  <a:lnTo>
                    <a:pt x="18796" y="87845"/>
                  </a:lnTo>
                  <a:lnTo>
                    <a:pt x="39179" y="85559"/>
                  </a:lnTo>
                  <a:lnTo>
                    <a:pt x="122085" y="74790"/>
                  </a:lnTo>
                  <a:lnTo>
                    <a:pt x="150660" y="71285"/>
                  </a:lnTo>
                  <a:lnTo>
                    <a:pt x="119176" y="103771"/>
                  </a:lnTo>
                  <a:lnTo>
                    <a:pt x="100444" y="137261"/>
                  </a:lnTo>
                  <a:lnTo>
                    <a:pt x="91440" y="168198"/>
                  </a:lnTo>
                  <a:lnTo>
                    <a:pt x="89103" y="192976"/>
                  </a:lnTo>
                  <a:lnTo>
                    <a:pt x="102908" y="247637"/>
                  </a:lnTo>
                  <a:lnTo>
                    <a:pt x="136093" y="286423"/>
                  </a:lnTo>
                  <a:lnTo>
                    <a:pt x="176314" y="309549"/>
                  </a:lnTo>
                  <a:lnTo>
                    <a:pt x="211251" y="317207"/>
                  </a:lnTo>
                  <a:lnTo>
                    <a:pt x="216877" y="316877"/>
                  </a:lnTo>
                  <a:lnTo>
                    <a:pt x="225145" y="314553"/>
                  </a:lnTo>
                  <a:lnTo>
                    <a:pt x="232625" y="308241"/>
                  </a:lnTo>
                  <a:lnTo>
                    <a:pt x="235877" y="295960"/>
                  </a:lnTo>
                  <a:lnTo>
                    <a:pt x="235877" y="287680"/>
                  </a:lnTo>
                  <a:lnTo>
                    <a:pt x="232638" y="281914"/>
                  </a:lnTo>
                  <a:lnTo>
                    <a:pt x="223240" y="277596"/>
                  </a:lnTo>
                  <a:lnTo>
                    <a:pt x="206070" y="275437"/>
                  </a:lnTo>
                  <a:lnTo>
                    <a:pt x="181063" y="267804"/>
                  </a:lnTo>
                  <a:lnTo>
                    <a:pt x="155448" y="253479"/>
                  </a:lnTo>
                  <a:lnTo>
                    <a:pt x="133832" y="228079"/>
                  </a:lnTo>
                  <a:lnTo>
                    <a:pt x="124739" y="188302"/>
                  </a:lnTo>
                  <a:lnTo>
                    <a:pt x="133769" y="146672"/>
                  </a:lnTo>
                  <a:lnTo>
                    <a:pt x="158038" y="110172"/>
                  </a:lnTo>
                  <a:lnTo>
                    <a:pt x="193370" y="83388"/>
                  </a:lnTo>
                  <a:lnTo>
                    <a:pt x="235559" y="70916"/>
                  </a:lnTo>
                  <a:lnTo>
                    <a:pt x="250482" y="69278"/>
                  </a:lnTo>
                  <a:lnTo>
                    <a:pt x="260870" y="66382"/>
                  </a:lnTo>
                  <a:lnTo>
                    <a:pt x="266954" y="60452"/>
                  </a:lnTo>
                  <a:lnTo>
                    <a:pt x="268935" y="49682"/>
                  </a:lnTo>
                  <a:close/>
                </a:path>
                <a:path w="3169920" h="327659">
                  <a:moveTo>
                    <a:pt x="525538" y="270395"/>
                  </a:moveTo>
                  <a:lnTo>
                    <a:pt x="513549" y="267512"/>
                  </a:lnTo>
                  <a:lnTo>
                    <a:pt x="508050" y="267512"/>
                  </a:lnTo>
                  <a:lnTo>
                    <a:pt x="489572" y="271830"/>
                  </a:lnTo>
                  <a:lnTo>
                    <a:pt x="477304" y="274510"/>
                  </a:lnTo>
                  <a:lnTo>
                    <a:pt x="459841" y="277507"/>
                  </a:lnTo>
                  <a:lnTo>
                    <a:pt x="437654" y="280085"/>
                  </a:lnTo>
                  <a:lnTo>
                    <a:pt x="412788" y="281190"/>
                  </a:lnTo>
                  <a:lnTo>
                    <a:pt x="388747" y="280085"/>
                  </a:lnTo>
                  <a:lnTo>
                    <a:pt x="387413" y="280085"/>
                  </a:lnTo>
                  <a:lnTo>
                    <a:pt x="362356" y="274510"/>
                  </a:lnTo>
                  <a:lnTo>
                    <a:pt x="362165" y="274510"/>
                  </a:lnTo>
                  <a:lnTo>
                    <a:pt x="343166" y="261454"/>
                  </a:lnTo>
                  <a:lnTo>
                    <a:pt x="343420" y="211582"/>
                  </a:lnTo>
                  <a:lnTo>
                    <a:pt x="407289" y="166052"/>
                  </a:lnTo>
                  <a:lnTo>
                    <a:pt x="464629" y="145097"/>
                  </a:lnTo>
                  <a:lnTo>
                    <a:pt x="480860" y="140195"/>
                  </a:lnTo>
                  <a:lnTo>
                    <a:pt x="490372" y="137248"/>
                  </a:lnTo>
                  <a:lnTo>
                    <a:pt x="496379" y="135013"/>
                  </a:lnTo>
                  <a:lnTo>
                    <a:pt x="498652" y="133565"/>
                  </a:lnTo>
                  <a:lnTo>
                    <a:pt x="505777" y="129247"/>
                  </a:lnTo>
                  <a:lnTo>
                    <a:pt x="505777" y="122047"/>
                  </a:lnTo>
                  <a:lnTo>
                    <a:pt x="505726" y="117500"/>
                  </a:lnTo>
                  <a:lnTo>
                    <a:pt x="505371" y="113461"/>
                  </a:lnTo>
                  <a:lnTo>
                    <a:pt x="505333" y="113004"/>
                  </a:lnTo>
                  <a:lnTo>
                    <a:pt x="503085" y="106210"/>
                  </a:lnTo>
                  <a:lnTo>
                    <a:pt x="503021" y="106032"/>
                  </a:lnTo>
                  <a:lnTo>
                    <a:pt x="497306" y="99860"/>
                  </a:lnTo>
                  <a:lnTo>
                    <a:pt x="486664" y="97205"/>
                  </a:lnTo>
                  <a:lnTo>
                    <a:pt x="481558" y="97548"/>
                  </a:lnTo>
                  <a:lnTo>
                    <a:pt x="442709" y="109753"/>
                  </a:lnTo>
                  <a:lnTo>
                    <a:pt x="412457" y="122047"/>
                  </a:lnTo>
                  <a:lnTo>
                    <a:pt x="403415" y="94399"/>
                  </a:lnTo>
                  <a:lnTo>
                    <a:pt x="386245" y="45364"/>
                  </a:lnTo>
                  <a:lnTo>
                    <a:pt x="366242" y="7569"/>
                  </a:lnTo>
                  <a:lnTo>
                    <a:pt x="358343" y="5753"/>
                  </a:lnTo>
                  <a:lnTo>
                    <a:pt x="351078" y="7277"/>
                  </a:lnTo>
                  <a:lnTo>
                    <a:pt x="345224" y="11430"/>
                  </a:lnTo>
                  <a:lnTo>
                    <a:pt x="341299" y="17602"/>
                  </a:lnTo>
                  <a:lnTo>
                    <a:pt x="339966" y="24701"/>
                  </a:lnTo>
                  <a:lnTo>
                    <a:pt x="339877" y="25196"/>
                  </a:lnTo>
                  <a:lnTo>
                    <a:pt x="340664" y="30137"/>
                  </a:lnTo>
                  <a:lnTo>
                    <a:pt x="343268" y="38252"/>
                  </a:lnTo>
                  <a:lnTo>
                    <a:pt x="348068" y="50825"/>
                  </a:lnTo>
                  <a:lnTo>
                    <a:pt x="355434" y="69126"/>
                  </a:lnTo>
                  <a:lnTo>
                    <a:pt x="361848" y="85318"/>
                  </a:lnTo>
                  <a:lnTo>
                    <a:pt x="368833" y="103606"/>
                  </a:lnTo>
                  <a:lnTo>
                    <a:pt x="375526" y="121475"/>
                  </a:lnTo>
                  <a:lnTo>
                    <a:pt x="381038" y="136448"/>
                  </a:lnTo>
                  <a:lnTo>
                    <a:pt x="348754" y="155270"/>
                  </a:lnTo>
                  <a:lnTo>
                    <a:pt x="322618" y="177634"/>
                  </a:lnTo>
                  <a:lnTo>
                    <a:pt x="305117" y="205066"/>
                  </a:lnTo>
                  <a:lnTo>
                    <a:pt x="298729" y="239064"/>
                  </a:lnTo>
                  <a:lnTo>
                    <a:pt x="299389" y="251040"/>
                  </a:lnTo>
                  <a:lnTo>
                    <a:pt x="326923" y="298843"/>
                  </a:lnTo>
                  <a:lnTo>
                    <a:pt x="367245" y="315760"/>
                  </a:lnTo>
                  <a:lnTo>
                    <a:pt x="367652" y="315760"/>
                  </a:lnTo>
                  <a:lnTo>
                    <a:pt x="389343" y="318389"/>
                  </a:lnTo>
                  <a:lnTo>
                    <a:pt x="437273" y="318122"/>
                  </a:lnTo>
                  <a:lnTo>
                    <a:pt x="485889" y="312318"/>
                  </a:lnTo>
                  <a:lnTo>
                    <a:pt x="524294" y="294576"/>
                  </a:lnTo>
                  <a:lnTo>
                    <a:pt x="525538" y="286588"/>
                  </a:lnTo>
                  <a:lnTo>
                    <a:pt x="525538" y="281190"/>
                  </a:lnTo>
                  <a:lnTo>
                    <a:pt x="525538" y="270395"/>
                  </a:lnTo>
                  <a:close/>
                </a:path>
                <a:path w="3169920" h="327659">
                  <a:moveTo>
                    <a:pt x="530733" y="70561"/>
                  </a:moveTo>
                  <a:lnTo>
                    <a:pt x="502221" y="26631"/>
                  </a:lnTo>
                  <a:lnTo>
                    <a:pt x="500913" y="24828"/>
                  </a:lnTo>
                  <a:lnTo>
                    <a:pt x="491845" y="24828"/>
                  </a:lnTo>
                  <a:lnTo>
                    <a:pt x="488607" y="27711"/>
                  </a:lnTo>
                  <a:lnTo>
                    <a:pt x="488607" y="34556"/>
                  </a:lnTo>
                  <a:lnTo>
                    <a:pt x="489572" y="36715"/>
                  </a:lnTo>
                  <a:lnTo>
                    <a:pt x="490550" y="38519"/>
                  </a:lnTo>
                  <a:lnTo>
                    <a:pt x="493268" y="43129"/>
                  </a:lnTo>
                  <a:lnTo>
                    <a:pt x="501751" y="56946"/>
                  </a:lnTo>
                  <a:lnTo>
                    <a:pt x="510946" y="72453"/>
                  </a:lnTo>
                  <a:lnTo>
                    <a:pt x="515124" y="78536"/>
                  </a:lnTo>
                  <a:lnTo>
                    <a:pt x="518287" y="81165"/>
                  </a:lnTo>
                  <a:lnTo>
                    <a:pt x="521652" y="81724"/>
                  </a:lnTo>
                  <a:lnTo>
                    <a:pt x="527812" y="81724"/>
                  </a:lnTo>
                  <a:lnTo>
                    <a:pt x="530733" y="76682"/>
                  </a:lnTo>
                  <a:lnTo>
                    <a:pt x="530733" y="70561"/>
                  </a:lnTo>
                  <a:close/>
                </a:path>
                <a:path w="3169920" h="327659">
                  <a:moveTo>
                    <a:pt x="557936" y="52920"/>
                  </a:moveTo>
                  <a:lnTo>
                    <a:pt x="537705" y="19431"/>
                  </a:lnTo>
                  <a:lnTo>
                    <a:pt x="519709" y="5753"/>
                  </a:lnTo>
                  <a:lnTo>
                    <a:pt x="516801" y="5753"/>
                  </a:lnTo>
                  <a:lnTo>
                    <a:pt x="513880" y="7912"/>
                  </a:lnTo>
                  <a:lnTo>
                    <a:pt x="512902" y="11150"/>
                  </a:lnTo>
                  <a:lnTo>
                    <a:pt x="512254" y="14389"/>
                  </a:lnTo>
                  <a:lnTo>
                    <a:pt x="512902" y="16916"/>
                  </a:lnTo>
                  <a:lnTo>
                    <a:pt x="514527" y="19786"/>
                  </a:lnTo>
                  <a:lnTo>
                    <a:pt x="518007" y="24701"/>
                  </a:lnTo>
                  <a:lnTo>
                    <a:pt x="529336" y="40055"/>
                  </a:lnTo>
                  <a:lnTo>
                    <a:pt x="532866" y="45186"/>
                  </a:lnTo>
                  <a:lnTo>
                    <a:pt x="543039" y="61201"/>
                  </a:lnTo>
                  <a:lnTo>
                    <a:pt x="544334" y="63004"/>
                  </a:lnTo>
                  <a:lnTo>
                    <a:pt x="552107" y="63004"/>
                  </a:lnTo>
                  <a:lnTo>
                    <a:pt x="557936" y="61201"/>
                  </a:lnTo>
                  <a:lnTo>
                    <a:pt x="557936" y="52920"/>
                  </a:lnTo>
                  <a:close/>
                </a:path>
                <a:path w="3169920" h="327659">
                  <a:moveTo>
                    <a:pt x="847585" y="213868"/>
                  </a:moveTo>
                  <a:lnTo>
                    <a:pt x="845058" y="203238"/>
                  </a:lnTo>
                  <a:lnTo>
                    <a:pt x="839241" y="197396"/>
                  </a:lnTo>
                  <a:lnTo>
                    <a:pt x="832827" y="194932"/>
                  </a:lnTo>
                  <a:lnTo>
                    <a:pt x="828471" y="194424"/>
                  </a:lnTo>
                  <a:lnTo>
                    <a:pt x="821296" y="195897"/>
                  </a:lnTo>
                  <a:lnTo>
                    <a:pt x="816483" y="200583"/>
                  </a:lnTo>
                  <a:lnTo>
                    <a:pt x="812888" y="208851"/>
                  </a:lnTo>
                  <a:lnTo>
                    <a:pt x="809345" y="221068"/>
                  </a:lnTo>
                  <a:lnTo>
                    <a:pt x="801763" y="240893"/>
                  </a:lnTo>
                  <a:lnTo>
                    <a:pt x="790155" y="259232"/>
                  </a:lnTo>
                  <a:lnTo>
                    <a:pt x="775271" y="272719"/>
                  </a:lnTo>
                  <a:lnTo>
                    <a:pt x="757834" y="277964"/>
                  </a:lnTo>
                  <a:lnTo>
                    <a:pt x="747534" y="275196"/>
                  </a:lnTo>
                  <a:lnTo>
                    <a:pt x="742251" y="267690"/>
                  </a:lnTo>
                  <a:lnTo>
                    <a:pt x="740295" y="256692"/>
                  </a:lnTo>
                  <a:lnTo>
                    <a:pt x="740016" y="243395"/>
                  </a:lnTo>
                  <a:lnTo>
                    <a:pt x="740016" y="187731"/>
                  </a:lnTo>
                  <a:lnTo>
                    <a:pt x="739775" y="180149"/>
                  </a:lnTo>
                  <a:lnTo>
                    <a:pt x="721677" y="143522"/>
                  </a:lnTo>
                  <a:lnTo>
                    <a:pt x="696277" y="135382"/>
                  </a:lnTo>
                  <a:lnTo>
                    <a:pt x="691184" y="135623"/>
                  </a:lnTo>
                  <a:lnTo>
                    <a:pt x="682752" y="137312"/>
                  </a:lnTo>
                  <a:lnTo>
                    <a:pt x="671766" y="141909"/>
                  </a:lnTo>
                  <a:lnTo>
                    <a:pt x="659015" y="150863"/>
                  </a:lnTo>
                  <a:lnTo>
                    <a:pt x="683882" y="89827"/>
                  </a:lnTo>
                  <a:lnTo>
                    <a:pt x="697471" y="53848"/>
                  </a:lnTo>
                  <a:lnTo>
                    <a:pt x="703402" y="30962"/>
                  </a:lnTo>
                  <a:lnTo>
                    <a:pt x="701421" y="22733"/>
                  </a:lnTo>
                  <a:lnTo>
                    <a:pt x="696480" y="17272"/>
                  </a:lnTo>
                  <a:lnTo>
                    <a:pt x="690143" y="14249"/>
                  </a:lnTo>
                  <a:lnTo>
                    <a:pt x="683958" y="13322"/>
                  </a:lnTo>
                  <a:lnTo>
                    <a:pt x="677329" y="14605"/>
                  </a:lnTo>
                  <a:lnTo>
                    <a:pt x="672465" y="18440"/>
                  </a:lnTo>
                  <a:lnTo>
                    <a:pt x="668566" y="24853"/>
                  </a:lnTo>
                  <a:lnTo>
                    <a:pt x="664845" y="33845"/>
                  </a:lnTo>
                  <a:lnTo>
                    <a:pt x="643369" y="91897"/>
                  </a:lnTo>
                  <a:lnTo>
                    <a:pt x="624713" y="141541"/>
                  </a:lnTo>
                  <a:lnTo>
                    <a:pt x="606844" y="188010"/>
                  </a:lnTo>
                  <a:lnTo>
                    <a:pt x="577964" y="261543"/>
                  </a:lnTo>
                  <a:lnTo>
                    <a:pt x="571334" y="279349"/>
                  </a:lnTo>
                  <a:lnTo>
                    <a:pt x="567550" y="291680"/>
                  </a:lnTo>
                  <a:lnTo>
                    <a:pt x="566343" y="300278"/>
                  </a:lnTo>
                  <a:lnTo>
                    <a:pt x="567651" y="307263"/>
                  </a:lnTo>
                  <a:lnTo>
                    <a:pt x="571411" y="313512"/>
                  </a:lnTo>
                  <a:lnTo>
                    <a:pt x="577418" y="317995"/>
                  </a:lnTo>
                  <a:lnTo>
                    <a:pt x="585470" y="319722"/>
                  </a:lnTo>
                  <a:lnTo>
                    <a:pt x="592848" y="318465"/>
                  </a:lnTo>
                  <a:lnTo>
                    <a:pt x="598589" y="312610"/>
                  </a:lnTo>
                  <a:lnTo>
                    <a:pt x="605053" y="299059"/>
                  </a:lnTo>
                  <a:lnTo>
                    <a:pt x="627646" y="241693"/>
                  </a:lnTo>
                  <a:lnTo>
                    <a:pt x="643750" y="209092"/>
                  </a:lnTo>
                  <a:lnTo>
                    <a:pt x="663422" y="184188"/>
                  </a:lnTo>
                  <a:lnTo>
                    <a:pt x="687197" y="174269"/>
                  </a:lnTo>
                  <a:lnTo>
                    <a:pt x="697509" y="176911"/>
                  </a:lnTo>
                  <a:lnTo>
                    <a:pt x="702805" y="183578"/>
                  </a:lnTo>
                  <a:lnTo>
                    <a:pt x="704748" y="192341"/>
                  </a:lnTo>
                  <a:lnTo>
                    <a:pt x="705027" y="201269"/>
                  </a:lnTo>
                  <a:lnTo>
                    <a:pt x="705053" y="257327"/>
                  </a:lnTo>
                  <a:lnTo>
                    <a:pt x="705472" y="268732"/>
                  </a:lnTo>
                  <a:lnTo>
                    <a:pt x="729246" y="312026"/>
                  </a:lnTo>
                  <a:lnTo>
                    <a:pt x="757186" y="319722"/>
                  </a:lnTo>
                  <a:lnTo>
                    <a:pt x="795515" y="306819"/>
                  </a:lnTo>
                  <a:lnTo>
                    <a:pt x="823899" y="276517"/>
                  </a:lnTo>
                  <a:lnTo>
                    <a:pt x="841527" y="241338"/>
                  </a:lnTo>
                  <a:lnTo>
                    <a:pt x="847585" y="213868"/>
                  </a:lnTo>
                  <a:close/>
                </a:path>
                <a:path w="3169920" h="327659">
                  <a:moveTo>
                    <a:pt x="1004404" y="95046"/>
                  </a:moveTo>
                  <a:lnTo>
                    <a:pt x="985291" y="75247"/>
                  </a:lnTo>
                  <a:lnTo>
                    <a:pt x="979385" y="75590"/>
                  </a:lnTo>
                  <a:lnTo>
                    <a:pt x="954506" y="77762"/>
                  </a:lnTo>
                  <a:lnTo>
                    <a:pt x="956614" y="62979"/>
                  </a:lnTo>
                  <a:lnTo>
                    <a:pt x="957783" y="51041"/>
                  </a:lnTo>
                  <a:lnTo>
                    <a:pt x="958278" y="42735"/>
                  </a:lnTo>
                  <a:lnTo>
                    <a:pt x="958265" y="37134"/>
                  </a:lnTo>
                  <a:lnTo>
                    <a:pt x="957948" y="32461"/>
                  </a:lnTo>
                  <a:lnTo>
                    <a:pt x="955636" y="25374"/>
                  </a:lnTo>
                  <a:lnTo>
                    <a:pt x="949921" y="19634"/>
                  </a:lnTo>
                  <a:lnTo>
                    <a:pt x="939279" y="17272"/>
                  </a:lnTo>
                  <a:lnTo>
                    <a:pt x="932141" y="17272"/>
                  </a:lnTo>
                  <a:lnTo>
                    <a:pt x="917575" y="79921"/>
                  </a:lnTo>
                  <a:lnTo>
                    <a:pt x="909472" y="80365"/>
                  </a:lnTo>
                  <a:lnTo>
                    <a:pt x="866279" y="84988"/>
                  </a:lnTo>
                  <a:lnTo>
                    <a:pt x="858012" y="101384"/>
                  </a:lnTo>
                  <a:lnTo>
                    <a:pt x="857948" y="102247"/>
                  </a:lnTo>
                  <a:lnTo>
                    <a:pt x="860323" y="113487"/>
                  </a:lnTo>
                  <a:lnTo>
                    <a:pt x="866038" y="119265"/>
                  </a:lnTo>
                  <a:lnTo>
                    <a:pt x="873213" y="121462"/>
                  </a:lnTo>
                  <a:lnTo>
                    <a:pt x="874445" y="121462"/>
                  </a:lnTo>
                  <a:lnTo>
                    <a:pt x="879005" y="121691"/>
                  </a:lnTo>
                  <a:lnTo>
                    <a:pt x="884301" y="121462"/>
                  </a:lnTo>
                  <a:lnTo>
                    <a:pt x="909142" y="119888"/>
                  </a:lnTo>
                  <a:lnTo>
                    <a:pt x="898055" y="152031"/>
                  </a:lnTo>
                  <a:lnTo>
                    <a:pt x="885888" y="179082"/>
                  </a:lnTo>
                  <a:lnTo>
                    <a:pt x="875792" y="198221"/>
                  </a:lnTo>
                  <a:lnTo>
                    <a:pt x="870915" y="206667"/>
                  </a:lnTo>
                  <a:lnTo>
                    <a:pt x="863168" y="219405"/>
                  </a:lnTo>
                  <a:lnTo>
                    <a:pt x="858761" y="227330"/>
                  </a:lnTo>
                  <a:lnTo>
                    <a:pt x="856780" y="232740"/>
                  </a:lnTo>
                  <a:lnTo>
                    <a:pt x="856411" y="237045"/>
                  </a:lnTo>
                  <a:lnTo>
                    <a:pt x="856411" y="238353"/>
                  </a:lnTo>
                  <a:lnTo>
                    <a:pt x="874153" y="256349"/>
                  </a:lnTo>
                  <a:lnTo>
                    <a:pt x="882637" y="254254"/>
                  </a:lnTo>
                  <a:lnTo>
                    <a:pt x="909815" y="217017"/>
                  </a:lnTo>
                  <a:lnTo>
                    <a:pt x="934085" y="159918"/>
                  </a:lnTo>
                  <a:lnTo>
                    <a:pt x="945769" y="119888"/>
                  </a:lnTo>
                  <a:lnTo>
                    <a:pt x="946404" y="117729"/>
                  </a:lnTo>
                  <a:lnTo>
                    <a:pt x="984897" y="115100"/>
                  </a:lnTo>
                  <a:lnTo>
                    <a:pt x="1004404" y="110883"/>
                  </a:lnTo>
                  <a:lnTo>
                    <a:pt x="1004404" y="95046"/>
                  </a:lnTo>
                  <a:close/>
                </a:path>
                <a:path w="3169920" h="327659">
                  <a:moveTo>
                    <a:pt x="1122349" y="268592"/>
                  </a:moveTo>
                  <a:lnTo>
                    <a:pt x="1118374" y="259232"/>
                  </a:lnTo>
                  <a:lnTo>
                    <a:pt x="1115783" y="253111"/>
                  </a:lnTo>
                  <a:lnTo>
                    <a:pt x="1099743" y="237629"/>
                  </a:lnTo>
                  <a:lnTo>
                    <a:pt x="1079690" y="224040"/>
                  </a:lnTo>
                  <a:lnTo>
                    <a:pt x="1061110" y="214223"/>
                  </a:lnTo>
                  <a:lnTo>
                    <a:pt x="1061110" y="203060"/>
                  </a:lnTo>
                  <a:lnTo>
                    <a:pt x="1061110" y="158775"/>
                  </a:lnTo>
                  <a:lnTo>
                    <a:pt x="1060881" y="152031"/>
                  </a:lnTo>
                  <a:lnTo>
                    <a:pt x="1060818" y="149872"/>
                  </a:lnTo>
                  <a:lnTo>
                    <a:pt x="1058849" y="140728"/>
                  </a:lnTo>
                  <a:lnTo>
                    <a:pt x="1058799" y="140462"/>
                  </a:lnTo>
                  <a:lnTo>
                    <a:pt x="1053363" y="133070"/>
                  </a:lnTo>
                  <a:lnTo>
                    <a:pt x="1053541" y="133070"/>
                  </a:lnTo>
                  <a:lnTo>
                    <a:pt x="1042631" y="129971"/>
                  </a:lnTo>
                  <a:lnTo>
                    <a:pt x="1031316" y="133070"/>
                  </a:lnTo>
                  <a:lnTo>
                    <a:pt x="1026756" y="139344"/>
                  </a:lnTo>
                  <a:lnTo>
                    <a:pt x="1026756" y="245186"/>
                  </a:lnTo>
                  <a:lnTo>
                    <a:pt x="1026655" y="256349"/>
                  </a:lnTo>
                  <a:lnTo>
                    <a:pt x="1023518" y="267792"/>
                  </a:lnTo>
                  <a:lnTo>
                    <a:pt x="1023480" y="267970"/>
                  </a:lnTo>
                  <a:lnTo>
                    <a:pt x="1013587" y="277596"/>
                  </a:lnTo>
                  <a:lnTo>
                    <a:pt x="993711" y="281559"/>
                  </a:lnTo>
                  <a:lnTo>
                    <a:pt x="978776" y="279158"/>
                  </a:lnTo>
                  <a:lnTo>
                    <a:pt x="970254" y="273418"/>
                  </a:lnTo>
                  <a:lnTo>
                    <a:pt x="966406" y="266522"/>
                  </a:lnTo>
                  <a:lnTo>
                    <a:pt x="965568" y="261035"/>
                  </a:lnTo>
                  <a:lnTo>
                    <a:pt x="965517" y="260667"/>
                  </a:lnTo>
                  <a:lnTo>
                    <a:pt x="967727" y="251485"/>
                  </a:lnTo>
                  <a:lnTo>
                    <a:pt x="967765" y="251307"/>
                  </a:lnTo>
                  <a:lnTo>
                    <a:pt x="974305" y="244017"/>
                  </a:lnTo>
                  <a:lnTo>
                    <a:pt x="984796" y="239306"/>
                  </a:lnTo>
                  <a:lnTo>
                    <a:pt x="998880" y="237629"/>
                  </a:lnTo>
                  <a:lnTo>
                    <a:pt x="1008761" y="238353"/>
                  </a:lnTo>
                  <a:lnTo>
                    <a:pt x="1016355" y="240195"/>
                  </a:lnTo>
                  <a:lnTo>
                    <a:pt x="1022172" y="242646"/>
                  </a:lnTo>
                  <a:lnTo>
                    <a:pt x="1026756" y="245186"/>
                  </a:lnTo>
                  <a:lnTo>
                    <a:pt x="1026756" y="139344"/>
                  </a:lnTo>
                  <a:lnTo>
                    <a:pt x="1025740" y="140728"/>
                  </a:lnTo>
                  <a:lnTo>
                    <a:pt x="1024102" y="149872"/>
                  </a:lnTo>
                  <a:lnTo>
                    <a:pt x="1024166" y="159918"/>
                  </a:lnTo>
                  <a:lnTo>
                    <a:pt x="1025893" y="198221"/>
                  </a:lnTo>
                  <a:lnTo>
                    <a:pt x="1026007" y="200901"/>
                  </a:lnTo>
                  <a:lnTo>
                    <a:pt x="1026109" y="203060"/>
                  </a:lnTo>
                  <a:lnTo>
                    <a:pt x="1021410" y="201955"/>
                  </a:lnTo>
                  <a:lnTo>
                    <a:pt x="1015542" y="200901"/>
                  </a:lnTo>
                  <a:lnTo>
                    <a:pt x="1008380" y="200126"/>
                  </a:lnTo>
                  <a:lnTo>
                    <a:pt x="999871" y="199821"/>
                  </a:lnTo>
                  <a:lnTo>
                    <a:pt x="969784" y="204584"/>
                  </a:lnTo>
                  <a:lnTo>
                    <a:pt x="947496" y="217601"/>
                  </a:lnTo>
                  <a:lnTo>
                    <a:pt x="933665" y="237045"/>
                  </a:lnTo>
                  <a:lnTo>
                    <a:pt x="928979" y="260667"/>
                  </a:lnTo>
                  <a:lnTo>
                    <a:pt x="928916" y="261035"/>
                  </a:lnTo>
                  <a:lnTo>
                    <a:pt x="933640" y="284099"/>
                  </a:lnTo>
                  <a:lnTo>
                    <a:pt x="947089" y="303250"/>
                  </a:lnTo>
                  <a:lnTo>
                    <a:pt x="968133" y="316318"/>
                  </a:lnTo>
                  <a:lnTo>
                    <a:pt x="995654" y="321157"/>
                  </a:lnTo>
                  <a:lnTo>
                    <a:pt x="1032281" y="313563"/>
                  </a:lnTo>
                  <a:lnTo>
                    <a:pt x="1051306" y="295732"/>
                  </a:lnTo>
                  <a:lnTo>
                    <a:pt x="1056271" y="281559"/>
                  </a:lnTo>
                  <a:lnTo>
                    <a:pt x="1058532" y="275132"/>
                  </a:lnTo>
                  <a:lnTo>
                    <a:pt x="1059662" y="261035"/>
                  </a:lnTo>
                  <a:lnTo>
                    <a:pt x="1059700" y="260667"/>
                  </a:lnTo>
                  <a:lnTo>
                    <a:pt x="1059815" y="259232"/>
                  </a:lnTo>
                  <a:lnTo>
                    <a:pt x="1094155" y="286232"/>
                  </a:lnTo>
                  <a:lnTo>
                    <a:pt x="1097064" y="289471"/>
                  </a:lnTo>
                  <a:lnTo>
                    <a:pt x="1103553" y="289471"/>
                  </a:lnTo>
                  <a:lnTo>
                    <a:pt x="1110310" y="287731"/>
                  </a:lnTo>
                  <a:lnTo>
                    <a:pt x="1116342" y="283083"/>
                  </a:lnTo>
                  <a:lnTo>
                    <a:pt x="1120686" y="276415"/>
                  </a:lnTo>
                  <a:lnTo>
                    <a:pt x="1122349" y="268592"/>
                  </a:lnTo>
                  <a:close/>
                </a:path>
                <a:path w="3169920" h="327659">
                  <a:moveTo>
                    <a:pt x="1135303" y="124561"/>
                  </a:moveTo>
                  <a:lnTo>
                    <a:pt x="1104519" y="90716"/>
                  </a:lnTo>
                  <a:lnTo>
                    <a:pt x="1072680" y="68224"/>
                  </a:lnTo>
                  <a:lnTo>
                    <a:pt x="1043279" y="54356"/>
                  </a:lnTo>
                  <a:lnTo>
                    <a:pt x="1034948" y="56489"/>
                  </a:lnTo>
                  <a:lnTo>
                    <a:pt x="1029550" y="61696"/>
                  </a:lnTo>
                  <a:lnTo>
                    <a:pt x="1026655" y="68224"/>
                  </a:lnTo>
                  <a:lnTo>
                    <a:pt x="1025791" y="74168"/>
                  </a:lnTo>
                  <a:lnTo>
                    <a:pt x="1025791" y="85331"/>
                  </a:lnTo>
                  <a:lnTo>
                    <a:pt x="1033233" y="90004"/>
                  </a:lnTo>
                  <a:lnTo>
                    <a:pt x="1039393" y="93599"/>
                  </a:lnTo>
                  <a:lnTo>
                    <a:pt x="1060132" y="105930"/>
                  </a:lnTo>
                  <a:lnTo>
                    <a:pt x="1073861" y="114719"/>
                  </a:lnTo>
                  <a:lnTo>
                    <a:pt x="1085088" y="123024"/>
                  </a:lnTo>
                  <a:lnTo>
                    <a:pt x="1108405" y="142214"/>
                  </a:lnTo>
                  <a:lnTo>
                    <a:pt x="1111973" y="145453"/>
                  </a:lnTo>
                  <a:lnTo>
                    <a:pt x="1118133" y="145453"/>
                  </a:lnTo>
                  <a:lnTo>
                    <a:pt x="1124508" y="143916"/>
                  </a:lnTo>
                  <a:lnTo>
                    <a:pt x="1129995" y="139598"/>
                  </a:lnTo>
                  <a:lnTo>
                    <a:pt x="1133805" y="133070"/>
                  </a:lnTo>
                  <a:lnTo>
                    <a:pt x="1134364" y="129971"/>
                  </a:lnTo>
                  <a:lnTo>
                    <a:pt x="1135303" y="124561"/>
                  </a:lnTo>
                  <a:close/>
                </a:path>
                <a:path w="3169920" h="327659">
                  <a:moveTo>
                    <a:pt x="1400327" y="268947"/>
                  </a:moveTo>
                  <a:lnTo>
                    <a:pt x="1388668" y="266077"/>
                  </a:lnTo>
                  <a:lnTo>
                    <a:pt x="1383487" y="266077"/>
                  </a:lnTo>
                  <a:lnTo>
                    <a:pt x="1353146" y="273075"/>
                  </a:lnTo>
                  <a:lnTo>
                    <a:pt x="1336255" y="275971"/>
                  </a:lnTo>
                  <a:lnTo>
                    <a:pt x="1313662" y="278612"/>
                  </a:lnTo>
                  <a:lnTo>
                    <a:pt x="1287907" y="279755"/>
                  </a:lnTo>
                  <a:lnTo>
                    <a:pt x="1262316" y="278676"/>
                  </a:lnTo>
                  <a:lnTo>
                    <a:pt x="1237310" y="273316"/>
                  </a:lnTo>
                  <a:lnTo>
                    <a:pt x="1218311" y="260464"/>
                  </a:lnTo>
                  <a:lnTo>
                    <a:pt x="1210779" y="236905"/>
                  </a:lnTo>
                  <a:lnTo>
                    <a:pt x="1218577" y="210337"/>
                  </a:lnTo>
                  <a:lnTo>
                    <a:pt x="1242339" y="186639"/>
                  </a:lnTo>
                  <a:lnTo>
                    <a:pt x="1282547" y="164757"/>
                  </a:lnTo>
                  <a:lnTo>
                    <a:pt x="1339748" y="143662"/>
                  </a:lnTo>
                  <a:lnTo>
                    <a:pt x="1365440" y="136017"/>
                  </a:lnTo>
                  <a:lnTo>
                    <a:pt x="1373759" y="132499"/>
                  </a:lnTo>
                  <a:lnTo>
                    <a:pt x="1380896" y="127812"/>
                  </a:lnTo>
                  <a:lnTo>
                    <a:pt x="1380896" y="117005"/>
                  </a:lnTo>
                  <a:lnTo>
                    <a:pt x="1380451" y="111772"/>
                  </a:lnTo>
                  <a:lnTo>
                    <a:pt x="1378140" y="104813"/>
                  </a:lnTo>
                  <a:lnTo>
                    <a:pt x="1372412" y="98729"/>
                  </a:lnTo>
                  <a:lnTo>
                    <a:pt x="1361782" y="96126"/>
                  </a:lnTo>
                  <a:lnTo>
                    <a:pt x="1356690" y="96418"/>
                  </a:lnTo>
                  <a:lnTo>
                    <a:pt x="1317828" y="108470"/>
                  </a:lnTo>
                  <a:lnTo>
                    <a:pt x="1287576" y="120967"/>
                  </a:lnTo>
                  <a:lnTo>
                    <a:pt x="1278585" y="93510"/>
                  </a:lnTo>
                  <a:lnTo>
                    <a:pt x="1261325" y="43865"/>
                  </a:lnTo>
                  <a:lnTo>
                    <a:pt x="1241171" y="6426"/>
                  </a:lnTo>
                  <a:lnTo>
                    <a:pt x="1233462" y="4673"/>
                  </a:lnTo>
                  <a:lnTo>
                    <a:pt x="1226197" y="6197"/>
                  </a:lnTo>
                  <a:lnTo>
                    <a:pt x="1220343" y="10337"/>
                  </a:lnTo>
                  <a:lnTo>
                    <a:pt x="1216418" y="16522"/>
                  </a:lnTo>
                  <a:lnTo>
                    <a:pt x="1214996" y="24117"/>
                  </a:lnTo>
                  <a:lnTo>
                    <a:pt x="1215783" y="29006"/>
                  </a:lnTo>
                  <a:lnTo>
                    <a:pt x="1218399" y="37033"/>
                  </a:lnTo>
                  <a:lnTo>
                    <a:pt x="1230553" y="68046"/>
                  </a:lnTo>
                  <a:lnTo>
                    <a:pt x="1243914" y="102514"/>
                  </a:lnTo>
                  <a:lnTo>
                    <a:pt x="1255826" y="135369"/>
                  </a:lnTo>
                  <a:lnTo>
                    <a:pt x="1223746" y="154038"/>
                  </a:lnTo>
                  <a:lnTo>
                    <a:pt x="1197698" y="176415"/>
                  </a:lnTo>
                  <a:lnTo>
                    <a:pt x="1180236" y="203923"/>
                  </a:lnTo>
                  <a:lnTo>
                    <a:pt x="1173848" y="237985"/>
                  </a:lnTo>
                  <a:lnTo>
                    <a:pt x="1174508" y="249910"/>
                  </a:lnTo>
                  <a:lnTo>
                    <a:pt x="1202042" y="297751"/>
                  </a:lnTo>
                  <a:lnTo>
                    <a:pt x="1242047" y="314452"/>
                  </a:lnTo>
                  <a:lnTo>
                    <a:pt x="1285951" y="317919"/>
                  </a:lnTo>
                  <a:lnTo>
                    <a:pt x="1312379" y="316992"/>
                  </a:lnTo>
                  <a:lnTo>
                    <a:pt x="1360995" y="310934"/>
                  </a:lnTo>
                  <a:lnTo>
                    <a:pt x="1399095" y="293141"/>
                  </a:lnTo>
                  <a:lnTo>
                    <a:pt x="1400327" y="285153"/>
                  </a:lnTo>
                  <a:lnTo>
                    <a:pt x="1400327" y="268947"/>
                  </a:lnTo>
                  <a:close/>
                </a:path>
                <a:path w="3169920" h="327659">
                  <a:moveTo>
                    <a:pt x="1645602" y="51854"/>
                  </a:moveTo>
                  <a:lnTo>
                    <a:pt x="1644091" y="43472"/>
                  </a:lnTo>
                  <a:lnTo>
                    <a:pt x="1643202" y="42125"/>
                  </a:lnTo>
                  <a:lnTo>
                    <a:pt x="1639849" y="36995"/>
                  </a:lnTo>
                  <a:lnTo>
                    <a:pt x="1633296" y="32804"/>
                  </a:lnTo>
                  <a:lnTo>
                    <a:pt x="1624863" y="31318"/>
                  </a:lnTo>
                  <a:lnTo>
                    <a:pt x="1621624" y="31318"/>
                  </a:lnTo>
                  <a:lnTo>
                    <a:pt x="1619681" y="31686"/>
                  </a:lnTo>
                  <a:lnTo>
                    <a:pt x="1602828" y="35280"/>
                  </a:lnTo>
                  <a:lnTo>
                    <a:pt x="1582064" y="38925"/>
                  </a:lnTo>
                  <a:lnTo>
                    <a:pt x="1560677" y="41046"/>
                  </a:lnTo>
                  <a:lnTo>
                    <a:pt x="1560068" y="41046"/>
                  </a:lnTo>
                  <a:lnTo>
                    <a:pt x="1540179" y="41910"/>
                  </a:lnTo>
                  <a:lnTo>
                    <a:pt x="1519237" y="42125"/>
                  </a:lnTo>
                  <a:lnTo>
                    <a:pt x="1515033" y="42125"/>
                  </a:lnTo>
                  <a:lnTo>
                    <a:pt x="1506105" y="41910"/>
                  </a:lnTo>
                  <a:lnTo>
                    <a:pt x="1505242" y="41910"/>
                  </a:lnTo>
                  <a:lnTo>
                    <a:pt x="1494040" y="41516"/>
                  </a:lnTo>
                  <a:lnTo>
                    <a:pt x="1484236" y="41046"/>
                  </a:lnTo>
                  <a:lnTo>
                    <a:pt x="1480680" y="40690"/>
                  </a:lnTo>
                  <a:lnTo>
                    <a:pt x="1464475" y="39243"/>
                  </a:lnTo>
                  <a:lnTo>
                    <a:pt x="1460588" y="39243"/>
                  </a:lnTo>
                  <a:lnTo>
                    <a:pt x="1451203" y="41046"/>
                  </a:lnTo>
                  <a:lnTo>
                    <a:pt x="1451876" y="41046"/>
                  </a:lnTo>
                  <a:lnTo>
                    <a:pt x="1446377" y="45262"/>
                  </a:lnTo>
                  <a:lnTo>
                    <a:pt x="1443139" y="51689"/>
                  </a:lnTo>
                  <a:lnTo>
                    <a:pt x="1442199" y="58851"/>
                  </a:lnTo>
                  <a:lnTo>
                    <a:pt x="1442123" y="59410"/>
                  </a:lnTo>
                  <a:lnTo>
                    <a:pt x="1444777" y="70370"/>
                  </a:lnTo>
                  <a:lnTo>
                    <a:pt x="1453388" y="76949"/>
                  </a:lnTo>
                  <a:lnTo>
                    <a:pt x="1468907" y="80162"/>
                  </a:lnTo>
                  <a:lnTo>
                    <a:pt x="1492338" y="81013"/>
                  </a:lnTo>
                  <a:lnTo>
                    <a:pt x="1524673" y="80479"/>
                  </a:lnTo>
                  <a:lnTo>
                    <a:pt x="1548320" y="78930"/>
                  </a:lnTo>
                  <a:lnTo>
                    <a:pt x="1567713" y="76454"/>
                  </a:lnTo>
                  <a:lnTo>
                    <a:pt x="1587284" y="73088"/>
                  </a:lnTo>
                  <a:lnTo>
                    <a:pt x="1584363" y="75247"/>
                  </a:lnTo>
                  <a:lnTo>
                    <a:pt x="1569135" y="84251"/>
                  </a:lnTo>
                  <a:lnTo>
                    <a:pt x="1563293" y="89293"/>
                  </a:lnTo>
                  <a:lnTo>
                    <a:pt x="1560385" y="93611"/>
                  </a:lnTo>
                  <a:lnTo>
                    <a:pt x="1560385" y="108737"/>
                  </a:lnTo>
                  <a:lnTo>
                    <a:pt x="1565897" y="115938"/>
                  </a:lnTo>
                  <a:lnTo>
                    <a:pt x="1577873" y="115938"/>
                  </a:lnTo>
                  <a:lnTo>
                    <a:pt x="1632686" y="73088"/>
                  </a:lnTo>
                  <a:lnTo>
                    <a:pt x="1644878" y="58851"/>
                  </a:lnTo>
                  <a:lnTo>
                    <a:pt x="1645602" y="51854"/>
                  </a:lnTo>
                  <a:close/>
                </a:path>
                <a:path w="3169920" h="327659">
                  <a:moveTo>
                    <a:pt x="1666011" y="277964"/>
                  </a:moveTo>
                  <a:lnTo>
                    <a:pt x="1664868" y="271068"/>
                  </a:lnTo>
                  <a:lnTo>
                    <a:pt x="1664309" y="270040"/>
                  </a:lnTo>
                  <a:lnTo>
                    <a:pt x="1661439" y="264680"/>
                  </a:lnTo>
                  <a:lnTo>
                    <a:pt x="1655762" y="259981"/>
                  </a:lnTo>
                  <a:lnTo>
                    <a:pt x="1647863" y="258165"/>
                  </a:lnTo>
                  <a:lnTo>
                    <a:pt x="1644307" y="258165"/>
                  </a:lnTo>
                  <a:lnTo>
                    <a:pt x="1630045" y="261759"/>
                  </a:lnTo>
                  <a:lnTo>
                    <a:pt x="1623885" y="263563"/>
                  </a:lnTo>
                  <a:lnTo>
                    <a:pt x="1607312" y="267004"/>
                  </a:lnTo>
                  <a:lnTo>
                    <a:pt x="1590522" y="269011"/>
                  </a:lnTo>
                  <a:lnTo>
                    <a:pt x="1590090" y="269011"/>
                  </a:lnTo>
                  <a:lnTo>
                    <a:pt x="1575866" y="269836"/>
                  </a:lnTo>
                  <a:lnTo>
                    <a:pt x="1563293" y="270040"/>
                  </a:lnTo>
                  <a:lnTo>
                    <a:pt x="1536153" y="269011"/>
                  </a:lnTo>
                  <a:lnTo>
                    <a:pt x="1512100" y="266115"/>
                  </a:lnTo>
                  <a:lnTo>
                    <a:pt x="1492986" y="261759"/>
                  </a:lnTo>
                  <a:lnTo>
                    <a:pt x="1492846" y="261759"/>
                  </a:lnTo>
                  <a:lnTo>
                    <a:pt x="1479372" y="255993"/>
                  </a:lnTo>
                  <a:lnTo>
                    <a:pt x="1469656" y="249516"/>
                  </a:lnTo>
                  <a:lnTo>
                    <a:pt x="1468691" y="240157"/>
                  </a:lnTo>
                  <a:lnTo>
                    <a:pt x="1468691" y="229362"/>
                  </a:lnTo>
                  <a:lnTo>
                    <a:pt x="1472247" y="221068"/>
                  </a:lnTo>
                  <a:lnTo>
                    <a:pt x="1477441" y="209550"/>
                  </a:lnTo>
                  <a:lnTo>
                    <a:pt x="1477441" y="193344"/>
                  </a:lnTo>
                  <a:lnTo>
                    <a:pt x="1468361" y="188302"/>
                  </a:lnTo>
                  <a:lnTo>
                    <a:pt x="1463179" y="187223"/>
                  </a:lnTo>
                  <a:lnTo>
                    <a:pt x="1448511" y="191084"/>
                  </a:lnTo>
                  <a:lnTo>
                    <a:pt x="1438681" y="206260"/>
                  </a:lnTo>
                  <a:lnTo>
                    <a:pt x="1433156" y="225145"/>
                  </a:lnTo>
                  <a:lnTo>
                    <a:pt x="1431429" y="240157"/>
                  </a:lnTo>
                  <a:lnTo>
                    <a:pt x="1440141" y="269836"/>
                  </a:lnTo>
                  <a:lnTo>
                    <a:pt x="1440561" y="271068"/>
                  </a:lnTo>
                  <a:lnTo>
                    <a:pt x="1467396" y="292531"/>
                  </a:lnTo>
                  <a:lnTo>
                    <a:pt x="1512201" y="305269"/>
                  </a:lnTo>
                  <a:lnTo>
                    <a:pt x="1513484" y="305269"/>
                  </a:lnTo>
                  <a:lnTo>
                    <a:pt x="1573339" y="309283"/>
                  </a:lnTo>
                  <a:lnTo>
                    <a:pt x="1621459" y="305269"/>
                  </a:lnTo>
                  <a:lnTo>
                    <a:pt x="1660385" y="292722"/>
                  </a:lnTo>
                  <a:lnTo>
                    <a:pt x="1664398" y="286791"/>
                  </a:lnTo>
                  <a:lnTo>
                    <a:pt x="1666011" y="277964"/>
                  </a:lnTo>
                  <a:close/>
                </a:path>
                <a:path w="3169920" h="327659">
                  <a:moveTo>
                    <a:pt x="1961184" y="213868"/>
                  </a:moveTo>
                  <a:lnTo>
                    <a:pt x="1952561" y="173367"/>
                  </a:lnTo>
                  <a:lnTo>
                    <a:pt x="1930400" y="146405"/>
                  </a:lnTo>
                  <a:lnTo>
                    <a:pt x="1900212" y="131394"/>
                  </a:lnTo>
                  <a:lnTo>
                    <a:pt x="1867547" y="126733"/>
                  </a:lnTo>
                  <a:lnTo>
                    <a:pt x="1859635" y="126987"/>
                  </a:lnTo>
                  <a:lnTo>
                    <a:pt x="1852460" y="127635"/>
                  </a:lnTo>
                  <a:lnTo>
                    <a:pt x="1840318" y="129603"/>
                  </a:lnTo>
                  <a:lnTo>
                    <a:pt x="1909660" y="73444"/>
                  </a:lnTo>
                  <a:lnTo>
                    <a:pt x="1914855" y="68795"/>
                  </a:lnTo>
                  <a:lnTo>
                    <a:pt x="1918728" y="63728"/>
                  </a:lnTo>
                  <a:lnTo>
                    <a:pt x="1921141" y="57848"/>
                  </a:lnTo>
                  <a:lnTo>
                    <a:pt x="1921979" y="50761"/>
                  </a:lnTo>
                  <a:lnTo>
                    <a:pt x="1920532" y="41732"/>
                  </a:lnTo>
                  <a:lnTo>
                    <a:pt x="1916506" y="35191"/>
                  </a:lnTo>
                  <a:lnTo>
                    <a:pt x="1910346" y="31216"/>
                  </a:lnTo>
                  <a:lnTo>
                    <a:pt x="1902536" y="29870"/>
                  </a:lnTo>
                  <a:lnTo>
                    <a:pt x="1899615" y="29870"/>
                  </a:lnTo>
                  <a:lnTo>
                    <a:pt x="1886013" y="31318"/>
                  </a:lnTo>
                  <a:lnTo>
                    <a:pt x="1882444" y="31318"/>
                  </a:lnTo>
                  <a:lnTo>
                    <a:pt x="1834870" y="33147"/>
                  </a:lnTo>
                  <a:lnTo>
                    <a:pt x="1817001" y="33477"/>
                  </a:lnTo>
                  <a:lnTo>
                    <a:pt x="1759966" y="32397"/>
                  </a:lnTo>
                  <a:lnTo>
                    <a:pt x="1755482" y="32727"/>
                  </a:lnTo>
                  <a:lnTo>
                    <a:pt x="1749437" y="34963"/>
                  </a:lnTo>
                  <a:lnTo>
                    <a:pt x="1744116" y="41059"/>
                  </a:lnTo>
                  <a:lnTo>
                    <a:pt x="1741830" y="52920"/>
                  </a:lnTo>
                  <a:lnTo>
                    <a:pt x="1744179" y="65417"/>
                  </a:lnTo>
                  <a:lnTo>
                    <a:pt x="1750936" y="71831"/>
                  </a:lnTo>
                  <a:lnTo>
                    <a:pt x="1761642" y="74193"/>
                  </a:lnTo>
                  <a:lnTo>
                    <a:pt x="1775841" y="74523"/>
                  </a:lnTo>
                  <a:lnTo>
                    <a:pt x="1803311" y="74142"/>
                  </a:lnTo>
                  <a:lnTo>
                    <a:pt x="1826755" y="73088"/>
                  </a:lnTo>
                  <a:lnTo>
                    <a:pt x="1845868" y="71488"/>
                  </a:lnTo>
                  <a:lnTo>
                    <a:pt x="1860410" y="69481"/>
                  </a:lnTo>
                  <a:lnTo>
                    <a:pt x="1714271" y="185051"/>
                  </a:lnTo>
                  <a:lnTo>
                    <a:pt x="1709089" y="190106"/>
                  </a:lnTo>
                  <a:lnTo>
                    <a:pt x="1706333" y="194881"/>
                  </a:lnTo>
                  <a:lnTo>
                    <a:pt x="1705533" y="200545"/>
                  </a:lnTo>
                  <a:lnTo>
                    <a:pt x="1706930" y="208470"/>
                  </a:lnTo>
                  <a:lnTo>
                    <a:pt x="1710715" y="214998"/>
                  </a:lnTo>
                  <a:lnTo>
                    <a:pt x="1716189" y="219443"/>
                  </a:lnTo>
                  <a:lnTo>
                    <a:pt x="1722704" y="221068"/>
                  </a:lnTo>
                  <a:lnTo>
                    <a:pt x="1727568" y="221068"/>
                  </a:lnTo>
                  <a:lnTo>
                    <a:pt x="1732749" y="218541"/>
                  </a:lnTo>
                  <a:lnTo>
                    <a:pt x="1739226" y="213499"/>
                  </a:lnTo>
                  <a:lnTo>
                    <a:pt x="1766404" y="193522"/>
                  </a:lnTo>
                  <a:lnTo>
                    <a:pt x="1793138" y="177279"/>
                  </a:lnTo>
                  <a:lnTo>
                    <a:pt x="1821751" y="166370"/>
                  </a:lnTo>
                  <a:lnTo>
                    <a:pt x="1854581" y="162369"/>
                  </a:lnTo>
                  <a:lnTo>
                    <a:pt x="1872551" y="163677"/>
                  </a:lnTo>
                  <a:lnTo>
                    <a:pt x="1895360" y="170078"/>
                  </a:lnTo>
                  <a:lnTo>
                    <a:pt x="1914944" y="185318"/>
                  </a:lnTo>
                  <a:lnTo>
                    <a:pt x="1923275" y="213144"/>
                  </a:lnTo>
                  <a:lnTo>
                    <a:pt x="1920570" y="230670"/>
                  </a:lnTo>
                  <a:lnTo>
                    <a:pt x="1887956" y="264998"/>
                  </a:lnTo>
                  <a:lnTo>
                    <a:pt x="1849945" y="272592"/>
                  </a:lnTo>
                  <a:lnTo>
                    <a:pt x="1836115" y="272910"/>
                  </a:lnTo>
                  <a:lnTo>
                    <a:pt x="1823999" y="272643"/>
                  </a:lnTo>
                  <a:lnTo>
                    <a:pt x="1814461" y="272008"/>
                  </a:lnTo>
                  <a:lnTo>
                    <a:pt x="1805330" y="270751"/>
                  </a:lnTo>
                  <a:lnTo>
                    <a:pt x="1794319" y="268947"/>
                  </a:lnTo>
                  <a:lnTo>
                    <a:pt x="1793341" y="268592"/>
                  </a:lnTo>
                  <a:lnTo>
                    <a:pt x="1790750" y="268592"/>
                  </a:lnTo>
                  <a:lnTo>
                    <a:pt x="1785670" y="269671"/>
                  </a:lnTo>
                  <a:lnTo>
                    <a:pt x="1780501" y="273189"/>
                  </a:lnTo>
                  <a:lnTo>
                    <a:pt x="1776488" y="279527"/>
                  </a:lnTo>
                  <a:lnTo>
                    <a:pt x="1774875" y="289115"/>
                  </a:lnTo>
                  <a:lnTo>
                    <a:pt x="1777466" y="301155"/>
                  </a:lnTo>
                  <a:lnTo>
                    <a:pt x="1786166" y="308660"/>
                  </a:lnTo>
                  <a:lnTo>
                    <a:pt x="1802345" y="312508"/>
                  </a:lnTo>
                  <a:lnTo>
                    <a:pt x="1827364" y="313601"/>
                  </a:lnTo>
                  <a:lnTo>
                    <a:pt x="1882444" y="307898"/>
                  </a:lnTo>
                  <a:lnTo>
                    <a:pt x="1924646" y="290068"/>
                  </a:lnTo>
                  <a:lnTo>
                    <a:pt x="1951659" y="259080"/>
                  </a:lnTo>
                  <a:lnTo>
                    <a:pt x="1961184" y="213868"/>
                  </a:lnTo>
                  <a:close/>
                </a:path>
                <a:path w="3169920" h="327659">
                  <a:moveTo>
                    <a:pt x="2141651" y="85699"/>
                  </a:moveTo>
                  <a:lnTo>
                    <a:pt x="2140635" y="77851"/>
                  </a:lnTo>
                  <a:lnTo>
                    <a:pt x="2137473" y="71831"/>
                  </a:lnTo>
                  <a:lnTo>
                    <a:pt x="2135670" y="70573"/>
                  </a:lnTo>
                  <a:lnTo>
                    <a:pt x="2131936" y="67970"/>
                  </a:lnTo>
                  <a:lnTo>
                    <a:pt x="2123821" y="66611"/>
                  </a:lnTo>
                  <a:lnTo>
                    <a:pt x="2118982" y="67119"/>
                  </a:lnTo>
                  <a:lnTo>
                    <a:pt x="2094331" y="70573"/>
                  </a:lnTo>
                  <a:lnTo>
                    <a:pt x="2095487" y="61976"/>
                  </a:lnTo>
                  <a:lnTo>
                    <a:pt x="2096757" y="51257"/>
                  </a:lnTo>
                  <a:lnTo>
                    <a:pt x="2097798" y="40741"/>
                  </a:lnTo>
                  <a:lnTo>
                    <a:pt x="2098230" y="32766"/>
                  </a:lnTo>
                  <a:lnTo>
                    <a:pt x="2097011" y="23456"/>
                  </a:lnTo>
                  <a:lnTo>
                    <a:pt x="2093404" y="16687"/>
                  </a:lnTo>
                  <a:lnTo>
                    <a:pt x="2087422" y="12560"/>
                  </a:lnTo>
                  <a:lnTo>
                    <a:pt x="2079104" y="11163"/>
                  </a:lnTo>
                  <a:lnTo>
                    <a:pt x="2068410" y="11163"/>
                  </a:lnTo>
                  <a:lnTo>
                    <a:pt x="2060638" y="49860"/>
                  </a:lnTo>
                  <a:lnTo>
                    <a:pt x="2059343" y="64871"/>
                  </a:lnTo>
                  <a:lnTo>
                    <a:pt x="2058365" y="74891"/>
                  </a:lnTo>
                  <a:lnTo>
                    <a:pt x="2052764" y="75374"/>
                  </a:lnTo>
                  <a:lnTo>
                    <a:pt x="2046097" y="75831"/>
                  </a:lnTo>
                  <a:lnTo>
                    <a:pt x="2017547" y="77050"/>
                  </a:lnTo>
                  <a:lnTo>
                    <a:pt x="2009863" y="77622"/>
                  </a:lnTo>
                  <a:lnTo>
                    <a:pt x="2001824" y="80060"/>
                  </a:lnTo>
                  <a:lnTo>
                    <a:pt x="1995487" y="86207"/>
                  </a:lnTo>
                  <a:lnTo>
                    <a:pt x="1992922" y="97929"/>
                  </a:lnTo>
                  <a:lnTo>
                    <a:pt x="1995703" y="108966"/>
                  </a:lnTo>
                  <a:lnTo>
                    <a:pt x="2002599" y="114630"/>
                  </a:lnTo>
                  <a:lnTo>
                    <a:pt x="2011819" y="116827"/>
                  </a:lnTo>
                  <a:lnTo>
                    <a:pt x="2014410" y="116827"/>
                  </a:lnTo>
                  <a:lnTo>
                    <a:pt x="2019820" y="117017"/>
                  </a:lnTo>
                  <a:lnTo>
                    <a:pt x="2027567" y="116827"/>
                  </a:lnTo>
                  <a:lnTo>
                    <a:pt x="2035403" y="116293"/>
                  </a:lnTo>
                  <a:lnTo>
                    <a:pt x="2043544" y="115493"/>
                  </a:lnTo>
                  <a:lnTo>
                    <a:pt x="2052218" y="114503"/>
                  </a:lnTo>
                  <a:lnTo>
                    <a:pt x="2044230" y="153543"/>
                  </a:lnTo>
                  <a:lnTo>
                    <a:pt x="2025459" y="223253"/>
                  </a:lnTo>
                  <a:lnTo>
                    <a:pt x="2012975" y="260324"/>
                  </a:lnTo>
                  <a:lnTo>
                    <a:pt x="2007298" y="274891"/>
                  </a:lnTo>
                  <a:lnTo>
                    <a:pt x="2002040" y="289737"/>
                  </a:lnTo>
                  <a:lnTo>
                    <a:pt x="1999729" y="299923"/>
                  </a:lnTo>
                  <a:lnTo>
                    <a:pt x="2000923" y="305295"/>
                  </a:lnTo>
                  <a:lnTo>
                    <a:pt x="2002243" y="310857"/>
                  </a:lnTo>
                  <a:lnTo>
                    <a:pt x="2007577" y="316293"/>
                  </a:lnTo>
                  <a:lnTo>
                    <a:pt x="2013394" y="318350"/>
                  </a:lnTo>
                  <a:lnTo>
                    <a:pt x="2016899" y="318643"/>
                  </a:lnTo>
                  <a:lnTo>
                    <a:pt x="2025688" y="316687"/>
                  </a:lnTo>
                  <a:lnTo>
                    <a:pt x="2048344" y="270649"/>
                  </a:lnTo>
                  <a:lnTo>
                    <a:pt x="2059622" y="232676"/>
                  </a:lnTo>
                  <a:lnTo>
                    <a:pt x="2073744" y="178104"/>
                  </a:lnTo>
                  <a:lnTo>
                    <a:pt x="2087130" y="114630"/>
                  </a:lnTo>
                  <a:lnTo>
                    <a:pt x="2087168" y="114503"/>
                  </a:lnTo>
                  <a:lnTo>
                    <a:pt x="2087854" y="111252"/>
                  </a:lnTo>
                  <a:lnTo>
                    <a:pt x="2116074" y="107302"/>
                  </a:lnTo>
                  <a:lnTo>
                    <a:pt x="2132368" y="102654"/>
                  </a:lnTo>
                  <a:lnTo>
                    <a:pt x="2139848" y="95910"/>
                  </a:lnTo>
                  <a:lnTo>
                    <a:pt x="2141550" y="86207"/>
                  </a:lnTo>
                  <a:lnTo>
                    <a:pt x="2141651" y="85699"/>
                  </a:lnTo>
                  <a:close/>
                </a:path>
                <a:path w="3169920" h="327659">
                  <a:moveTo>
                    <a:pt x="2251799" y="65887"/>
                  </a:moveTo>
                  <a:lnTo>
                    <a:pt x="2233879" y="29870"/>
                  </a:lnTo>
                  <a:lnTo>
                    <a:pt x="2218753" y="16205"/>
                  </a:lnTo>
                  <a:lnTo>
                    <a:pt x="2214549" y="16205"/>
                  </a:lnTo>
                  <a:lnTo>
                    <a:pt x="2211959" y="19799"/>
                  </a:lnTo>
                  <a:lnTo>
                    <a:pt x="2211959" y="26644"/>
                  </a:lnTo>
                  <a:lnTo>
                    <a:pt x="2212594" y="28803"/>
                  </a:lnTo>
                  <a:lnTo>
                    <a:pt x="2213572" y="30607"/>
                  </a:lnTo>
                  <a:lnTo>
                    <a:pt x="2214867" y="33845"/>
                  </a:lnTo>
                  <a:lnTo>
                    <a:pt x="2223287" y="48247"/>
                  </a:lnTo>
                  <a:lnTo>
                    <a:pt x="2225243" y="51854"/>
                  </a:lnTo>
                  <a:lnTo>
                    <a:pt x="2232139" y="64935"/>
                  </a:lnTo>
                  <a:lnTo>
                    <a:pt x="2236698" y="72326"/>
                  </a:lnTo>
                  <a:lnTo>
                    <a:pt x="2240216" y="75590"/>
                  </a:lnTo>
                  <a:lnTo>
                    <a:pt x="2244026" y="76327"/>
                  </a:lnTo>
                  <a:lnTo>
                    <a:pt x="2248560" y="76327"/>
                  </a:lnTo>
                  <a:lnTo>
                    <a:pt x="2251799" y="72732"/>
                  </a:lnTo>
                  <a:lnTo>
                    <a:pt x="2251799" y="65887"/>
                  </a:lnTo>
                  <a:close/>
                </a:path>
                <a:path w="3169920" h="327659">
                  <a:moveTo>
                    <a:pt x="2263470" y="123850"/>
                  </a:moveTo>
                  <a:lnTo>
                    <a:pt x="2262568" y="112585"/>
                  </a:lnTo>
                  <a:lnTo>
                    <a:pt x="2256332" y="104990"/>
                  </a:lnTo>
                  <a:lnTo>
                    <a:pt x="2239403" y="100711"/>
                  </a:lnTo>
                  <a:lnTo>
                    <a:pt x="2206447" y="99377"/>
                  </a:lnTo>
                  <a:lnTo>
                    <a:pt x="2175827" y="99860"/>
                  </a:lnTo>
                  <a:lnTo>
                    <a:pt x="2157107" y="102438"/>
                  </a:lnTo>
                  <a:lnTo>
                    <a:pt x="2147747" y="108788"/>
                  </a:lnTo>
                  <a:lnTo>
                    <a:pt x="2145207" y="120624"/>
                  </a:lnTo>
                  <a:lnTo>
                    <a:pt x="2145207" y="125298"/>
                  </a:lnTo>
                  <a:lnTo>
                    <a:pt x="2146173" y="130340"/>
                  </a:lnTo>
                  <a:lnTo>
                    <a:pt x="2149094" y="134302"/>
                  </a:lnTo>
                  <a:lnTo>
                    <a:pt x="2152015" y="137896"/>
                  </a:lnTo>
                  <a:lnTo>
                    <a:pt x="2155901" y="140423"/>
                  </a:lnTo>
                  <a:lnTo>
                    <a:pt x="2163356" y="140423"/>
                  </a:lnTo>
                  <a:lnTo>
                    <a:pt x="2187219" y="139204"/>
                  </a:lnTo>
                  <a:lnTo>
                    <a:pt x="2193493" y="138976"/>
                  </a:lnTo>
                  <a:lnTo>
                    <a:pt x="2202992" y="139204"/>
                  </a:lnTo>
                  <a:lnTo>
                    <a:pt x="2232075" y="140195"/>
                  </a:lnTo>
                  <a:lnTo>
                    <a:pt x="2241766" y="140423"/>
                  </a:lnTo>
                  <a:lnTo>
                    <a:pt x="2247112" y="140195"/>
                  </a:lnTo>
                  <a:lnTo>
                    <a:pt x="2247760" y="140195"/>
                  </a:lnTo>
                  <a:lnTo>
                    <a:pt x="2252573" y="138976"/>
                  </a:lnTo>
                  <a:lnTo>
                    <a:pt x="2255037" y="138353"/>
                  </a:lnTo>
                  <a:lnTo>
                    <a:pt x="2260981" y="133426"/>
                  </a:lnTo>
                  <a:lnTo>
                    <a:pt x="2263470" y="123850"/>
                  </a:lnTo>
                  <a:close/>
                </a:path>
                <a:path w="3169920" h="327659">
                  <a:moveTo>
                    <a:pt x="2264435" y="275805"/>
                  </a:moveTo>
                  <a:lnTo>
                    <a:pt x="2245969" y="275805"/>
                  </a:lnTo>
                  <a:lnTo>
                    <a:pt x="2244674" y="276161"/>
                  </a:lnTo>
                  <a:lnTo>
                    <a:pt x="2233333" y="277241"/>
                  </a:lnTo>
                  <a:lnTo>
                    <a:pt x="2226665" y="277977"/>
                  </a:lnTo>
                  <a:lnTo>
                    <a:pt x="2219401" y="278549"/>
                  </a:lnTo>
                  <a:lnTo>
                    <a:pt x="2211641" y="278904"/>
                  </a:lnTo>
                  <a:lnTo>
                    <a:pt x="2203526" y="279044"/>
                  </a:lnTo>
                  <a:lnTo>
                    <a:pt x="2166531" y="275501"/>
                  </a:lnTo>
                  <a:lnTo>
                    <a:pt x="2137105" y="236918"/>
                  </a:lnTo>
                  <a:lnTo>
                    <a:pt x="2136838" y="229069"/>
                  </a:lnTo>
                  <a:lnTo>
                    <a:pt x="2134997" y="220573"/>
                  </a:lnTo>
                  <a:lnTo>
                    <a:pt x="2129993" y="213766"/>
                  </a:lnTo>
                  <a:lnTo>
                    <a:pt x="2120252" y="210985"/>
                  </a:lnTo>
                  <a:lnTo>
                    <a:pt x="2113965" y="211442"/>
                  </a:lnTo>
                  <a:lnTo>
                    <a:pt x="2107412" y="214668"/>
                  </a:lnTo>
                  <a:lnTo>
                    <a:pt x="2102370" y="223253"/>
                  </a:lnTo>
                  <a:lnTo>
                    <a:pt x="2102256" y="223443"/>
                  </a:lnTo>
                  <a:lnTo>
                    <a:pt x="2109393" y="281444"/>
                  </a:lnTo>
                  <a:lnTo>
                    <a:pt x="2168918" y="314591"/>
                  </a:lnTo>
                  <a:lnTo>
                    <a:pt x="2209685" y="316852"/>
                  </a:lnTo>
                  <a:lnTo>
                    <a:pt x="2236000" y="315874"/>
                  </a:lnTo>
                  <a:lnTo>
                    <a:pt x="2252853" y="312343"/>
                  </a:lnTo>
                  <a:lnTo>
                    <a:pt x="2261793" y="305295"/>
                  </a:lnTo>
                  <a:lnTo>
                    <a:pt x="2264435" y="293801"/>
                  </a:lnTo>
                  <a:lnTo>
                    <a:pt x="2264435" y="279044"/>
                  </a:lnTo>
                  <a:lnTo>
                    <a:pt x="2264435" y="275805"/>
                  </a:lnTo>
                  <a:close/>
                </a:path>
                <a:path w="3169920" h="327659">
                  <a:moveTo>
                    <a:pt x="2280310" y="49326"/>
                  </a:moveTo>
                  <a:lnTo>
                    <a:pt x="2275941" y="37820"/>
                  </a:lnTo>
                  <a:lnTo>
                    <a:pt x="2265769" y="21285"/>
                  </a:lnTo>
                  <a:lnTo>
                    <a:pt x="2254212" y="6438"/>
                  </a:lnTo>
                  <a:lnTo>
                    <a:pt x="2245652" y="0"/>
                  </a:lnTo>
                  <a:lnTo>
                    <a:pt x="2240140" y="0"/>
                  </a:lnTo>
                  <a:lnTo>
                    <a:pt x="2238845" y="4686"/>
                  </a:lnTo>
                  <a:lnTo>
                    <a:pt x="2238514" y="5397"/>
                  </a:lnTo>
                  <a:lnTo>
                    <a:pt x="2237549" y="8636"/>
                  </a:lnTo>
                  <a:lnTo>
                    <a:pt x="2238514" y="12242"/>
                  </a:lnTo>
                  <a:lnTo>
                    <a:pt x="2240470" y="15481"/>
                  </a:lnTo>
                  <a:lnTo>
                    <a:pt x="2243340" y="20650"/>
                  </a:lnTo>
                  <a:lnTo>
                    <a:pt x="2252624" y="36385"/>
                  </a:lnTo>
                  <a:lnTo>
                    <a:pt x="2255697" y="41770"/>
                  </a:lnTo>
                  <a:lnTo>
                    <a:pt x="2264118" y="56883"/>
                  </a:lnTo>
                  <a:lnTo>
                    <a:pt x="2265743" y="60121"/>
                  </a:lnTo>
                  <a:lnTo>
                    <a:pt x="2278697" y="60121"/>
                  </a:lnTo>
                  <a:lnTo>
                    <a:pt x="2280310" y="53289"/>
                  </a:lnTo>
                  <a:lnTo>
                    <a:pt x="2280310" y="49326"/>
                  </a:lnTo>
                  <a:close/>
                </a:path>
                <a:path w="3169920" h="327659">
                  <a:moveTo>
                    <a:pt x="2544368" y="213868"/>
                  </a:moveTo>
                  <a:lnTo>
                    <a:pt x="2535758" y="173367"/>
                  </a:lnTo>
                  <a:lnTo>
                    <a:pt x="2513596" y="146405"/>
                  </a:lnTo>
                  <a:lnTo>
                    <a:pt x="2483408" y="131394"/>
                  </a:lnTo>
                  <a:lnTo>
                    <a:pt x="2450731" y="126733"/>
                  </a:lnTo>
                  <a:lnTo>
                    <a:pt x="2442832" y="126987"/>
                  </a:lnTo>
                  <a:lnTo>
                    <a:pt x="2435656" y="127635"/>
                  </a:lnTo>
                  <a:lnTo>
                    <a:pt x="2423503" y="129603"/>
                  </a:lnTo>
                  <a:lnTo>
                    <a:pt x="2492845" y="73444"/>
                  </a:lnTo>
                  <a:lnTo>
                    <a:pt x="2498052" y="68795"/>
                  </a:lnTo>
                  <a:lnTo>
                    <a:pt x="2501925" y="63728"/>
                  </a:lnTo>
                  <a:lnTo>
                    <a:pt x="2504338" y="57848"/>
                  </a:lnTo>
                  <a:lnTo>
                    <a:pt x="2505164" y="50761"/>
                  </a:lnTo>
                  <a:lnTo>
                    <a:pt x="2503728" y="41732"/>
                  </a:lnTo>
                  <a:lnTo>
                    <a:pt x="2499703" y="35191"/>
                  </a:lnTo>
                  <a:lnTo>
                    <a:pt x="2493543" y="31216"/>
                  </a:lnTo>
                  <a:lnTo>
                    <a:pt x="2485720" y="29870"/>
                  </a:lnTo>
                  <a:lnTo>
                    <a:pt x="2482799" y="29870"/>
                  </a:lnTo>
                  <a:lnTo>
                    <a:pt x="2469197" y="31318"/>
                  </a:lnTo>
                  <a:lnTo>
                    <a:pt x="2465628" y="31318"/>
                  </a:lnTo>
                  <a:lnTo>
                    <a:pt x="2418067" y="33147"/>
                  </a:lnTo>
                  <a:lnTo>
                    <a:pt x="2400185" y="33477"/>
                  </a:lnTo>
                  <a:lnTo>
                    <a:pt x="2343150" y="32397"/>
                  </a:lnTo>
                  <a:lnTo>
                    <a:pt x="2338679" y="32727"/>
                  </a:lnTo>
                  <a:lnTo>
                    <a:pt x="2332634" y="34963"/>
                  </a:lnTo>
                  <a:lnTo>
                    <a:pt x="2327300" y="41059"/>
                  </a:lnTo>
                  <a:lnTo>
                    <a:pt x="2325014" y="52920"/>
                  </a:lnTo>
                  <a:lnTo>
                    <a:pt x="2327376" y="65417"/>
                  </a:lnTo>
                  <a:lnTo>
                    <a:pt x="2334133" y="71831"/>
                  </a:lnTo>
                  <a:lnTo>
                    <a:pt x="2344826" y="74193"/>
                  </a:lnTo>
                  <a:lnTo>
                    <a:pt x="2359025" y="74523"/>
                  </a:lnTo>
                  <a:lnTo>
                    <a:pt x="2386507" y="74142"/>
                  </a:lnTo>
                  <a:lnTo>
                    <a:pt x="2409952" y="73088"/>
                  </a:lnTo>
                  <a:lnTo>
                    <a:pt x="2429065" y="71488"/>
                  </a:lnTo>
                  <a:lnTo>
                    <a:pt x="2443594" y="69481"/>
                  </a:lnTo>
                  <a:lnTo>
                    <a:pt x="2297468" y="185051"/>
                  </a:lnTo>
                  <a:lnTo>
                    <a:pt x="2292286" y="190106"/>
                  </a:lnTo>
                  <a:lnTo>
                    <a:pt x="2289530" y="194881"/>
                  </a:lnTo>
                  <a:lnTo>
                    <a:pt x="2288717" y="200545"/>
                  </a:lnTo>
                  <a:lnTo>
                    <a:pt x="2290127" y="208470"/>
                  </a:lnTo>
                  <a:lnTo>
                    <a:pt x="2293912" y="214998"/>
                  </a:lnTo>
                  <a:lnTo>
                    <a:pt x="2299385" y="219443"/>
                  </a:lnTo>
                  <a:lnTo>
                    <a:pt x="2305888" y="221068"/>
                  </a:lnTo>
                  <a:lnTo>
                    <a:pt x="2310752" y="221068"/>
                  </a:lnTo>
                  <a:lnTo>
                    <a:pt x="2315934" y="218541"/>
                  </a:lnTo>
                  <a:lnTo>
                    <a:pt x="2322411" y="213499"/>
                  </a:lnTo>
                  <a:lnTo>
                    <a:pt x="2349601" y="193522"/>
                  </a:lnTo>
                  <a:lnTo>
                    <a:pt x="2376335" y="177279"/>
                  </a:lnTo>
                  <a:lnTo>
                    <a:pt x="2404935" y="166370"/>
                  </a:lnTo>
                  <a:lnTo>
                    <a:pt x="2437765" y="162369"/>
                  </a:lnTo>
                  <a:lnTo>
                    <a:pt x="2455748" y="163677"/>
                  </a:lnTo>
                  <a:lnTo>
                    <a:pt x="2478557" y="170078"/>
                  </a:lnTo>
                  <a:lnTo>
                    <a:pt x="2498140" y="185318"/>
                  </a:lnTo>
                  <a:lnTo>
                    <a:pt x="2506459" y="213144"/>
                  </a:lnTo>
                  <a:lnTo>
                    <a:pt x="2503767" y="230670"/>
                  </a:lnTo>
                  <a:lnTo>
                    <a:pt x="2471140" y="264998"/>
                  </a:lnTo>
                  <a:lnTo>
                    <a:pt x="2433142" y="272592"/>
                  </a:lnTo>
                  <a:lnTo>
                    <a:pt x="2419299" y="272910"/>
                  </a:lnTo>
                  <a:lnTo>
                    <a:pt x="2407183" y="272643"/>
                  </a:lnTo>
                  <a:lnTo>
                    <a:pt x="2397658" y="272008"/>
                  </a:lnTo>
                  <a:lnTo>
                    <a:pt x="2388514" y="270751"/>
                  </a:lnTo>
                  <a:lnTo>
                    <a:pt x="2377503" y="268947"/>
                  </a:lnTo>
                  <a:lnTo>
                    <a:pt x="2376525" y="268592"/>
                  </a:lnTo>
                  <a:lnTo>
                    <a:pt x="2373934" y="268592"/>
                  </a:lnTo>
                  <a:lnTo>
                    <a:pt x="2368854" y="269671"/>
                  </a:lnTo>
                  <a:lnTo>
                    <a:pt x="2363698" y="273189"/>
                  </a:lnTo>
                  <a:lnTo>
                    <a:pt x="2359685" y="279527"/>
                  </a:lnTo>
                  <a:lnTo>
                    <a:pt x="2358059" y="289115"/>
                  </a:lnTo>
                  <a:lnTo>
                    <a:pt x="2360663" y="301155"/>
                  </a:lnTo>
                  <a:lnTo>
                    <a:pt x="2369362" y="308660"/>
                  </a:lnTo>
                  <a:lnTo>
                    <a:pt x="2385542" y="312508"/>
                  </a:lnTo>
                  <a:lnTo>
                    <a:pt x="2410549" y="313601"/>
                  </a:lnTo>
                  <a:lnTo>
                    <a:pt x="2465641" y="307898"/>
                  </a:lnTo>
                  <a:lnTo>
                    <a:pt x="2507843" y="290068"/>
                  </a:lnTo>
                  <a:lnTo>
                    <a:pt x="2534856" y="259080"/>
                  </a:lnTo>
                  <a:lnTo>
                    <a:pt x="2544368" y="213868"/>
                  </a:lnTo>
                  <a:close/>
                </a:path>
                <a:path w="3169920" h="327659">
                  <a:moveTo>
                    <a:pt x="2783484" y="59055"/>
                  </a:moveTo>
                  <a:lnTo>
                    <a:pt x="2746819" y="38303"/>
                  </a:lnTo>
                  <a:lnTo>
                    <a:pt x="2728074" y="35369"/>
                  </a:lnTo>
                  <a:lnTo>
                    <a:pt x="2709570" y="30949"/>
                  </a:lnTo>
                  <a:lnTo>
                    <a:pt x="2691790" y="24841"/>
                  </a:lnTo>
                  <a:lnTo>
                    <a:pt x="2685529" y="21945"/>
                  </a:lnTo>
                  <a:lnTo>
                    <a:pt x="2675788" y="17322"/>
                  </a:lnTo>
                  <a:lnTo>
                    <a:pt x="2665857" y="13042"/>
                  </a:lnTo>
                  <a:lnTo>
                    <a:pt x="2659062" y="11163"/>
                  </a:lnTo>
                  <a:lnTo>
                    <a:pt x="2644483" y="11163"/>
                  </a:lnTo>
                  <a:lnTo>
                    <a:pt x="2641562" y="24841"/>
                  </a:lnTo>
                  <a:lnTo>
                    <a:pt x="2640914" y="28092"/>
                  </a:lnTo>
                  <a:lnTo>
                    <a:pt x="2642425" y="39293"/>
                  </a:lnTo>
                  <a:lnTo>
                    <a:pt x="2693860" y="66713"/>
                  </a:lnTo>
                  <a:lnTo>
                    <a:pt x="2743085" y="78181"/>
                  </a:lnTo>
                  <a:lnTo>
                    <a:pt x="2761132" y="79933"/>
                  </a:lnTo>
                  <a:lnTo>
                    <a:pt x="2767901" y="79400"/>
                  </a:lnTo>
                  <a:lnTo>
                    <a:pt x="2775216" y="76771"/>
                  </a:lnTo>
                  <a:lnTo>
                    <a:pt x="2781084" y="70510"/>
                  </a:lnTo>
                  <a:lnTo>
                    <a:pt x="2783484" y="59055"/>
                  </a:lnTo>
                  <a:close/>
                </a:path>
                <a:path w="3169920" h="327659">
                  <a:moveTo>
                    <a:pt x="2824962" y="192989"/>
                  </a:moveTo>
                  <a:lnTo>
                    <a:pt x="2815285" y="148793"/>
                  </a:lnTo>
                  <a:lnTo>
                    <a:pt x="2806014" y="137541"/>
                  </a:lnTo>
                  <a:lnTo>
                    <a:pt x="2791587" y="120027"/>
                  </a:lnTo>
                  <a:lnTo>
                    <a:pt x="2761805" y="104432"/>
                  </a:lnTo>
                  <a:lnTo>
                    <a:pt x="2733903" y="99733"/>
                  </a:lnTo>
                  <a:lnTo>
                    <a:pt x="2713050" y="100253"/>
                  </a:lnTo>
                  <a:lnTo>
                    <a:pt x="2653347" y="112636"/>
                  </a:lnTo>
                  <a:lnTo>
                    <a:pt x="2614993" y="129971"/>
                  </a:lnTo>
                  <a:lnTo>
                    <a:pt x="2593937" y="156260"/>
                  </a:lnTo>
                  <a:lnTo>
                    <a:pt x="2595321" y="163830"/>
                  </a:lnTo>
                  <a:lnTo>
                    <a:pt x="2595384" y="164160"/>
                  </a:lnTo>
                  <a:lnTo>
                    <a:pt x="2599194" y="170307"/>
                  </a:lnTo>
                  <a:lnTo>
                    <a:pt x="2604592" y="174282"/>
                  </a:lnTo>
                  <a:lnTo>
                    <a:pt x="2610789" y="175704"/>
                  </a:lnTo>
                  <a:lnTo>
                    <a:pt x="2615704" y="175107"/>
                  </a:lnTo>
                  <a:lnTo>
                    <a:pt x="2620988" y="173139"/>
                  </a:lnTo>
                  <a:lnTo>
                    <a:pt x="2627731" y="169468"/>
                  </a:lnTo>
                  <a:lnTo>
                    <a:pt x="2637028" y="163830"/>
                  </a:lnTo>
                  <a:lnTo>
                    <a:pt x="2653258" y="155003"/>
                  </a:lnTo>
                  <a:lnTo>
                    <a:pt x="2674328" y="146494"/>
                  </a:lnTo>
                  <a:lnTo>
                    <a:pt x="2698127" y="140068"/>
                  </a:lnTo>
                  <a:lnTo>
                    <a:pt x="2722562" y="137541"/>
                  </a:lnTo>
                  <a:lnTo>
                    <a:pt x="2755188" y="143332"/>
                  </a:lnTo>
                  <a:lnTo>
                    <a:pt x="2774848" y="157975"/>
                  </a:lnTo>
                  <a:lnTo>
                    <a:pt x="2784487" y="177330"/>
                  </a:lnTo>
                  <a:lnTo>
                    <a:pt x="2787053" y="197307"/>
                  </a:lnTo>
                  <a:lnTo>
                    <a:pt x="2777845" y="234086"/>
                  </a:lnTo>
                  <a:lnTo>
                    <a:pt x="2753995" y="261213"/>
                  </a:lnTo>
                  <a:lnTo>
                    <a:pt x="2721152" y="278625"/>
                  </a:lnTo>
                  <a:lnTo>
                    <a:pt x="2684983" y="286245"/>
                  </a:lnTo>
                  <a:lnTo>
                    <a:pt x="2671902" y="287362"/>
                  </a:lnTo>
                  <a:lnTo>
                    <a:pt x="2672473" y="287362"/>
                  </a:lnTo>
                  <a:lnTo>
                    <a:pt x="2662859" y="290017"/>
                  </a:lnTo>
                  <a:lnTo>
                    <a:pt x="2656281" y="296265"/>
                  </a:lnTo>
                  <a:lnTo>
                    <a:pt x="2653881" y="307848"/>
                  </a:lnTo>
                  <a:lnTo>
                    <a:pt x="2656852" y="319138"/>
                  </a:lnTo>
                  <a:lnTo>
                    <a:pt x="2663875" y="325031"/>
                  </a:lnTo>
                  <a:lnTo>
                    <a:pt x="2672054" y="327279"/>
                  </a:lnTo>
                  <a:lnTo>
                    <a:pt x="2678506" y="327647"/>
                  </a:lnTo>
                  <a:lnTo>
                    <a:pt x="2706916" y="324078"/>
                  </a:lnTo>
                  <a:lnTo>
                    <a:pt x="2744889" y="311556"/>
                  </a:lnTo>
                  <a:lnTo>
                    <a:pt x="2783294" y="287362"/>
                  </a:lnTo>
                  <a:lnTo>
                    <a:pt x="2813024" y="248742"/>
                  </a:lnTo>
                  <a:lnTo>
                    <a:pt x="2824962" y="192989"/>
                  </a:lnTo>
                  <a:close/>
                </a:path>
                <a:path w="3169920" h="327659">
                  <a:moveTo>
                    <a:pt x="2929750" y="169938"/>
                  </a:moveTo>
                  <a:lnTo>
                    <a:pt x="2927426" y="158445"/>
                  </a:lnTo>
                  <a:lnTo>
                    <a:pt x="2921165" y="149326"/>
                  </a:lnTo>
                  <a:lnTo>
                    <a:pt x="2911983" y="143306"/>
                  </a:lnTo>
                  <a:lnTo>
                    <a:pt x="2900946" y="141135"/>
                  </a:lnTo>
                  <a:lnTo>
                    <a:pt x="2889859" y="143306"/>
                  </a:lnTo>
                  <a:lnTo>
                    <a:pt x="2880563" y="149326"/>
                  </a:lnTo>
                  <a:lnTo>
                    <a:pt x="2874162" y="158445"/>
                  </a:lnTo>
                  <a:lnTo>
                    <a:pt x="2871774" y="169938"/>
                  </a:lnTo>
                  <a:lnTo>
                    <a:pt x="2874086" y="181127"/>
                  </a:lnTo>
                  <a:lnTo>
                    <a:pt x="2874111" y="181279"/>
                  </a:lnTo>
                  <a:lnTo>
                    <a:pt x="2880334" y="190284"/>
                  </a:lnTo>
                  <a:lnTo>
                    <a:pt x="2880423" y="190411"/>
                  </a:lnTo>
                  <a:lnTo>
                    <a:pt x="2889707" y="196519"/>
                  </a:lnTo>
                  <a:lnTo>
                    <a:pt x="2900946" y="198742"/>
                  </a:lnTo>
                  <a:lnTo>
                    <a:pt x="2911881" y="196519"/>
                  </a:lnTo>
                  <a:lnTo>
                    <a:pt x="2912059" y="196519"/>
                  </a:lnTo>
                  <a:lnTo>
                    <a:pt x="2921292" y="190284"/>
                  </a:lnTo>
                  <a:lnTo>
                    <a:pt x="2927375" y="181279"/>
                  </a:lnTo>
                  <a:lnTo>
                    <a:pt x="2927477" y="181127"/>
                  </a:lnTo>
                  <a:lnTo>
                    <a:pt x="2929750" y="169938"/>
                  </a:lnTo>
                  <a:close/>
                </a:path>
                <a:path w="3169920" h="327659">
                  <a:moveTo>
                    <a:pt x="3049651" y="169938"/>
                  </a:moveTo>
                  <a:lnTo>
                    <a:pt x="3047327" y="158445"/>
                  </a:lnTo>
                  <a:lnTo>
                    <a:pt x="3041065" y="149326"/>
                  </a:lnTo>
                  <a:lnTo>
                    <a:pt x="3031883" y="143306"/>
                  </a:lnTo>
                  <a:lnTo>
                    <a:pt x="3020847" y="141135"/>
                  </a:lnTo>
                  <a:lnTo>
                    <a:pt x="3009823" y="143306"/>
                  </a:lnTo>
                  <a:lnTo>
                    <a:pt x="3000641" y="149326"/>
                  </a:lnTo>
                  <a:lnTo>
                    <a:pt x="2994368" y="158445"/>
                  </a:lnTo>
                  <a:lnTo>
                    <a:pt x="2992043" y="169938"/>
                  </a:lnTo>
                  <a:lnTo>
                    <a:pt x="2994291" y="181127"/>
                  </a:lnTo>
                  <a:lnTo>
                    <a:pt x="2994317" y="181279"/>
                  </a:lnTo>
                  <a:lnTo>
                    <a:pt x="3000413" y="190284"/>
                  </a:lnTo>
                  <a:lnTo>
                    <a:pt x="3000502" y="190411"/>
                  </a:lnTo>
                  <a:lnTo>
                    <a:pt x="3009671" y="196519"/>
                  </a:lnTo>
                  <a:lnTo>
                    <a:pt x="3020847" y="198742"/>
                  </a:lnTo>
                  <a:lnTo>
                    <a:pt x="3031782" y="196519"/>
                  </a:lnTo>
                  <a:lnTo>
                    <a:pt x="3031960" y="196519"/>
                  </a:lnTo>
                  <a:lnTo>
                    <a:pt x="3041192" y="190284"/>
                  </a:lnTo>
                  <a:lnTo>
                    <a:pt x="3047276" y="181279"/>
                  </a:lnTo>
                  <a:lnTo>
                    <a:pt x="3047377" y="181127"/>
                  </a:lnTo>
                  <a:lnTo>
                    <a:pt x="3049651" y="169938"/>
                  </a:lnTo>
                  <a:close/>
                </a:path>
                <a:path w="3169920" h="327659">
                  <a:moveTo>
                    <a:pt x="3169907" y="169938"/>
                  </a:moveTo>
                  <a:lnTo>
                    <a:pt x="3167583" y="158445"/>
                  </a:lnTo>
                  <a:lnTo>
                    <a:pt x="3161271" y="149326"/>
                  </a:lnTo>
                  <a:lnTo>
                    <a:pt x="3151987" y="143306"/>
                  </a:lnTo>
                  <a:lnTo>
                    <a:pt x="3140748" y="141135"/>
                  </a:lnTo>
                  <a:lnTo>
                    <a:pt x="3129711" y="143306"/>
                  </a:lnTo>
                  <a:lnTo>
                    <a:pt x="3120542" y="149326"/>
                  </a:lnTo>
                  <a:lnTo>
                    <a:pt x="3114268" y="158445"/>
                  </a:lnTo>
                  <a:lnTo>
                    <a:pt x="3111944" y="169938"/>
                  </a:lnTo>
                  <a:lnTo>
                    <a:pt x="3114192" y="181127"/>
                  </a:lnTo>
                  <a:lnTo>
                    <a:pt x="3114217" y="181279"/>
                  </a:lnTo>
                  <a:lnTo>
                    <a:pt x="3120313" y="190284"/>
                  </a:lnTo>
                  <a:lnTo>
                    <a:pt x="3120402" y="190411"/>
                  </a:lnTo>
                  <a:lnTo>
                    <a:pt x="3129572" y="196519"/>
                  </a:lnTo>
                  <a:lnTo>
                    <a:pt x="3140748" y="198742"/>
                  </a:lnTo>
                  <a:lnTo>
                    <a:pt x="3151886" y="196519"/>
                  </a:lnTo>
                  <a:lnTo>
                    <a:pt x="3152063" y="196519"/>
                  </a:lnTo>
                  <a:lnTo>
                    <a:pt x="3161411" y="190284"/>
                  </a:lnTo>
                  <a:lnTo>
                    <a:pt x="3167532" y="181279"/>
                  </a:lnTo>
                  <a:lnTo>
                    <a:pt x="3167634" y="181127"/>
                  </a:lnTo>
                  <a:lnTo>
                    <a:pt x="3169907" y="169938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8121" y="751563"/>
              <a:ext cx="5857875" cy="0"/>
            </a:xfrm>
            <a:custGeom>
              <a:avLst/>
              <a:gdLst/>
              <a:ahLst/>
              <a:cxnLst/>
              <a:rect l="l" t="t" r="r" b="b"/>
              <a:pathLst>
                <a:path w="5857875">
                  <a:moveTo>
                    <a:pt x="0" y="0"/>
                  </a:moveTo>
                  <a:lnTo>
                    <a:pt x="5857595" y="0"/>
                  </a:lnTo>
                </a:path>
              </a:pathLst>
            </a:custGeom>
            <a:ln w="1270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8121" y="1214623"/>
              <a:ext cx="5857875" cy="0"/>
            </a:xfrm>
            <a:custGeom>
              <a:avLst/>
              <a:gdLst/>
              <a:ahLst/>
              <a:cxnLst/>
              <a:rect l="l" t="t" r="r" b="b"/>
              <a:pathLst>
                <a:path w="5857875">
                  <a:moveTo>
                    <a:pt x="0" y="0"/>
                  </a:moveTo>
                  <a:lnTo>
                    <a:pt x="5857595" y="0"/>
                  </a:lnTo>
                </a:path>
              </a:pathLst>
            </a:custGeom>
            <a:ln w="1270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984" y="1516886"/>
              <a:ext cx="2358180" cy="128181"/>
            </a:xfrm>
            <a:prstGeom prst="rect">
              <a:avLst/>
            </a:prstGeom>
          </p:spPr>
        </p:pic>
        <p:pic>
          <p:nvPicPr>
            <p:cNvPr id="18" name="object 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39518" y="1516340"/>
              <a:ext cx="1811435" cy="128183"/>
            </a:xfrm>
            <a:prstGeom prst="rect">
              <a:avLst/>
            </a:prstGeom>
          </p:spPr>
        </p:pic>
        <p:pic>
          <p:nvPicPr>
            <p:cNvPr id="19" name="object 1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73385" y="1516209"/>
              <a:ext cx="1254563" cy="128849"/>
            </a:xfrm>
            <a:prstGeom prst="rect">
              <a:avLst/>
            </a:prstGeom>
          </p:spPr>
        </p:pic>
        <p:pic>
          <p:nvPicPr>
            <p:cNvPr id="20" name="object 2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9980" y="1524044"/>
              <a:ext cx="113461" cy="121018"/>
            </a:xfrm>
            <a:prstGeom prst="rect">
              <a:avLst/>
            </a:prstGeom>
          </p:spPr>
        </p:pic>
        <p:pic>
          <p:nvPicPr>
            <p:cNvPr id="21" name="object 2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36336" y="1519725"/>
              <a:ext cx="124536" cy="123990"/>
            </a:xfrm>
            <a:prstGeom prst="rect">
              <a:avLst/>
            </a:prstGeom>
          </p:spPr>
        </p:pic>
        <p:pic>
          <p:nvPicPr>
            <p:cNvPr id="22" name="object 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16192" y="1522549"/>
              <a:ext cx="114134" cy="119684"/>
            </a:xfrm>
            <a:prstGeom prst="rect">
              <a:avLst/>
            </a:prstGeom>
          </p:spPr>
        </p:pic>
        <p:pic>
          <p:nvPicPr>
            <p:cNvPr id="23" name="object 2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59708" y="1528635"/>
              <a:ext cx="103860" cy="109270"/>
            </a:xfrm>
            <a:prstGeom prst="rect">
              <a:avLst/>
            </a:prstGeom>
          </p:spPr>
        </p:pic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7669" y="1752942"/>
              <a:ext cx="116205" cy="91440"/>
            </a:xfrm>
            <a:custGeom>
              <a:avLst/>
              <a:gdLst/>
              <a:ahLst/>
              <a:cxnLst/>
              <a:rect l="l" t="t" r="r" b="b"/>
              <a:pathLst>
                <a:path w="116204" h="91439">
                  <a:moveTo>
                    <a:pt x="115900" y="81280"/>
                  </a:moveTo>
                  <a:lnTo>
                    <a:pt x="63080" y="81280"/>
                  </a:lnTo>
                  <a:lnTo>
                    <a:pt x="63080" y="10160"/>
                  </a:lnTo>
                  <a:lnTo>
                    <a:pt x="108331" y="10160"/>
                  </a:lnTo>
                  <a:lnTo>
                    <a:pt x="108331" y="0"/>
                  </a:lnTo>
                  <a:lnTo>
                    <a:pt x="7429" y="0"/>
                  </a:lnTo>
                  <a:lnTo>
                    <a:pt x="7429" y="10160"/>
                  </a:lnTo>
                  <a:lnTo>
                    <a:pt x="52819" y="10160"/>
                  </a:lnTo>
                  <a:lnTo>
                    <a:pt x="52819" y="81280"/>
                  </a:lnTo>
                  <a:lnTo>
                    <a:pt x="0" y="81280"/>
                  </a:lnTo>
                  <a:lnTo>
                    <a:pt x="0" y="91440"/>
                  </a:lnTo>
                  <a:lnTo>
                    <a:pt x="115900" y="91440"/>
                  </a:lnTo>
                  <a:lnTo>
                    <a:pt x="115900" y="81280"/>
                  </a:lnTo>
                  <a:close/>
                </a:path>
              </a:pathLst>
            </a:custGeom>
            <a:solidFill>
              <a:srgbClr val="00A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4569" y="1741162"/>
              <a:ext cx="72123" cy="115481"/>
            </a:xfrm>
            <a:prstGeom prst="rect">
              <a:avLst/>
            </a:prstGeom>
          </p:spPr>
        </p:pic>
        <p:pic>
          <p:nvPicPr>
            <p:cNvPr id="26" name="object 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2277" y="1746690"/>
              <a:ext cx="107378" cy="106984"/>
            </a:xfrm>
            <a:prstGeom prst="rect">
              <a:avLst/>
            </a:prstGeom>
          </p:spPr>
        </p:pic>
        <p:pic>
          <p:nvPicPr>
            <p:cNvPr id="27" name="object 2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9708" y="1742367"/>
              <a:ext cx="108051" cy="111302"/>
            </a:xfrm>
            <a:prstGeom prst="rect">
              <a:avLst/>
            </a:prstGeom>
          </p:spPr>
        </p:pic>
        <p:pic>
          <p:nvPicPr>
            <p:cNvPr id="28" name="object 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98227" y="1752772"/>
              <a:ext cx="115074" cy="95757"/>
            </a:xfrm>
            <a:prstGeom prst="rect">
              <a:avLst/>
            </a:prstGeom>
          </p:spPr>
        </p:pic>
        <p:pic>
          <p:nvPicPr>
            <p:cNvPr id="29" name="object 2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37133" y="1745746"/>
              <a:ext cx="107657" cy="105359"/>
            </a:xfrm>
            <a:prstGeom prst="rect">
              <a:avLst/>
            </a:prstGeom>
          </p:spPr>
        </p:pic>
        <p:pic>
          <p:nvPicPr>
            <p:cNvPr id="30" name="object 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70919" y="1746289"/>
              <a:ext cx="110896" cy="107238"/>
            </a:xfrm>
            <a:prstGeom prst="rect">
              <a:avLst/>
            </a:prstGeom>
          </p:spPr>
        </p:pic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03227" y="1827200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30" h="30480">
                  <a:moveTo>
                    <a:pt x="2971" y="0"/>
                  </a:moveTo>
                  <a:lnTo>
                    <a:pt x="1752" y="0"/>
                  </a:lnTo>
                  <a:lnTo>
                    <a:pt x="0" y="533"/>
                  </a:lnTo>
                  <a:lnTo>
                    <a:pt x="0" y="4051"/>
                  </a:lnTo>
                  <a:lnTo>
                    <a:pt x="2019" y="7289"/>
                  </a:lnTo>
                  <a:lnTo>
                    <a:pt x="5943" y="13233"/>
                  </a:lnTo>
                  <a:lnTo>
                    <a:pt x="9588" y="19037"/>
                  </a:lnTo>
                  <a:lnTo>
                    <a:pt x="15252" y="28219"/>
                  </a:lnTo>
                  <a:lnTo>
                    <a:pt x="16738" y="29717"/>
                  </a:lnTo>
                  <a:lnTo>
                    <a:pt x="17830" y="29984"/>
                  </a:lnTo>
                  <a:lnTo>
                    <a:pt x="22148" y="29984"/>
                  </a:lnTo>
                  <a:lnTo>
                    <a:pt x="24041" y="27546"/>
                  </a:lnTo>
                  <a:lnTo>
                    <a:pt x="24041" y="24853"/>
                  </a:lnTo>
                  <a:lnTo>
                    <a:pt x="21508" y="17718"/>
                  </a:lnTo>
                  <a:lnTo>
                    <a:pt x="15530" y="9536"/>
                  </a:lnTo>
                  <a:lnTo>
                    <a:pt x="8540" y="2799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00A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32417" y="1733191"/>
              <a:ext cx="3286311" cy="129123"/>
            </a:xfrm>
            <a:prstGeom prst="rect">
              <a:avLst/>
            </a:prstGeom>
          </p:spPr>
        </p:pic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5763" y="2601277"/>
              <a:ext cx="568960" cy="125095"/>
            </a:xfrm>
            <a:custGeom>
              <a:avLst/>
              <a:gdLst/>
              <a:ahLst/>
              <a:cxnLst/>
              <a:rect l="l" t="t" r="r" b="b"/>
              <a:pathLst>
                <a:path w="568960" h="125094">
                  <a:moveTo>
                    <a:pt x="123177" y="54025"/>
                  </a:moveTo>
                  <a:lnTo>
                    <a:pt x="66319" y="54025"/>
                  </a:lnTo>
                  <a:lnTo>
                    <a:pt x="66319" y="22148"/>
                  </a:lnTo>
                  <a:lnTo>
                    <a:pt x="76784" y="19723"/>
                  </a:lnTo>
                  <a:lnTo>
                    <a:pt x="87541" y="16789"/>
                  </a:lnTo>
                  <a:lnTo>
                    <a:pt x="97104" y="13728"/>
                  </a:lnTo>
                  <a:lnTo>
                    <a:pt x="104000" y="10934"/>
                  </a:lnTo>
                  <a:lnTo>
                    <a:pt x="107378" y="9182"/>
                  </a:lnTo>
                  <a:lnTo>
                    <a:pt x="109004" y="8102"/>
                  </a:lnTo>
                  <a:lnTo>
                    <a:pt x="109004" y="2692"/>
                  </a:lnTo>
                  <a:lnTo>
                    <a:pt x="106705" y="673"/>
                  </a:lnTo>
                  <a:lnTo>
                    <a:pt x="102247" y="673"/>
                  </a:lnTo>
                  <a:lnTo>
                    <a:pt x="92113" y="5257"/>
                  </a:lnTo>
                  <a:lnTo>
                    <a:pt x="69735" y="11976"/>
                  </a:lnTo>
                  <a:lnTo>
                    <a:pt x="50507" y="15608"/>
                  </a:lnTo>
                  <a:lnTo>
                    <a:pt x="32905" y="17449"/>
                  </a:lnTo>
                  <a:lnTo>
                    <a:pt x="17691" y="17957"/>
                  </a:lnTo>
                  <a:lnTo>
                    <a:pt x="7835" y="17957"/>
                  </a:lnTo>
                  <a:lnTo>
                    <a:pt x="7835" y="27406"/>
                  </a:lnTo>
                  <a:lnTo>
                    <a:pt x="26962" y="27165"/>
                  </a:lnTo>
                  <a:lnTo>
                    <a:pt x="36918" y="26466"/>
                  </a:lnTo>
                  <a:lnTo>
                    <a:pt x="46850" y="25361"/>
                  </a:lnTo>
                  <a:lnTo>
                    <a:pt x="56730" y="23901"/>
                  </a:lnTo>
                  <a:lnTo>
                    <a:pt x="56730" y="54025"/>
                  </a:lnTo>
                  <a:lnTo>
                    <a:pt x="0" y="54025"/>
                  </a:lnTo>
                  <a:lnTo>
                    <a:pt x="0" y="63068"/>
                  </a:lnTo>
                  <a:lnTo>
                    <a:pt x="56730" y="63068"/>
                  </a:lnTo>
                  <a:lnTo>
                    <a:pt x="56730" y="124523"/>
                  </a:lnTo>
                  <a:lnTo>
                    <a:pt x="66319" y="124523"/>
                  </a:lnTo>
                  <a:lnTo>
                    <a:pt x="66319" y="63068"/>
                  </a:lnTo>
                  <a:lnTo>
                    <a:pt x="123177" y="63068"/>
                  </a:lnTo>
                  <a:lnTo>
                    <a:pt x="123177" y="54025"/>
                  </a:lnTo>
                  <a:close/>
                </a:path>
                <a:path w="568960" h="125094">
                  <a:moveTo>
                    <a:pt x="255473" y="10795"/>
                  </a:moveTo>
                  <a:lnTo>
                    <a:pt x="219824" y="10795"/>
                  </a:lnTo>
                  <a:lnTo>
                    <a:pt x="219824" y="0"/>
                  </a:lnTo>
                  <a:lnTo>
                    <a:pt x="211175" y="0"/>
                  </a:lnTo>
                  <a:lnTo>
                    <a:pt x="211175" y="10795"/>
                  </a:lnTo>
                  <a:lnTo>
                    <a:pt x="181597" y="10795"/>
                  </a:lnTo>
                  <a:lnTo>
                    <a:pt x="181597" y="266"/>
                  </a:lnTo>
                  <a:lnTo>
                    <a:pt x="172948" y="266"/>
                  </a:lnTo>
                  <a:lnTo>
                    <a:pt x="172948" y="10795"/>
                  </a:lnTo>
                  <a:lnTo>
                    <a:pt x="137693" y="10795"/>
                  </a:lnTo>
                  <a:lnTo>
                    <a:pt x="137693" y="18897"/>
                  </a:lnTo>
                  <a:lnTo>
                    <a:pt x="172948" y="18897"/>
                  </a:lnTo>
                  <a:lnTo>
                    <a:pt x="172948" y="30924"/>
                  </a:lnTo>
                  <a:lnTo>
                    <a:pt x="181597" y="30924"/>
                  </a:lnTo>
                  <a:lnTo>
                    <a:pt x="181597" y="18897"/>
                  </a:lnTo>
                  <a:lnTo>
                    <a:pt x="211175" y="18897"/>
                  </a:lnTo>
                  <a:lnTo>
                    <a:pt x="211175" y="30657"/>
                  </a:lnTo>
                  <a:lnTo>
                    <a:pt x="219824" y="30657"/>
                  </a:lnTo>
                  <a:lnTo>
                    <a:pt x="219824" y="18897"/>
                  </a:lnTo>
                  <a:lnTo>
                    <a:pt x="255473" y="18897"/>
                  </a:lnTo>
                  <a:lnTo>
                    <a:pt x="255473" y="10795"/>
                  </a:lnTo>
                  <a:close/>
                </a:path>
                <a:path w="568960" h="125094">
                  <a:moveTo>
                    <a:pt x="260616" y="115201"/>
                  </a:moveTo>
                  <a:lnTo>
                    <a:pt x="219697" y="99796"/>
                  </a:lnTo>
                  <a:lnTo>
                    <a:pt x="211175" y="93459"/>
                  </a:lnTo>
                  <a:lnTo>
                    <a:pt x="257771" y="93459"/>
                  </a:lnTo>
                  <a:lnTo>
                    <a:pt x="257771" y="85229"/>
                  </a:lnTo>
                  <a:lnTo>
                    <a:pt x="200774" y="85229"/>
                  </a:lnTo>
                  <a:lnTo>
                    <a:pt x="200774" y="77381"/>
                  </a:lnTo>
                  <a:lnTo>
                    <a:pt x="249529" y="77381"/>
                  </a:lnTo>
                  <a:lnTo>
                    <a:pt x="249529" y="69291"/>
                  </a:lnTo>
                  <a:lnTo>
                    <a:pt x="165658" y="69291"/>
                  </a:lnTo>
                  <a:lnTo>
                    <a:pt x="165658" y="43484"/>
                  </a:lnTo>
                  <a:lnTo>
                    <a:pt x="191998" y="43484"/>
                  </a:lnTo>
                  <a:lnTo>
                    <a:pt x="191998" y="57797"/>
                  </a:lnTo>
                  <a:lnTo>
                    <a:pt x="194970" y="61315"/>
                  </a:lnTo>
                  <a:lnTo>
                    <a:pt x="233730" y="61315"/>
                  </a:lnTo>
                  <a:lnTo>
                    <a:pt x="238188" y="59016"/>
                  </a:lnTo>
                  <a:lnTo>
                    <a:pt x="238188" y="53886"/>
                  </a:lnTo>
                  <a:lnTo>
                    <a:pt x="238188" y="43484"/>
                  </a:lnTo>
                  <a:lnTo>
                    <a:pt x="257365" y="43484"/>
                  </a:lnTo>
                  <a:lnTo>
                    <a:pt x="257365" y="35521"/>
                  </a:lnTo>
                  <a:lnTo>
                    <a:pt x="238188" y="35521"/>
                  </a:lnTo>
                  <a:lnTo>
                    <a:pt x="238188" y="24307"/>
                  </a:lnTo>
                  <a:lnTo>
                    <a:pt x="229412" y="24307"/>
                  </a:lnTo>
                  <a:lnTo>
                    <a:pt x="229412" y="35521"/>
                  </a:lnTo>
                  <a:lnTo>
                    <a:pt x="229412" y="43484"/>
                  </a:lnTo>
                  <a:lnTo>
                    <a:pt x="229412" y="52400"/>
                  </a:lnTo>
                  <a:lnTo>
                    <a:pt x="228333" y="53886"/>
                  </a:lnTo>
                  <a:lnTo>
                    <a:pt x="202399" y="53886"/>
                  </a:lnTo>
                  <a:lnTo>
                    <a:pt x="200774" y="52946"/>
                  </a:lnTo>
                  <a:lnTo>
                    <a:pt x="200774" y="43484"/>
                  </a:lnTo>
                  <a:lnTo>
                    <a:pt x="229412" y="43484"/>
                  </a:lnTo>
                  <a:lnTo>
                    <a:pt x="229412" y="35521"/>
                  </a:lnTo>
                  <a:lnTo>
                    <a:pt x="200774" y="35521"/>
                  </a:lnTo>
                  <a:lnTo>
                    <a:pt x="200774" y="24307"/>
                  </a:lnTo>
                  <a:lnTo>
                    <a:pt x="191998" y="24307"/>
                  </a:lnTo>
                  <a:lnTo>
                    <a:pt x="191998" y="35521"/>
                  </a:lnTo>
                  <a:lnTo>
                    <a:pt x="165658" y="35521"/>
                  </a:lnTo>
                  <a:lnTo>
                    <a:pt x="165658" y="24168"/>
                  </a:lnTo>
                  <a:lnTo>
                    <a:pt x="156616" y="24168"/>
                  </a:lnTo>
                  <a:lnTo>
                    <a:pt x="156616" y="35521"/>
                  </a:lnTo>
                  <a:lnTo>
                    <a:pt x="135001" y="35521"/>
                  </a:lnTo>
                  <a:lnTo>
                    <a:pt x="135001" y="43484"/>
                  </a:lnTo>
                  <a:lnTo>
                    <a:pt x="156616" y="43484"/>
                  </a:lnTo>
                  <a:lnTo>
                    <a:pt x="156616" y="75095"/>
                  </a:lnTo>
                  <a:lnTo>
                    <a:pt x="160934" y="77381"/>
                  </a:lnTo>
                  <a:lnTo>
                    <a:pt x="191731" y="77381"/>
                  </a:lnTo>
                  <a:lnTo>
                    <a:pt x="191731" y="85229"/>
                  </a:lnTo>
                  <a:lnTo>
                    <a:pt x="135001" y="85229"/>
                  </a:lnTo>
                  <a:lnTo>
                    <a:pt x="135001" y="93459"/>
                  </a:lnTo>
                  <a:lnTo>
                    <a:pt x="181737" y="93459"/>
                  </a:lnTo>
                  <a:lnTo>
                    <a:pt x="174104" y="99009"/>
                  </a:lnTo>
                  <a:lnTo>
                    <a:pt x="165112" y="104165"/>
                  </a:lnTo>
                  <a:lnTo>
                    <a:pt x="152971" y="109347"/>
                  </a:lnTo>
                  <a:lnTo>
                    <a:pt x="136347" y="114668"/>
                  </a:lnTo>
                  <a:lnTo>
                    <a:pt x="135128" y="114935"/>
                  </a:lnTo>
                  <a:lnTo>
                    <a:pt x="132575" y="115747"/>
                  </a:lnTo>
                  <a:lnTo>
                    <a:pt x="132575" y="121018"/>
                  </a:lnTo>
                  <a:lnTo>
                    <a:pt x="134188" y="123037"/>
                  </a:lnTo>
                  <a:lnTo>
                    <a:pt x="136753" y="123037"/>
                  </a:lnTo>
                  <a:lnTo>
                    <a:pt x="140360" y="122301"/>
                  </a:lnTo>
                  <a:lnTo>
                    <a:pt x="180441" y="104165"/>
                  </a:lnTo>
                  <a:lnTo>
                    <a:pt x="191731" y="94551"/>
                  </a:lnTo>
                  <a:lnTo>
                    <a:pt x="191731" y="123177"/>
                  </a:lnTo>
                  <a:lnTo>
                    <a:pt x="200774" y="123177"/>
                  </a:lnTo>
                  <a:lnTo>
                    <a:pt x="200774" y="94551"/>
                  </a:lnTo>
                  <a:lnTo>
                    <a:pt x="200774" y="93459"/>
                  </a:lnTo>
                  <a:lnTo>
                    <a:pt x="215125" y="106286"/>
                  </a:lnTo>
                  <a:lnTo>
                    <a:pt x="232079" y="115392"/>
                  </a:lnTo>
                  <a:lnTo>
                    <a:pt x="247345" y="120827"/>
                  </a:lnTo>
                  <a:lnTo>
                    <a:pt x="256692" y="122631"/>
                  </a:lnTo>
                  <a:lnTo>
                    <a:pt x="258851" y="122631"/>
                  </a:lnTo>
                  <a:lnTo>
                    <a:pt x="260616" y="120472"/>
                  </a:lnTo>
                  <a:lnTo>
                    <a:pt x="260616" y="115201"/>
                  </a:lnTo>
                  <a:close/>
                </a:path>
                <a:path w="568960" h="125094">
                  <a:moveTo>
                    <a:pt x="314845" y="91160"/>
                  </a:moveTo>
                  <a:lnTo>
                    <a:pt x="312953" y="88188"/>
                  </a:lnTo>
                  <a:lnTo>
                    <a:pt x="307949" y="88188"/>
                  </a:lnTo>
                  <a:lnTo>
                    <a:pt x="307009" y="89001"/>
                  </a:lnTo>
                  <a:lnTo>
                    <a:pt x="299580" y="96837"/>
                  </a:lnTo>
                  <a:lnTo>
                    <a:pt x="294538" y="101320"/>
                  </a:lnTo>
                  <a:lnTo>
                    <a:pt x="288188" y="105905"/>
                  </a:lnTo>
                  <a:lnTo>
                    <a:pt x="281495" y="109994"/>
                  </a:lnTo>
                  <a:lnTo>
                    <a:pt x="275399" y="113042"/>
                  </a:lnTo>
                  <a:lnTo>
                    <a:pt x="270129" y="115201"/>
                  </a:lnTo>
                  <a:lnTo>
                    <a:pt x="268643" y="115874"/>
                  </a:lnTo>
                  <a:lnTo>
                    <a:pt x="268643" y="121551"/>
                  </a:lnTo>
                  <a:lnTo>
                    <a:pt x="270802" y="123583"/>
                  </a:lnTo>
                  <a:lnTo>
                    <a:pt x="273100" y="123583"/>
                  </a:lnTo>
                  <a:lnTo>
                    <a:pt x="282333" y="120116"/>
                  </a:lnTo>
                  <a:lnTo>
                    <a:pt x="295795" y="111798"/>
                  </a:lnTo>
                  <a:lnTo>
                    <a:pt x="308241" y="101815"/>
                  </a:lnTo>
                  <a:lnTo>
                    <a:pt x="314439" y="93319"/>
                  </a:lnTo>
                  <a:lnTo>
                    <a:pt x="314845" y="91160"/>
                  </a:lnTo>
                  <a:close/>
                </a:path>
                <a:path w="568960" h="125094">
                  <a:moveTo>
                    <a:pt x="379945" y="4851"/>
                  </a:moveTo>
                  <a:lnTo>
                    <a:pt x="372783" y="3771"/>
                  </a:lnTo>
                  <a:lnTo>
                    <a:pt x="370357" y="3771"/>
                  </a:lnTo>
                  <a:lnTo>
                    <a:pt x="370357" y="12687"/>
                  </a:lnTo>
                  <a:lnTo>
                    <a:pt x="370357" y="22275"/>
                  </a:lnTo>
                  <a:lnTo>
                    <a:pt x="370357" y="30111"/>
                  </a:lnTo>
                  <a:lnTo>
                    <a:pt x="370357" y="40513"/>
                  </a:lnTo>
                  <a:lnTo>
                    <a:pt x="370357" y="49022"/>
                  </a:lnTo>
                  <a:lnTo>
                    <a:pt x="370357" y="58331"/>
                  </a:lnTo>
                  <a:lnTo>
                    <a:pt x="368592" y="58877"/>
                  </a:lnTo>
                  <a:lnTo>
                    <a:pt x="307009" y="58877"/>
                  </a:lnTo>
                  <a:lnTo>
                    <a:pt x="306603" y="56857"/>
                  </a:lnTo>
                  <a:lnTo>
                    <a:pt x="306603" y="49022"/>
                  </a:lnTo>
                  <a:lnTo>
                    <a:pt x="370357" y="49022"/>
                  </a:lnTo>
                  <a:lnTo>
                    <a:pt x="370357" y="40513"/>
                  </a:lnTo>
                  <a:lnTo>
                    <a:pt x="306603" y="40513"/>
                  </a:lnTo>
                  <a:lnTo>
                    <a:pt x="306603" y="30111"/>
                  </a:lnTo>
                  <a:lnTo>
                    <a:pt x="370357" y="30111"/>
                  </a:lnTo>
                  <a:lnTo>
                    <a:pt x="370357" y="22275"/>
                  </a:lnTo>
                  <a:lnTo>
                    <a:pt x="306603" y="22275"/>
                  </a:lnTo>
                  <a:lnTo>
                    <a:pt x="306603" y="14173"/>
                  </a:lnTo>
                  <a:lnTo>
                    <a:pt x="306920" y="12687"/>
                  </a:lnTo>
                  <a:lnTo>
                    <a:pt x="307009" y="12280"/>
                  </a:lnTo>
                  <a:lnTo>
                    <a:pt x="368592" y="12280"/>
                  </a:lnTo>
                  <a:lnTo>
                    <a:pt x="370357" y="12687"/>
                  </a:lnTo>
                  <a:lnTo>
                    <a:pt x="370357" y="3771"/>
                  </a:lnTo>
                  <a:lnTo>
                    <a:pt x="303898" y="3771"/>
                  </a:lnTo>
                  <a:lnTo>
                    <a:pt x="297827" y="5664"/>
                  </a:lnTo>
                  <a:lnTo>
                    <a:pt x="297827" y="66306"/>
                  </a:lnTo>
                  <a:lnTo>
                    <a:pt x="304838" y="67525"/>
                  </a:lnTo>
                  <a:lnTo>
                    <a:pt x="373735" y="67525"/>
                  </a:lnTo>
                  <a:lnTo>
                    <a:pt x="379945" y="65493"/>
                  </a:lnTo>
                  <a:lnTo>
                    <a:pt x="379945" y="58877"/>
                  </a:lnTo>
                  <a:lnTo>
                    <a:pt x="379945" y="49022"/>
                  </a:lnTo>
                  <a:lnTo>
                    <a:pt x="379945" y="40513"/>
                  </a:lnTo>
                  <a:lnTo>
                    <a:pt x="379945" y="30111"/>
                  </a:lnTo>
                  <a:lnTo>
                    <a:pt x="379945" y="22275"/>
                  </a:lnTo>
                  <a:lnTo>
                    <a:pt x="379945" y="12280"/>
                  </a:lnTo>
                  <a:lnTo>
                    <a:pt x="379945" y="4851"/>
                  </a:lnTo>
                  <a:close/>
                </a:path>
                <a:path w="568960" h="125094">
                  <a:moveTo>
                    <a:pt x="392506" y="77254"/>
                  </a:moveTo>
                  <a:lnTo>
                    <a:pt x="284988" y="77254"/>
                  </a:lnTo>
                  <a:lnTo>
                    <a:pt x="284454" y="75768"/>
                  </a:lnTo>
                  <a:lnTo>
                    <a:pt x="284454" y="4038"/>
                  </a:lnTo>
                  <a:lnTo>
                    <a:pt x="275539" y="4038"/>
                  </a:lnTo>
                  <a:lnTo>
                    <a:pt x="275539" y="82118"/>
                  </a:lnTo>
                  <a:lnTo>
                    <a:pt x="278777" y="85763"/>
                  </a:lnTo>
                  <a:lnTo>
                    <a:pt x="329298" y="85763"/>
                  </a:lnTo>
                  <a:lnTo>
                    <a:pt x="329298" y="124256"/>
                  </a:lnTo>
                  <a:lnTo>
                    <a:pt x="338480" y="124256"/>
                  </a:lnTo>
                  <a:lnTo>
                    <a:pt x="338480" y="85763"/>
                  </a:lnTo>
                  <a:lnTo>
                    <a:pt x="392506" y="85763"/>
                  </a:lnTo>
                  <a:lnTo>
                    <a:pt x="392506" y="77254"/>
                  </a:lnTo>
                  <a:close/>
                </a:path>
                <a:path w="568960" h="125094">
                  <a:moveTo>
                    <a:pt x="395071" y="116281"/>
                  </a:moveTo>
                  <a:lnTo>
                    <a:pt x="394525" y="115874"/>
                  </a:lnTo>
                  <a:lnTo>
                    <a:pt x="388721" y="112903"/>
                  </a:lnTo>
                  <a:lnTo>
                    <a:pt x="380250" y="107645"/>
                  </a:lnTo>
                  <a:lnTo>
                    <a:pt x="373976" y="102603"/>
                  </a:lnTo>
                  <a:lnTo>
                    <a:pt x="370001" y="98691"/>
                  </a:lnTo>
                  <a:lnTo>
                    <a:pt x="368465" y="96837"/>
                  </a:lnTo>
                  <a:lnTo>
                    <a:pt x="361975" y="88595"/>
                  </a:lnTo>
                  <a:lnTo>
                    <a:pt x="361175" y="87655"/>
                  </a:lnTo>
                  <a:lnTo>
                    <a:pt x="356311" y="87655"/>
                  </a:lnTo>
                  <a:lnTo>
                    <a:pt x="354558" y="89941"/>
                  </a:lnTo>
                  <a:lnTo>
                    <a:pt x="354558" y="91973"/>
                  </a:lnTo>
                  <a:lnTo>
                    <a:pt x="356489" y="96253"/>
                  </a:lnTo>
                  <a:lnTo>
                    <a:pt x="361391" y="102603"/>
                  </a:lnTo>
                  <a:lnTo>
                    <a:pt x="367880" y="109410"/>
                  </a:lnTo>
                  <a:lnTo>
                    <a:pt x="374675" y="115201"/>
                  </a:lnTo>
                  <a:lnTo>
                    <a:pt x="387108" y="123850"/>
                  </a:lnTo>
                  <a:lnTo>
                    <a:pt x="391287" y="123304"/>
                  </a:lnTo>
                  <a:lnTo>
                    <a:pt x="393179" y="123037"/>
                  </a:lnTo>
                  <a:lnTo>
                    <a:pt x="395071" y="121412"/>
                  </a:lnTo>
                  <a:lnTo>
                    <a:pt x="395071" y="116281"/>
                  </a:lnTo>
                  <a:close/>
                </a:path>
                <a:path w="568960" h="125094">
                  <a:moveTo>
                    <a:pt x="437146" y="86309"/>
                  </a:moveTo>
                  <a:lnTo>
                    <a:pt x="435381" y="84277"/>
                  </a:lnTo>
                  <a:lnTo>
                    <a:pt x="429844" y="84277"/>
                  </a:lnTo>
                  <a:lnTo>
                    <a:pt x="428955" y="86309"/>
                  </a:lnTo>
                  <a:lnTo>
                    <a:pt x="427278" y="90766"/>
                  </a:lnTo>
                  <a:lnTo>
                    <a:pt x="425932" y="94818"/>
                  </a:lnTo>
                  <a:lnTo>
                    <a:pt x="425119" y="100622"/>
                  </a:lnTo>
                  <a:lnTo>
                    <a:pt x="423722" y="91160"/>
                  </a:lnTo>
                  <a:lnTo>
                    <a:pt x="422910" y="82130"/>
                  </a:lnTo>
                  <a:lnTo>
                    <a:pt x="422516" y="73736"/>
                  </a:lnTo>
                  <a:lnTo>
                    <a:pt x="422465" y="64287"/>
                  </a:lnTo>
                  <a:lnTo>
                    <a:pt x="422821" y="52273"/>
                  </a:lnTo>
                  <a:lnTo>
                    <a:pt x="423951" y="40322"/>
                  </a:lnTo>
                  <a:lnTo>
                    <a:pt x="425665" y="30035"/>
                  </a:lnTo>
                  <a:lnTo>
                    <a:pt x="427824" y="21069"/>
                  </a:lnTo>
                  <a:lnTo>
                    <a:pt x="428231" y="19710"/>
                  </a:lnTo>
                  <a:lnTo>
                    <a:pt x="430517" y="11480"/>
                  </a:lnTo>
                  <a:lnTo>
                    <a:pt x="430517" y="7289"/>
                  </a:lnTo>
                  <a:lnTo>
                    <a:pt x="428498" y="4864"/>
                  </a:lnTo>
                  <a:lnTo>
                    <a:pt x="421881" y="4864"/>
                  </a:lnTo>
                  <a:lnTo>
                    <a:pt x="420776" y="7289"/>
                  </a:lnTo>
                  <a:lnTo>
                    <a:pt x="412826" y="64287"/>
                  </a:lnTo>
                  <a:lnTo>
                    <a:pt x="413092" y="73736"/>
                  </a:lnTo>
                  <a:lnTo>
                    <a:pt x="413194" y="77800"/>
                  </a:lnTo>
                  <a:lnTo>
                    <a:pt x="414743" y="94818"/>
                  </a:lnTo>
                  <a:lnTo>
                    <a:pt x="414832" y="95885"/>
                  </a:lnTo>
                  <a:lnTo>
                    <a:pt x="414909" y="96583"/>
                  </a:lnTo>
                  <a:lnTo>
                    <a:pt x="417423" y="107378"/>
                  </a:lnTo>
                  <a:lnTo>
                    <a:pt x="418846" y="113322"/>
                  </a:lnTo>
                  <a:lnTo>
                    <a:pt x="425792" y="120484"/>
                  </a:lnTo>
                  <a:lnTo>
                    <a:pt x="430796" y="120484"/>
                  </a:lnTo>
                  <a:lnTo>
                    <a:pt x="431203" y="114668"/>
                  </a:lnTo>
                  <a:lnTo>
                    <a:pt x="431330" y="113322"/>
                  </a:lnTo>
                  <a:lnTo>
                    <a:pt x="437146" y="89954"/>
                  </a:lnTo>
                  <a:lnTo>
                    <a:pt x="437146" y="86309"/>
                  </a:lnTo>
                  <a:close/>
                </a:path>
                <a:path w="568960" h="125094">
                  <a:moveTo>
                    <a:pt x="526554" y="105079"/>
                  </a:moveTo>
                  <a:lnTo>
                    <a:pt x="501980" y="82384"/>
                  </a:lnTo>
                  <a:lnTo>
                    <a:pt x="501967" y="82118"/>
                  </a:lnTo>
                  <a:lnTo>
                    <a:pt x="501840" y="77660"/>
                  </a:lnTo>
                  <a:lnTo>
                    <a:pt x="500926" y="45110"/>
                  </a:lnTo>
                  <a:lnTo>
                    <a:pt x="500888" y="43751"/>
                  </a:lnTo>
                  <a:lnTo>
                    <a:pt x="500888" y="43484"/>
                  </a:lnTo>
                  <a:lnTo>
                    <a:pt x="525475" y="42811"/>
                  </a:lnTo>
                  <a:lnTo>
                    <a:pt x="525475" y="33223"/>
                  </a:lnTo>
                  <a:lnTo>
                    <a:pt x="525475" y="32550"/>
                  </a:lnTo>
                  <a:lnTo>
                    <a:pt x="500621" y="33223"/>
                  </a:lnTo>
                  <a:lnTo>
                    <a:pt x="499960" y="13639"/>
                  </a:lnTo>
                  <a:lnTo>
                    <a:pt x="499681" y="4584"/>
                  </a:lnTo>
                  <a:lnTo>
                    <a:pt x="489813" y="4584"/>
                  </a:lnTo>
                  <a:lnTo>
                    <a:pt x="490080" y="13360"/>
                  </a:lnTo>
                  <a:lnTo>
                    <a:pt x="490728" y="32550"/>
                  </a:lnTo>
                  <a:lnTo>
                    <a:pt x="490766" y="33489"/>
                  </a:lnTo>
                  <a:lnTo>
                    <a:pt x="443623" y="34836"/>
                  </a:lnTo>
                  <a:lnTo>
                    <a:pt x="443623" y="45110"/>
                  </a:lnTo>
                  <a:lnTo>
                    <a:pt x="491172" y="43751"/>
                  </a:lnTo>
                  <a:lnTo>
                    <a:pt x="492201" y="72796"/>
                  </a:lnTo>
                  <a:lnTo>
                    <a:pt x="492264" y="74472"/>
                  </a:lnTo>
                  <a:lnTo>
                    <a:pt x="492379" y="77660"/>
                  </a:lnTo>
                  <a:lnTo>
                    <a:pt x="492112" y="77558"/>
                  </a:lnTo>
                  <a:lnTo>
                    <a:pt x="492112" y="88468"/>
                  </a:lnTo>
                  <a:lnTo>
                    <a:pt x="491871" y="93052"/>
                  </a:lnTo>
                  <a:lnTo>
                    <a:pt x="491756" y="95224"/>
                  </a:lnTo>
                  <a:lnTo>
                    <a:pt x="491629" y="97637"/>
                  </a:lnTo>
                  <a:lnTo>
                    <a:pt x="488670" y="104660"/>
                  </a:lnTo>
                  <a:lnTo>
                    <a:pt x="483069" y="109156"/>
                  </a:lnTo>
                  <a:lnTo>
                    <a:pt x="474687" y="110744"/>
                  </a:lnTo>
                  <a:lnTo>
                    <a:pt x="465366" y="110744"/>
                  </a:lnTo>
                  <a:lnTo>
                    <a:pt x="455650" y="105346"/>
                  </a:lnTo>
                  <a:lnTo>
                    <a:pt x="455650" y="88328"/>
                  </a:lnTo>
                  <a:lnTo>
                    <a:pt x="461187" y="82118"/>
                  </a:lnTo>
                  <a:lnTo>
                    <a:pt x="478878" y="82118"/>
                  </a:lnTo>
                  <a:lnTo>
                    <a:pt x="486308" y="84010"/>
                  </a:lnTo>
                  <a:lnTo>
                    <a:pt x="492112" y="88468"/>
                  </a:lnTo>
                  <a:lnTo>
                    <a:pt x="492112" y="77558"/>
                  </a:lnTo>
                  <a:lnTo>
                    <a:pt x="487794" y="75907"/>
                  </a:lnTo>
                  <a:lnTo>
                    <a:pt x="480098" y="72796"/>
                  </a:lnTo>
                  <a:lnTo>
                    <a:pt x="471182" y="72796"/>
                  </a:lnTo>
                  <a:lnTo>
                    <a:pt x="460870" y="74472"/>
                  </a:lnTo>
                  <a:lnTo>
                    <a:pt x="452945" y="79146"/>
                  </a:lnTo>
                  <a:lnTo>
                    <a:pt x="447852" y="86245"/>
                  </a:lnTo>
                  <a:lnTo>
                    <a:pt x="446163" y="94640"/>
                  </a:lnTo>
                  <a:lnTo>
                    <a:pt x="446176" y="95885"/>
                  </a:lnTo>
                  <a:lnTo>
                    <a:pt x="474954" y="119938"/>
                  </a:lnTo>
                  <a:lnTo>
                    <a:pt x="489470" y="116840"/>
                  </a:lnTo>
                  <a:lnTo>
                    <a:pt x="495947" y="110744"/>
                  </a:lnTo>
                  <a:lnTo>
                    <a:pt x="497344" y="109435"/>
                  </a:lnTo>
                  <a:lnTo>
                    <a:pt x="500710" y="100584"/>
                  </a:lnTo>
                  <a:lnTo>
                    <a:pt x="501700" y="93052"/>
                  </a:lnTo>
                  <a:lnTo>
                    <a:pt x="506158" y="95885"/>
                  </a:lnTo>
                  <a:lnTo>
                    <a:pt x="509270" y="98196"/>
                  </a:lnTo>
                  <a:lnTo>
                    <a:pt x="514273" y="104127"/>
                  </a:lnTo>
                  <a:lnTo>
                    <a:pt x="519125" y="109943"/>
                  </a:lnTo>
                  <a:lnTo>
                    <a:pt x="519391" y="110210"/>
                  </a:lnTo>
                  <a:lnTo>
                    <a:pt x="524662" y="110210"/>
                  </a:lnTo>
                  <a:lnTo>
                    <a:pt x="526554" y="107911"/>
                  </a:lnTo>
                  <a:lnTo>
                    <a:pt x="526554" y="105079"/>
                  </a:lnTo>
                  <a:close/>
                </a:path>
                <a:path w="568960" h="125094">
                  <a:moveTo>
                    <a:pt x="568363" y="115620"/>
                  </a:moveTo>
                  <a:lnTo>
                    <a:pt x="565823" y="108483"/>
                  </a:lnTo>
                  <a:lnTo>
                    <a:pt x="559854" y="100304"/>
                  </a:lnTo>
                  <a:lnTo>
                    <a:pt x="552856" y="93560"/>
                  </a:lnTo>
                  <a:lnTo>
                    <a:pt x="547293" y="90766"/>
                  </a:lnTo>
                  <a:lnTo>
                    <a:pt x="546074" y="90766"/>
                  </a:lnTo>
                  <a:lnTo>
                    <a:pt x="544322" y="91300"/>
                  </a:lnTo>
                  <a:lnTo>
                    <a:pt x="544322" y="94818"/>
                  </a:lnTo>
                  <a:lnTo>
                    <a:pt x="546341" y="98056"/>
                  </a:lnTo>
                  <a:lnTo>
                    <a:pt x="550265" y="104000"/>
                  </a:lnTo>
                  <a:lnTo>
                    <a:pt x="553910" y="109804"/>
                  </a:lnTo>
                  <a:lnTo>
                    <a:pt x="559574" y="118986"/>
                  </a:lnTo>
                  <a:lnTo>
                    <a:pt x="561060" y="120484"/>
                  </a:lnTo>
                  <a:lnTo>
                    <a:pt x="562152" y="120751"/>
                  </a:lnTo>
                  <a:lnTo>
                    <a:pt x="566470" y="120751"/>
                  </a:lnTo>
                  <a:lnTo>
                    <a:pt x="568363" y="118313"/>
                  </a:lnTo>
                  <a:lnTo>
                    <a:pt x="568363" y="11562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89333" y="2596272"/>
              <a:ext cx="1922000" cy="130340"/>
            </a:xfrm>
            <a:prstGeom prst="rect">
              <a:avLst/>
            </a:prstGeom>
          </p:spPr>
        </p:pic>
        <p:pic>
          <p:nvPicPr>
            <p:cNvPr id="35" name="object 3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77602" y="2596272"/>
              <a:ext cx="3098712" cy="130602"/>
            </a:xfrm>
            <a:prstGeom prst="rect">
              <a:avLst/>
            </a:prstGeom>
          </p:spPr>
        </p:pic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62818" y="2599912"/>
              <a:ext cx="43815" cy="127000"/>
            </a:xfrm>
            <a:custGeom>
              <a:avLst/>
              <a:gdLst/>
              <a:ahLst/>
              <a:cxnLst/>
              <a:rect l="l" t="t" r="r" b="b"/>
              <a:pathLst>
                <a:path w="43815" h="127000">
                  <a:moveTo>
                    <a:pt x="41059" y="0"/>
                  </a:moveTo>
                  <a:lnTo>
                    <a:pt x="35394" y="0"/>
                  </a:lnTo>
                  <a:lnTo>
                    <a:pt x="24587" y="9588"/>
                  </a:lnTo>
                  <a:lnTo>
                    <a:pt x="16014" y="18520"/>
                  </a:lnTo>
                  <a:lnTo>
                    <a:pt x="8088" y="30508"/>
                  </a:lnTo>
                  <a:lnTo>
                    <a:pt x="2264" y="45510"/>
                  </a:lnTo>
                  <a:lnTo>
                    <a:pt x="0" y="63487"/>
                  </a:lnTo>
                  <a:lnTo>
                    <a:pt x="3775" y="86735"/>
                  </a:lnTo>
                  <a:lnTo>
                    <a:pt x="12680" y="104108"/>
                  </a:lnTo>
                  <a:lnTo>
                    <a:pt x="23081" y="116061"/>
                  </a:lnTo>
                  <a:lnTo>
                    <a:pt x="31343" y="123050"/>
                  </a:lnTo>
                  <a:lnTo>
                    <a:pt x="36741" y="126961"/>
                  </a:lnTo>
                  <a:lnTo>
                    <a:pt x="41198" y="126961"/>
                  </a:lnTo>
                  <a:lnTo>
                    <a:pt x="43637" y="124942"/>
                  </a:lnTo>
                  <a:lnTo>
                    <a:pt x="43637" y="119405"/>
                  </a:lnTo>
                  <a:lnTo>
                    <a:pt x="32786" y="111792"/>
                  </a:lnTo>
                  <a:lnTo>
                    <a:pt x="28047" y="107635"/>
                  </a:lnTo>
                  <a:lnTo>
                    <a:pt x="10772" y="72664"/>
                  </a:lnTo>
                  <a:lnTo>
                    <a:pt x="10134" y="63487"/>
                  </a:lnTo>
                  <a:lnTo>
                    <a:pt x="11576" y="49789"/>
                  </a:lnTo>
                  <a:lnTo>
                    <a:pt x="31877" y="15938"/>
                  </a:lnTo>
                  <a:lnTo>
                    <a:pt x="34442" y="14046"/>
                  </a:lnTo>
                  <a:lnTo>
                    <a:pt x="42951" y="7975"/>
                  </a:lnTo>
                  <a:lnTo>
                    <a:pt x="43637" y="6616"/>
                  </a:lnTo>
                  <a:lnTo>
                    <a:pt x="43637" y="1892"/>
                  </a:lnTo>
                  <a:lnTo>
                    <a:pt x="4105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26094" y="2601531"/>
              <a:ext cx="112382" cy="119265"/>
            </a:xfrm>
            <a:prstGeom prst="rect">
              <a:avLst/>
            </a:prstGeom>
          </p:spPr>
        </p:pic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89883" y="265327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671" y="0"/>
                  </a:moveTo>
                  <a:lnTo>
                    <a:pt x="4724" y="0"/>
                  </a:lnTo>
                  <a:lnTo>
                    <a:pt x="0" y="4445"/>
                  </a:lnTo>
                  <a:lnTo>
                    <a:pt x="0" y="15659"/>
                  </a:lnTo>
                  <a:lnTo>
                    <a:pt x="4597" y="20256"/>
                  </a:lnTo>
                  <a:lnTo>
                    <a:pt x="15798" y="20256"/>
                  </a:lnTo>
                  <a:lnTo>
                    <a:pt x="20256" y="15659"/>
                  </a:lnTo>
                  <a:lnTo>
                    <a:pt x="20256" y="10121"/>
                  </a:lnTo>
                  <a:lnTo>
                    <a:pt x="20256" y="4445"/>
                  </a:lnTo>
                  <a:lnTo>
                    <a:pt x="15671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0218" y="2585006"/>
              <a:ext cx="2370096" cy="344274"/>
            </a:xfrm>
            <a:prstGeom prst="rect">
              <a:avLst/>
            </a:prstGeom>
          </p:spPr>
        </p:pic>
        <p:pic>
          <p:nvPicPr>
            <p:cNvPr id="40" name="object 4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21554" y="2802866"/>
              <a:ext cx="1047102" cy="125337"/>
            </a:xfrm>
            <a:prstGeom prst="rect">
              <a:avLst/>
            </a:prstGeom>
          </p:spPr>
        </p:pic>
        <p:pic>
          <p:nvPicPr>
            <p:cNvPr id="41" name="object 4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94246" y="2798678"/>
              <a:ext cx="2548726" cy="130599"/>
            </a:xfrm>
            <a:prstGeom prst="rect">
              <a:avLst/>
            </a:prstGeom>
          </p:spPr>
        </p:pic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57615" y="2802323"/>
              <a:ext cx="45085" cy="126364"/>
            </a:xfrm>
            <a:custGeom>
              <a:avLst/>
              <a:gdLst/>
              <a:ahLst/>
              <a:cxnLst/>
              <a:rect l="l" t="t" r="r" b="b"/>
              <a:pathLst>
                <a:path w="45084" h="126364">
                  <a:moveTo>
                    <a:pt x="43091" y="0"/>
                  </a:moveTo>
                  <a:lnTo>
                    <a:pt x="38227" y="0"/>
                  </a:lnTo>
                  <a:lnTo>
                    <a:pt x="36474" y="2158"/>
                  </a:lnTo>
                  <a:lnTo>
                    <a:pt x="36474" y="114668"/>
                  </a:lnTo>
                  <a:lnTo>
                    <a:pt x="35661" y="117093"/>
                  </a:lnTo>
                  <a:lnTo>
                    <a:pt x="2032" y="117093"/>
                  </a:lnTo>
                  <a:lnTo>
                    <a:pt x="0" y="119265"/>
                  </a:lnTo>
                  <a:lnTo>
                    <a:pt x="0" y="124129"/>
                  </a:lnTo>
                  <a:lnTo>
                    <a:pt x="2298" y="125882"/>
                  </a:lnTo>
                  <a:lnTo>
                    <a:pt x="41338" y="125882"/>
                  </a:lnTo>
                  <a:lnTo>
                    <a:pt x="44983" y="122097"/>
                  </a:lnTo>
                  <a:lnTo>
                    <a:pt x="44983" y="112775"/>
                  </a:lnTo>
                  <a:lnTo>
                    <a:pt x="44983" y="2019"/>
                  </a:lnTo>
                  <a:lnTo>
                    <a:pt x="43091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61491" y="2802323"/>
              <a:ext cx="240828" cy="126954"/>
            </a:xfrm>
            <a:prstGeom prst="rect">
              <a:avLst/>
            </a:prstGeom>
          </p:spPr>
        </p:pic>
        <p:pic>
          <p:nvPicPr>
            <p:cNvPr id="44" name="object 4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9581" y="3017407"/>
              <a:ext cx="240822" cy="127770"/>
            </a:xfrm>
            <a:prstGeom prst="rect">
              <a:avLst/>
            </a:prstGeom>
          </p:spPr>
        </p:pic>
        <p:pic>
          <p:nvPicPr>
            <p:cNvPr id="45" name="object 4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92585" y="3018759"/>
              <a:ext cx="3145509" cy="126961"/>
            </a:xfrm>
            <a:prstGeom prst="rect">
              <a:avLst/>
            </a:prstGeom>
          </p:spPr>
        </p:pic>
        <p:sp>
          <p:nvSpPr>
            <p:cNvPr id="46" name="object 46"/>
            <p:cNvSpPr>
              <a:spLocks/>
            </p:cNvSpPr>
            <p:nvPr/>
          </p:nvSpPr>
          <p:spPr>
            <a:xfrm>
              <a:off x="544675" y="3378517"/>
              <a:ext cx="6465570" cy="2088514"/>
            </a:xfrm>
            <a:custGeom>
              <a:avLst/>
              <a:gdLst/>
              <a:ahLst/>
              <a:cxnLst/>
              <a:rect l="l" t="t" r="r" b="b"/>
              <a:pathLst>
                <a:path w="6465570" h="2088514">
                  <a:moveTo>
                    <a:pt x="6287808" y="0"/>
                  </a:moveTo>
                  <a:lnTo>
                    <a:pt x="0" y="0"/>
                  </a:lnTo>
                  <a:lnTo>
                    <a:pt x="0" y="2087994"/>
                  </a:lnTo>
                  <a:lnTo>
                    <a:pt x="6465189" y="2087994"/>
                  </a:lnTo>
                  <a:lnTo>
                    <a:pt x="6465189" y="177380"/>
                  </a:lnTo>
                  <a:lnTo>
                    <a:pt x="6287808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4675" y="3378517"/>
              <a:ext cx="6465570" cy="2088514"/>
            </a:xfrm>
            <a:custGeom>
              <a:avLst/>
              <a:gdLst/>
              <a:ahLst/>
              <a:cxnLst/>
              <a:rect l="l" t="t" r="r" b="b"/>
              <a:pathLst>
                <a:path w="6465570" h="2088514">
                  <a:moveTo>
                    <a:pt x="6465189" y="2087994"/>
                  </a:moveTo>
                  <a:lnTo>
                    <a:pt x="0" y="2087994"/>
                  </a:lnTo>
                  <a:lnTo>
                    <a:pt x="0" y="0"/>
                  </a:lnTo>
                  <a:lnTo>
                    <a:pt x="6287808" y="0"/>
                  </a:lnTo>
                  <a:lnTo>
                    <a:pt x="6326203" y="38394"/>
                  </a:lnTo>
                  <a:lnTo>
                    <a:pt x="6360216" y="72408"/>
                  </a:lnTo>
                  <a:lnTo>
                    <a:pt x="6392771" y="104963"/>
                  </a:lnTo>
                  <a:lnTo>
                    <a:pt x="6426787" y="138979"/>
                  </a:lnTo>
                  <a:lnTo>
                    <a:pt x="6465189" y="177380"/>
                  </a:lnTo>
                  <a:lnTo>
                    <a:pt x="6465189" y="2087994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26122" y="3372154"/>
              <a:ext cx="190093" cy="191223"/>
            </a:xfrm>
            <a:prstGeom prst="rect">
              <a:avLst/>
            </a:prstGeom>
          </p:spPr>
        </p:pic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4675" y="7980205"/>
              <a:ext cx="6465570" cy="2088514"/>
            </a:xfrm>
            <a:custGeom>
              <a:avLst/>
              <a:gdLst/>
              <a:ahLst/>
              <a:cxnLst/>
              <a:rect l="l" t="t" r="r" b="b"/>
              <a:pathLst>
                <a:path w="6465570" h="2088515">
                  <a:moveTo>
                    <a:pt x="6287808" y="0"/>
                  </a:moveTo>
                  <a:lnTo>
                    <a:pt x="0" y="0"/>
                  </a:lnTo>
                  <a:lnTo>
                    <a:pt x="0" y="2087994"/>
                  </a:lnTo>
                  <a:lnTo>
                    <a:pt x="6465189" y="2087994"/>
                  </a:lnTo>
                  <a:lnTo>
                    <a:pt x="6465189" y="177380"/>
                  </a:lnTo>
                  <a:lnTo>
                    <a:pt x="6287808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4675" y="7980205"/>
              <a:ext cx="6465570" cy="2088514"/>
            </a:xfrm>
            <a:custGeom>
              <a:avLst/>
              <a:gdLst/>
              <a:ahLst/>
              <a:cxnLst/>
              <a:rect l="l" t="t" r="r" b="b"/>
              <a:pathLst>
                <a:path w="6465570" h="2088515">
                  <a:moveTo>
                    <a:pt x="6465189" y="2087994"/>
                  </a:moveTo>
                  <a:lnTo>
                    <a:pt x="0" y="2087994"/>
                  </a:lnTo>
                  <a:lnTo>
                    <a:pt x="0" y="0"/>
                  </a:lnTo>
                  <a:lnTo>
                    <a:pt x="6287808" y="0"/>
                  </a:lnTo>
                  <a:lnTo>
                    <a:pt x="6326203" y="38394"/>
                  </a:lnTo>
                  <a:lnTo>
                    <a:pt x="6360216" y="72408"/>
                  </a:lnTo>
                  <a:lnTo>
                    <a:pt x="6392771" y="104963"/>
                  </a:lnTo>
                  <a:lnTo>
                    <a:pt x="6426787" y="138979"/>
                  </a:lnTo>
                  <a:lnTo>
                    <a:pt x="6465189" y="177380"/>
                  </a:lnTo>
                  <a:lnTo>
                    <a:pt x="6465189" y="2087994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26122" y="7973843"/>
              <a:ext cx="190093" cy="191223"/>
            </a:xfrm>
            <a:prstGeom prst="rect">
              <a:avLst/>
            </a:prstGeom>
          </p:spPr>
        </p:pic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4675" y="5679361"/>
              <a:ext cx="6465570" cy="2088514"/>
            </a:xfrm>
            <a:custGeom>
              <a:avLst/>
              <a:gdLst/>
              <a:ahLst/>
              <a:cxnLst/>
              <a:rect l="l" t="t" r="r" b="b"/>
              <a:pathLst>
                <a:path w="6465570" h="2088515">
                  <a:moveTo>
                    <a:pt x="6287808" y="0"/>
                  </a:moveTo>
                  <a:lnTo>
                    <a:pt x="0" y="0"/>
                  </a:lnTo>
                  <a:lnTo>
                    <a:pt x="0" y="2087994"/>
                  </a:lnTo>
                  <a:lnTo>
                    <a:pt x="6465189" y="2087994"/>
                  </a:lnTo>
                  <a:lnTo>
                    <a:pt x="6465189" y="177380"/>
                  </a:lnTo>
                  <a:lnTo>
                    <a:pt x="6287808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4675" y="5679361"/>
              <a:ext cx="6465570" cy="2088514"/>
            </a:xfrm>
            <a:custGeom>
              <a:avLst/>
              <a:gdLst/>
              <a:ahLst/>
              <a:cxnLst/>
              <a:rect l="l" t="t" r="r" b="b"/>
              <a:pathLst>
                <a:path w="6465570" h="2088515">
                  <a:moveTo>
                    <a:pt x="6465189" y="2087994"/>
                  </a:moveTo>
                  <a:lnTo>
                    <a:pt x="0" y="2087994"/>
                  </a:lnTo>
                  <a:lnTo>
                    <a:pt x="0" y="0"/>
                  </a:lnTo>
                  <a:lnTo>
                    <a:pt x="6287808" y="0"/>
                  </a:lnTo>
                  <a:lnTo>
                    <a:pt x="6326203" y="38394"/>
                  </a:lnTo>
                  <a:lnTo>
                    <a:pt x="6360216" y="72408"/>
                  </a:lnTo>
                  <a:lnTo>
                    <a:pt x="6392771" y="104963"/>
                  </a:lnTo>
                  <a:lnTo>
                    <a:pt x="6426787" y="138979"/>
                  </a:lnTo>
                  <a:lnTo>
                    <a:pt x="6465189" y="177380"/>
                  </a:lnTo>
                  <a:lnTo>
                    <a:pt x="6465189" y="2087994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26122" y="5672998"/>
              <a:ext cx="190093" cy="191223"/>
            </a:xfrm>
            <a:prstGeom prst="rect">
              <a:avLst/>
            </a:prstGeom>
          </p:spPr>
        </p:pic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5523" y="749007"/>
              <a:ext cx="238125" cy="127000"/>
            </a:xfrm>
            <a:custGeom>
              <a:avLst/>
              <a:gdLst/>
              <a:ahLst/>
              <a:cxnLst/>
              <a:rect l="l" t="t" r="r" b="b"/>
              <a:pathLst>
                <a:path w="238125" h="127000">
                  <a:moveTo>
                    <a:pt x="43624" y="1892"/>
                  </a:moveTo>
                  <a:lnTo>
                    <a:pt x="41059" y="0"/>
                  </a:lnTo>
                  <a:lnTo>
                    <a:pt x="35394" y="0"/>
                  </a:lnTo>
                  <a:lnTo>
                    <a:pt x="8089" y="30505"/>
                  </a:lnTo>
                  <a:lnTo>
                    <a:pt x="0" y="63487"/>
                  </a:lnTo>
                  <a:lnTo>
                    <a:pt x="3784" y="86741"/>
                  </a:lnTo>
                  <a:lnTo>
                    <a:pt x="12687" y="104114"/>
                  </a:lnTo>
                  <a:lnTo>
                    <a:pt x="23075" y="116065"/>
                  </a:lnTo>
                  <a:lnTo>
                    <a:pt x="31330" y="123050"/>
                  </a:lnTo>
                  <a:lnTo>
                    <a:pt x="36741" y="126961"/>
                  </a:lnTo>
                  <a:lnTo>
                    <a:pt x="41198" y="126961"/>
                  </a:lnTo>
                  <a:lnTo>
                    <a:pt x="43624" y="124942"/>
                  </a:lnTo>
                  <a:lnTo>
                    <a:pt x="43624" y="119405"/>
                  </a:lnTo>
                  <a:lnTo>
                    <a:pt x="32791" y="111798"/>
                  </a:lnTo>
                  <a:lnTo>
                    <a:pt x="28054" y="107632"/>
                  </a:lnTo>
                  <a:lnTo>
                    <a:pt x="10769" y="72669"/>
                  </a:lnTo>
                  <a:lnTo>
                    <a:pt x="10121" y="63487"/>
                  </a:lnTo>
                  <a:lnTo>
                    <a:pt x="11569" y="49796"/>
                  </a:lnTo>
                  <a:lnTo>
                    <a:pt x="31877" y="15938"/>
                  </a:lnTo>
                  <a:lnTo>
                    <a:pt x="34442" y="14046"/>
                  </a:lnTo>
                  <a:lnTo>
                    <a:pt x="42951" y="7975"/>
                  </a:lnTo>
                  <a:lnTo>
                    <a:pt x="43624" y="6616"/>
                  </a:lnTo>
                  <a:lnTo>
                    <a:pt x="43624" y="1892"/>
                  </a:lnTo>
                  <a:close/>
                </a:path>
                <a:path w="238125" h="127000">
                  <a:moveTo>
                    <a:pt x="128257" y="7302"/>
                  </a:moveTo>
                  <a:lnTo>
                    <a:pt x="125412" y="5943"/>
                  </a:lnTo>
                  <a:lnTo>
                    <a:pt x="120548" y="5943"/>
                  </a:lnTo>
                  <a:lnTo>
                    <a:pt x="118389" y="6350"/>
                  </a:lnTo>
                  <a:lnTo>
                    <a:pt x="95694" y="30530"/>
                  </a:lnTo>
                  <a:lnTo>
                    <a:pt x="93954" y="32689"/>
                  </a:lnTo>
                  <a:lnTo>
                    <a:pt x="93954" y="37147"/>
                  </a:lnTo>
                  <a:lnTo>
                    <a:pt x="96659" y="39446"/>
                  </a:lnTo>
                  <a:lnTo>
                    <a:pt x="101511" y="39446"/>
                  </a:lnTo>
                  <a:lnTo>
                    <a:pt x="102590" y="38900"/>
                  </a:lnTo>
                  <a:lnTo>
                    <a:pt x="103809" y="37553"/>
                  </a:lnTo>
                  <a:lnTo>
                    <a:pt x="116903" y="23368"/>
                  </a:lnTo>
                  <a:lnTo>
                    <a:pt x="116903" y="114414"/>
                  </a:lnTo>
                  <a:lnTo>
                    <a:pt x="118808" y="117246"/>
                  </a:lnTo>
                  <a:lnTo>
                    <a:pt x="125412" y="117246"/>
                  </a:lnTo>
                  <a:lnTo>
                    <a:pt x="128257" y="115087"/>
                  </a:lnTo>
                  <a:lnTo>
                    <a:pt x="128257" y="7302"/>
                  </a:lnTo>
                  <a:close/>
                </a:path>
                <a:path w="238125" h="127000">
                  <a:moveTo>
                    <a:pt x="238125" y="63487"/>
                  </a:moveTo>
                  <a:lnTo>
                    <a:pt x="222110" y="18529"/>
                  </a:lnTo>
                  <a:lnTo>
                    <a:pt x="202742" y="0"/>
                  </a:lnTo>
                  <a:lnTo>
                    <a:pt x="197065" y="0"/>
                  </a:lnTo>
                  <a:lnTo>
                    <a:pt x="194500" y="1892"/>
                  </a:lnTo>
                  <a:lnTo>
                    <a:pt x="194500" y="6616"/>
                  </a:lnTo>
                  <a:lnTo>
                    <a:pt x="195173" y="7962"/>
                  </a:lnTo>
                  <a:lnTo>
                    <a:pt x="203682" y="14046"/>
                  </a:lnTo>
                  <a:lnTo>
                    <a:pt x="204495" y="14452"/>
                  </a:lnTo>
                  <a:lnTo>
                    <a:pt x="206248" y="15938"/>
                  </a:lnTo>
                  <a:lnTo>
                    <a:pt x="215519" y="25539"/>
                  </a:lnTo>
                  <a:lnTo>
                    <a:pt x="222351" y="36982"/>
                  </a:lnTo>
                  <a:lnTo>
                    <a:pt x="226555" y="49796"/>
                  </a:lnTo>
                  <a:lnTo>
                    <a:pt x="228003" y="63487"/>
                  </a:lnTo>
                  <a:lnTo>
                    <a:pt x="227368" y="72669"/>
                  </a:lnTo>
                  <a:lnTo>
                    <a:pt x="210083" y="107632"/>
                  </a:lnTo>
                  <a:lnTo>
                    <a:pt x="194500" y="119405"/>
                  </a:lnTo>
                  <a:lnTo>
                    <a:pt x="194500" y="124942"/>
                  </a:lnTo>
                  <a:lnTo>
                    <a:pt x="196938" y="126961"/>
                  </a:lnTo>
                  <a:lnTo>
                    <a:pt x="201383" y="126961"/>
                  </a:lnTo>
                  <a:lnTo>
                    <a:pt x="234353" y="86741"/>
                  </a:lnTo>
                  <a:lnTo>
                    <a:pt x="238125" y="63487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859483" y="749945"/>
              <a:ext cx="1101745" cy="121570"/>
            </a:xfrm>
            <a:prstGeom prst="rect">
              <a:avLst/>
            </a:prstGeom>
          </p:spPr>
        </p:pic>
        <p:pic>
          <p:nvPicPr>
            <p:cNvPr id="57" name="object 5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066911" y="749551"/>
              <a:ext cx="254415" cy="125338"/>
            </a:xfrm>
            <a:prstGeom prst="rect">
              <a:avLst/>
            </a:prstGeom>
          </p:spPr>
        </p:pic>
        <p:pic>
          <p:nvPicPr>
            <p:cNvPr id="58" name="object 5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341378" y="752377"/>
              <a:ext cx="114122" cy="119684"/>
            </a:xfrm>
            <a:prstGeom prst="rect">
              <a:avLst/>
            </a:prstGeom>
          </p:spPr>
        </p:pic>
        <p:pic>
          <p:nvPicPr>
            <p:cNvPr id="59" name="object 5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482184" y="758463"/>
              <a:ext cx="103860" cy="109270"/>
            </a:xfrm>
            <a:prstGeom prst="rect">
              <a:avLst/>
            </a:prstGeom>
          </p:spPr>
        </p:pic>
        <p:pic>
          <p:nvPicPr>
            <p:cNvPr id="60" name="object 6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611635" y="747119"/>
              <a:ext cx="1851040" cy="127628"/>
            </a:xfrm>
            <a:prstGeom prst="rect">
              <a:avLst/>
            </a:prstGeom>
          </p:spPr>
        </p:pic>
        <p:pic>
          <p:nvPicPr>
            <p:cNvPr id="61" name="object 6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499609" y="748870"/>
              <a:ext cx="1258078" cy="125483"/>
            </a:xfrm>
            <a:prstGeom prst="rect">
              <a:avLst/>
            </a:prstGeom>
          </p:spPr>
        </p:pic>
        <p:pic>
          <p:nvPicPr>
            <p:cNvPr id="62" name="object 6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846503" y="746713"/>
              <a:ext cx="666555" cy="128311"/>
            </a:xfrm>
            <a:prstGeom prst="rect">
              <a:avLst/>
            </a:prstGeom>
          </p:spPr>
        </p:pic>
        <p:pic>
          <p:nvPicPr>
            <p:cNvPr id="63" name="object 6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108482" y="734098"/>
              <a:ext cx="1650240" cy="343333"/>
            </a:xfrm>
            <a:prstGeom prst="rect">
              <a:avLst/>
            </a:prstGeom>
          </p:spPr>
        </p:pic>
        <p:pic>
          <p:nvPicPr>
            <p:cNvPr id="64" name="object 6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866045" y="952484"/>
              <a:ext cx="1529156" cy="121702"/>
            </a:xfrm>
            <a:prstGeom prst="rect">
              <a:avLst/>
            </a:prstGeom>
          </p:spPr>
        </p:pic>
        <p:sp>
          <p:nvSpPr>
            <p:cNvPr id="65" name="object 65"/>
            <p:cNvSpPr>
              <a:spLocks/>
            </p:cNvSpPr>
            <p:nvPr/>
          </p:nvSpPr>
          <p:spPr>
            <a:xfrm>
              <a:off x="8104558" y="1188727"/>
              <a:ext cx="6465570" cy="8879840"/>
            </a:xfrm>
            <a:custGeom>
              <a:avLst/>
              <a:gdLst/>
              <a:ahLst/>
              <a:cxnLst/>
              <a:rect l="l" t="t" r="r" b="b"/>
              <a:pathLst>
                <a:path w="6465569" h="8879840">
                  <a:moveTo>
                    <a:pt x="6287820" y="0"/>
                  </a:moveTo>
                  <a:lnTo>
                    <a:pt x="0" y="0"/>
                  </a:lnTo>
                  <a:lnTo>
                    <a:pt x="0" y="8879471"/>
                  </a:lnTo>
                  <a:lnTo>
                    <a:pt x="6465201" y="8879471"/>
                  </a:lnTo>
                  <a:lnTo>
                    <a:pt x="6465201" y="177380"/>
                  </a:lnTo>
                  <a:lnTo>
                    <a:pt x="6287820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 lang="en-US" altLang="ja-JP" dirty="0"/>
            </a:p>
            <a:p>
              <a:r>
                <a:rPr lang="ja-JP" altLang="en-US" dirty="0"/>
                <a:t>　</a:t>
              </a:r>
              <a:endParaRPr dirty="0"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4558" y="1188727"/>
              <a:ext cx="6465570" cy="8879840"/>
            </a:xfrm>
            <a:custGeom>
              <a:avLst/>
              <a:gdLst/>
              <a:ahLst/>
              <a:cxnLst/>
              <a:rect l="l" t="t" r="r" b="b"/>
              <a:pathLst>
                <a:path w="6465569" h="8879840">
                  <a:moveTo>
                    <a:pt x="6465201" y="8879471"/>
                  </a:moveTo>
                  <a:lnTo>
                    <a:pt x="0" y="8879471"/>
                  </a:lnTo>
                  <a:lnTo>
                    <a:pt x="0" y="0"/>
                  </a:lnTo>
                  <a:lnTo>
                    <a:pt x="6287820" y="0"/>
                  </a:lnTo>
                  <a:lnTo>
                    <a:pt x="6326216" y="38394"/>
                  </a:lnTo>
                  <a:lnTo>
                    <a:pt x="6360233" y="72408"/>
                  </a:lnTo>
                  <a:lnTo>
                    <a:pt x="6392789" y="104963"/>
                  </a:lnTo>
                  <a:lnTo>
                    <a:pt x="6426805" y="138979"/>
                  </a:lnTo>
                  <a:lnTo>
                    <a:pt x="6465201" y="177380"/>
                  </a:lnTo>
                  <a:lnTo>
                    <a:pt x="6465201" y="8879471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387448" y="1182367"/>
              <a:ext cx="190093" cy="191223"/>
            </a:xfrm>
            <a:prstGeom prst="rect">
              <a:avLst/>
            </a:prstGeom>
          </p:spPr>
        </p:pic>
        <p:pic>
          <p:nvPicPr>
            <p:cNvPr id="68" name="object 6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44955" y="2078451"/>
              <a:ext cx="6310045" cy="300863"/>
            </a:xfrm>
            <a:prstGeom prst="rect">
              <a:avLst/>
            </a:prstGeom>
          </p:spPr>
        </p:pic>
        <p:pic>
          <p:nvPicPr>
            <p:cNvPr id="69" name="object 6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34429" y="3473066"/>
              <a:ext cx="259160" cy="107556"/>
            </a:xfrm>
            <a:prstGeom prst="rect">
              <a:avLst/>
            </a:prstGeom>
          </p:spPr>
        </p:pic>
        <p:pic>
          <p:nvPicPr>
            <p:cNvPr id="70" name="object 7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44664" y="3378517"/>
              <a:ext cx="812596" cy="308749"/>
            </a:xfrm>
            <a:prstGeom prst="rect">
              <a:avLst/>
            </a:prstGeom>
          </p:spPr>
        </p:pic>
        <p:pic>
          <p:nvPicPr>
            <p:cNvPr id="71" name="object 7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85541" y="3472709"/>
              <a:ext cx="3081261" cy="108510"/>
            </a:xfrm>
            <a:prstGeom prst="rect">
              <a:avLst/>
            </a:prstGeom>
          </p:spPr>
        </p:pic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4664" y="5679364"/>
              <a:ext cx="812800" cy="309245"/>
            </a:xfrm>
            <a:custGeom>
              <a:avLst/>
              <a:gdLst/>
              <a:ahLst/>
              <a:cxnLst/>
              <a:rect l="l" t="t" r="r" b="b"/>
              <a:pathLst>
                <a:path w="812800" h="309245">
                  <a:moveTo>
                    <a:pt x="812596" y="0"/>
                  </a:moveTo>
                  <a:lnTo>
                    <a:pt x="0" y="0"/>
                  </a:lnTo>
                  <a:lnTo>
                    <a:pt x="0" y="308749"/>
                  </a:lnTo>
                  <a:lnTo>
                    <a:pt x="812596" y="308749"/>
                  </a:lnTo>
                  <a:lnTo>
                    <a:pt x="812596" y="0"/>
                  </a:lnTo>
                  <a:close/>
                </a:path>
              </a:pathLst>
            </a:custGeom>
            <a:solidFill>
              <a:srgbClr val="03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33614" y="5771333"/>
              <a:ext cx="493971" cy="112001"/>
            </a:xfrm>
            <a:prstGeom prst="rect">
              <a:avLst/>
            </a:prstGeom>
          </p:spPr>
        </p:pic>
        <p:pic>
          <p:nvPicPr>
            <p:cNvPr id="74" name="object 7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035694" y="5771451"/>
              <a:ext cx="438776" cy="106161"/>
            </a:xfrm>
            <a:prstGeom prst="rect">
              <a:avLst/>
            </a:prstGeom>
          </p:spPr>
        </p:pic>
        <p:pic>
          <p:nvPicPr>
            <p:cNvPr id="75" name="object 7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499574" y="5773664"/>
              <a:ext cx="129995" cy="105117"/>
            </a:xfrm>
            <a:prstGeom prst="rect">
              <a:avLst/>
            </a:prstGeom>
          </p:spPr>
        </p:pic>
        <p:pic>
          <p:nvPicPr>
            <p:cNvPr id="76" name="object 7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720002" y="5772846"/>
              <a:ext cx="1795807" cy="108981"/>
            </a:xfrm>
            <a:prstGeom prst="rect">
              <a:avLst/>
            </a:prstGeom>
          </p:spPr>
        </p:pic>
        <p:pic>
          <p:nvPicPr>
            <p:cNvPr id="77" name="object 7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59637" y="5720190"/>
              <a:ext cx="197865" cy="205739"/>
            </a:xfrm>
            <a:prstGeom prst="rect">
              <a:avLst/>
            </a:prstGeom>
          </p:spPr>
        </p:pic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4664" y="7980210"/>
              <a:ext cx="812800" cy="309245"/>
            </a:xfrm>
            <a:custGeom>
              <a:avLst/>
              <a:gdLst/>
              <a:ahLst/>
              <a:cxnLst/>
              <a:rect l="l" t="t" r="r" b="b"/>
              <a:pathLst>
                <a:path w="812800" h="309245">
                  <a:moveTo>
                    <a:pt x="812596" y="0"/>
                  </a:moveTo>
                  <a:lnTo>
                    <a:pt x="0" y="0"/>
                  </a:lnTo>
                  <a:lnTo>
                    <a:pt x="0" y="308749"/>
                  </a:lnTo>
                  <a:lnTo>
                    <a:pt x="812596" y="308749"/>
                  </a:lnTo>
                  <a:lnTo>
                    <a:pt x="812596" y="0"/>
                  </a:lnTo>
                  <a:close/>
                </a:path>
              </a:pathLst>
            </a:custGeom>
            <a:solidFill>
              <a:srgbClr val="03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34428" y="8073580"/>
              <a:ext cx="610154" cy="108964"/>
            </a:xfrm>
            <a:prstGeom prst="rect">
              <a:avLst/>
            </a:prstGeom>
          </p:spPr>
        </p:pic>
        <p:pic>
          <p:nvPicPr>
            <p:cNvPr id="80" name="object 8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48701" y="8071128"/>
              <a:ext cx="831861" cy="113525"/>
            </a:xfrm>
            <a:prstGeom prst="rect">
              <a:avLst/>
            </a:prstGeom>
          </p:spPr>
        </p:pic>
        <p:pic>
          <p:nvPicPr>
            <p:cNvPr id="81" name="object 8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078137" y="8074509"/>
              <a:ext cx="2022660" cy="108163"/>
            </a:xfrm>
            <a:prstGeom prst="rect">
              <a:avLst/>
            </a:prstGeom>
          </p:spPr>
        </p:pic>
        <p:pic>
          <p:nvPicPr>
            <p:cNvPr id="82" name="object 8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64707" y="8031632"/>
              <a:ext cx="193217" cy="198119"/>
            </a:xfrm>
            <a:prstGeom prst="rect">
              <a:avLst/>
            </a:prstGeom>
          </p:spPr>
        </p:pic>
        <p:pic>
          <p:nvPicPr>
            <p:cNvPr id="83" name="object 8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60222" y="515009"/>
              <a:ext cx="673834" cy="86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0" y="-126"/>
            <a:ext cx="15120619" cy="10692130"/>
            <a:chOff x="0" y="-126"/>
            <a:chExt cx="15120619" cy="10692130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0006" y="360552"/>
              <a:ext cx="14400530" cy="9972040"/>
            </a:xfrm>
            <a:custGeom>
              <a:avLst/>
              <a:gdLst/>
              <a:ahLst/>
              <a:cxnLst/>
              <a:rect l="l" t="t" r="r" b="b"/>
              <a:pathLst>
                <a:path w="14400530" h="9972040">
                  <a:moveTo>
                    <a:pt x="14399997" y="9928517"/>
                  </a:moveTo>
                  <a:lnTo>
                    <a:pt x="14368767" y="9928517"/>
                  </a:lnTo>
                  <a:lnTo>
                    <a:pt x="14368767" y="0"/>
                  </a:lnTo>
                  <a:lnTo>
                    <a:pt x="14361567" y="0"/>
                  </a:lnTo>
                  <a:lnTo>
                    <a:pt x="14361567" y="9928517"/>
                  </a:lnTo>
                  <a:lnTo>
                    <a:pt x="14117371" y="9928517"/>
                  </a:lnTo>
                  <a:lnTo>
                    <a:pt x="14117371" y="0"/>
                  </a:lnTo>
                  <a:lnTo>
                    <a:pt x="14110170" y="0"/>
                  </a:lnTo>
                  <a:lnTo>
                    <a:pt x="14110170" y="9928517"/>
                  </a:lnTo>
                  <a:lnTo>
                    <a:pt x="13865962" y="9928517"/>
                  </a:lnTo>
                  <a:lnTo>
                    <a:pt x="13865962" y="0"/>
                  </a:lnTo>
                  <a:lnTo>
                    <a:pt x="13858761" y="0"/>
                  </a:lnTo>
                  <a:lnTo>
                    <a:pt x="13858761" y="9928517"/>
                  </a:lnTo>
                  <a:lnTo>
                    <a:pt x="13614540" y="9928517"/>
                  </a:lnTo>
                  <a:lnTo>
                    <a:pt x="13614540" y="0"/>
                  </a:lnTo>
                  <a:lnTo>
                    <a:pt x="13607339" y="0"/>
                  </a:lnTo>
                  <a:lnTo>
                    <a:pt x="13607339" y="9928517"/>
                  </a:lnTo>
                  <a:lnTo>
                    <a:pt x="13363131" y="9928517"/>
                  </a:lnTo>
                  <a:lnTo>
                    <a:pt x="13363131" y="0"/>
                  </a:lnTo>
                  <a:lnTo>
                    <a:pt x="13355930" y="0"/>
                  </a:lnTo>
                  <a:lnTo>
                    <a:pt x="13355930" y="9928517"/>
                  </a:lnTo>
                  <a:lnTo>
                    <a:pt x="13111721" y="9928517"/>
                  </a:lnTo>
                  <a:lnTo>
                    <a:pt x="13111721" y="0"/>
                  </a:lnTo>
                  <a:lnTo>
                    <a:pt x="13104521" y="0"/>
                  </a:lnTo>
                  <a:lnTo>
                    <a:pt x="13104521" y="9928517"/>
                  </a:lnTo>
                  <a:lnTo>
                    <a:pt x="12860312" y="9928517"/>
                  </a:lnTo>
                  <a:lnTo>
                    <a:pt x="12860312" y="0"/>
                  </a:lnTo>
                  <a:lnTo>
                    <a:pt x="12853111" y="0"/>
                  </a:lnTo>
                  <a:lnTo>
                    <a:pt x="12853111" y="9928517"/>
                  </a:lnTo>
                  <a:lnTo>
                    <a:pt x="12608903" y="9928517"/>
                  </a:lnTo>
                  <a:lnTo>
                    <a:pt x="12608903" y="0"/>
                  </a:lnTo>
                  <a:lnTo>
                    <a:pt x="12601702" y="0"/>
                  </a:lnTo>
                  <a:lnTo>
                    <a:pt x="12601702" y="9928517"/>
                  </a:lnTo>
                  <a:lnTo>
                    <a:pt x="12357494" y="9928517"/>
                  </a:lnTo>
                  <a:lnTo>
                    <a:pt x="12357494" y="0"/>
                  </a:lnTo>
                  <a:lnTo>
                    <a:pt x="12350293" y="0"/>
                  </a:lnTo>
                  <a:lnTo>
                    <a:pt x="12350293" y="9928517"/>
                  </a:lnTo>
                  <a:lnTo>
                    <a:pt x="12106085" y="9928517"/>
                  </a:lnTo>
                  <a:lnTo>
                    <a:pt x="12106085" y="0"/>
                  </a:lnTo>
                  <a:lnTo>
                    <a:pt x="12098884" y="0"/>
                  </a:lnTo>
                  <a:lnTo>
                    <a:pt x="12098884" y="9928517"/>
                  </a:lnTo>
                  <a:lnTo>
                    <a:pt x="11854675" y="9928517"/>
                  </a:lnTo>
                  <a:lnTo>
                    <a:pt x="11854675" y="0"/>
                  </a:lnTo>
                  <a:lnTo>
                    <a:pt x="11847474" y="0"/>
                  </a:lnTo>
                  <a:lnTo>
                    <a:pt x="11847474" y="9928517"/>
                  </a:lnTo>
                  <a:lnTo>
                    <a:pt x="11603266" y="9928517"/>
                  </a:lnTo>
                  <a:lnTo>
                    <a:pt x="11603266" y="0"/>
                  </a:lnTo>
                  <a:lnTo>
                    <a:pt x="11596065" y="0"/>
                  </a:lnTo>
                  <a:lnTo>
                    <a:pt x="11596065" y="9928517"/>
                  </a:lnTo>
                  <a:lnTo>
                    <a:pt x="11351857" y="9928517"/>
                  </a:lnTo>
                  <a:lnTo>
                    <a:pt x="11351857" y="0"/>
                  </a:lnTo>
                  <a:lnTo>
                    <a:pt x="11344656" y="0"/>
                  </a:lnTo>
                  <a:lnTo>
                    <a:pt x="11344656" y="9928517"/>
                  </a:lnTo>
                  <a:lnTo>
                    <a:pt x="11100448" y="9928517"/>
                  </a:lnTo>
                  <a:lnTo>
                    <a:pt x="11100448" y="0"/>
                  </a:lnTo>
                  <a:lnTo>
                    <a:pt x="11093247" y="0"/>
                  </a:lnTo>
                  <a:lnTo>
                    <a:pt x="11093247" y="9928517"/>
                  </a:lnTo>
                  <a:lnTo>
                    <a:pt x="10849039" y="9928517"/>
                  </a:lnTo>
                  <a:lnTo>
                    <a:pt x="10849039" y="0"/>
                  </a:lnTo>
                  <a:lnTo>
                    <a:pt x="10841838" y="0"/>
                  </a:lnTo>
                  <a:lnTo>
                    <a:pt x="10841838" y="9928517"/>
                  </a:lnTo>
                  <a:lnTo>
                    <a:pt x="10597629" y="9928517"/>
                  </a:lnTo>
                  <a:lnTo>
                    <a:pt x="10597629" y="0"/>
                  </a:lnTo>
                  <a:lnTo>
                    <a:pt x="10590428" y="0"/>
                  </a:lnTo>
                  <a:lnTo>
                    <a:pt x="10590428" y="9928517"/>
                  </a:lnTo>
                  <a:lnTo>
                    <a:pt x="10346220" y="9928517"/>
                  </a:lnTo>
                  <a:lnTo>
                    <a:pt x="10346220" y="0"/>
                  </a:lnTo>
                  <a:lnTo>
                    <a:pt x="10339019" y="0"/>
                  </a:lnTo>
                  <a:lnTo>
                    <a:pt x="10339019" y="9928517"/>
                  </a:lnTo>
                  <a:lnTo>
                    <a:pt x="10094811" y="9928517"/>
                  </a:lnTo>
                  <a:lnTo>
                    <a:pt x="10094811" y="0"/>
                  </a:lnTo>
                  <a:lnTo>
                    <a:pt x="10087610" y="0"/>
                  </a:lnTo>
                  <a:lnTo>
                    <a:pt x="10087610" y="9928517"/>
                  </a:lnTo>
                  <a:lnTo>
                    <a:pt x="9843402" y="9928517"/>
                  </a:lnTo>
                  <a:lnTo>
                    <a:pt x="9843402" y="0"/>
                  </a:lnTo>
                  <a:lnTo>
                    <a:pt x="9836201" y="0"/>
                  </a:lnTo>
                  <a:lnTo>
                    <a:pt x="9836201" y="9928517"/>
                  </a:lnTo>
                  <a:lnTo>
                    <a:pt x="9591992" y="9928517"/>
                  </a:lnTo>
                  <a:lnTo>
                    <a:pt x="9591992" y="0"/>
                  </a:lnTo>
                  <a:lnTo>
                    <a:pt x="9584792" y="0"/>
                  </a:lnTo>
                  <a:lnTo>
                    <a:pt x="9584792" y="9928517"/>
                  </a:lnTo>
                  <a:lnTo>
                    <a:pt x="9340583" y="9928517"/>
                  </a:lnTo>
                  <a:lnTo>
                    <a:pt x="9340583" y="0"/>
                  </a:lnTo>
                  <a:lnTo>
                    <a:pt x="9333382" y="0"/>
                  </a:lnTo>
                  <a:lnTo>
                    <a:pt x="9333382" y="9928517"/>
                  </a:lnTo>
                  <a:lnTo>
                    <a:pt x="9089161" y="9928517"/>
                  </a:lnTo>
                  <a:lnTo>
                    <a:pt x="9089161" y="0"/>
                  </a:lnTo>
                  <a:lnTo>
                    <a:pt x="9081960" y="0"/>
                  </a:lnTo>
                  <a:lnTo>
                    <a:pt x="9081960" y="9928517"/>
                  </a:lnTo>
                  <a:lnTo>
                    <a:pt x="8837752" y="9928517"/>
                  </a:lnTo>
                  <a:lnTo>
                    <a:pt x="8837752" y="0"/>
                  </a:lnTo>
                  <a:lnTo>
                    <a:pt x="8830551" y="0"/>
                  </a:lnTo>
                  <a:lnTo>
                    <a:pt x="8830551" y="9928517"/>
                  </a:lnTo>
                  <a:lnTo>
                    <a:pt x="8586343" y="9928517"/>
                  </a:lnTo>
                  <a:lnTo>
                    <a:pt x="8586343" y="0"/>
                  </a:lnTo>
                  <a:lnTo>
                    <a:pt x="8579142" y="0"/>
                  </a:lnTo>
                  <a:lnTo>
                    <a:pt x="8579142" y="9928517"/>
                  </a:lnTo>
                  <a:lnTo>
                    <a:pt x="8334934" y="9928517"/>
                  </a:lnTo>
                  <a:lnTo>
                    <a:pt x="8334934" y="0"/>
                  </a:lnTo>
                  <a:lnTo>
                    <a:pt x="8327733" y="0"/>
                  </a:lnTo>
                  <a:lnTo>
                    <a:pt x="8327733" y="9928517"/>
                  </a:lnTo>
                  <a:lnTo>
                    <a:pt x="8083524" y="9928517"/>
                  </a:lnTo>
                  <a:lnTo>
                    <a:pt x="8083524" y="0"/>
                  </a:lnTo>
                  <a:lnTo>
                    <a:pt x="8076324" y="0"/>
                  </a:lnTo>
                  <a:lnTo>
                    <a:pt x="8076324" y="9928517"/>
                  </a:lnTo>
                  <a:lnTo>
                    <a:pt x="7832115" y="9928517"/>
                  </a:lnTo>
                  <a:lnTo>
                    <a:pt x="7832115" y="0"/>
                  </a:lnTo>
                  <a:lnTo>
                    <a:pt x="7824914" y="0"/>
                  </a:lnTo>
                  <a:lnTo>
                    <a:pt x="7824914" y="9928517"/>
                  </a:lnTo>
                  <a:lnTo>
                    <a:pt x="7580706" y="9928517"/>
                  </a:lnTo>
                  <a:lnTo>
                    <a:pt x="7580706" y="0"/>
                  </a:lnTo>
                  <a:lnTo>
                    <a:pt x="7573505" y="0"/>
                  </a:lnTo>
                  <a:lnTo>
                    <a:pt x="7573505" y="9928517"/>
                  </a:lnTo>
                  <a:lnTo>
                    <a:pt x="7329297" y="9928517"/>
                  </a:lnTo>
                  <a:lnTo>
                    <a:pt x="7329297" y="0"/>
                  </a:lnTo>
                  <a:lnTo>
                    <a:pt x="7322096" y="0"/>
                  </a:lnTo>
                  <a:lnTo>
                    <a:pt x="7322096" y="9928517"/>
                  </a:lnTo>
                  <a:lnTo>
                    <a:pt x="7077888" y="9928517"/>
                  </a:lnTo>
                  <a:lnTo>
                    <a:pt x="7077888" y="0"/>
                  </a:lnTo>
                  <a:lnTo>
                    <a:pt x="7070687" y="0"/>
                  </a:lnTo>
                  <a:lnTo>
                    <a:pt x="7070687" y="9928517"/>
                  </a:lnTo>
                  <a:lnTo>
                    <a:pt x="6826478" y="9928517"/>
                  </a:lnTo>
                  <a:lnTo>
                    <a:pt x="6826478" y="0"/>
                  </a:lnTo>
                  <a:lnTo>
                    <a:pt x="6819278" y="0"/>
                  </a:lnTo>
                  <a:lnTo>
                    <a:pt x="6819278" y="9928517"/>
                  </a:lnTo>
                  <a:lnTo>
                    <a:pt x="6575069" y="9928517"/>
                  </a:lnTo>
                  <a:lnTo>
                    <a:pt x="6575069" y="0"/>
                  </a:lnTo>
                  <a:lnTo>
                    <a:pt x="6567868" y="0"/>
                  </a:lnTo>
                  <a:lnTo>
                    <a:pt x="6567868" y="9928517"/>
                  </a:lnTo>
                  <a:lnTo>
                    <a:pt x="6323660" y="9928517"/>
                  </a:lnTo>
                  <a:lnTo>
                    <a:pt x="6323660" y="0"/>
                  </a:lnTo>
                  <a:lnTo>
                    <a:pt x="6316459" y="0"/>
                  </a:lnTo>
                  <a:lnTo>
                    <a:pt x="6316459" y="9928517"/>
                  </a:lnTo>
                  <a:lnTo>
                    <a:pt x="6072251" y="9928517"/>
                  </a:lnTo>
                  <a:lnTo>
                    <a:pt x="6072251" y="0"/>
                  </a:lnTo>
                  <a:lnTo>
                    <a:pt x="6065050" y="0"/>
                  </a:lnTo>
                  <a:lnTo>
                    <a:pt x="6065050" y="9928517"/>
                  </a:lnTo>
                  <a:lnTo>
                    <a:pt x="5820842" y="9928517"/>
                  </a:lnTo>
                  <a:lnTo>
                    <a:pt x="5820842" y="0"/>
                  </a:lnTo>
                  <a:lnTo>
                    <a:pt x="5813641" y="0"/>
                  </a:lnTo>
                  <a:lnTo>
                    <a:pt x="5813641" y="9928517"/>
                  </a:lnTo>
                  <a:lnTo>
                    <a:pt x="5569432" y="9928517"/>
                  </a:lnTo>
                  <a:lnTo>
                    <a:pt x="5569432" y="0"/>
                  </a:lnTo>
                  <a:lnTo>
                    <a:pt x="5562231" y="0"/>
                  </a:lnTo>
                  <a:lnTo>
                    <a:pt x="5562231" y="9928517"/>
                  </a:lnTo>
                  <a:lnTo>
                    <a:pt x="5318023" y="9928517"/>
                  </a:lnTo>
                  <a:lnTo>
                    <a:pt x="5318023" y="0"/>
                  </a:lnTo>
                  <a:lnTo>
                    <a:pt x="5310822" y="0"/>
                  </a:lnTo>
                  <a:lnTo>
                    <a:pt x="5310822" y="9928517"/>
                  </a:lnTo>
                  <a:lnTo>
                    <a:pt x="5066614" y="9928517"/>
                  </a:lnTo>
                  <a:lnTo>
                    <a:pt x="5066614" y="0"/>
                  </a:lnTo>
                  <a:lnTo>
                    <a:pt x="5059413" y="0"/>
                  </a:lnTo>
                  <a:lnTo>
                    <a:pt x="5059413" y="9928517"/>
                  </a:lnTo>
                  <a:lnTo>
                    <a:pt x="4815205" y="9928517"/>
                  </a:lnTo>
                  <a:lnTo>
                    <a:pt x="4815205" y="0"/>
                  </a:lnTo>
                  <a:lnTo>
                    <a:pt x="4808004" y="0"/>
                  </a:lnTo>
                  <a:lnTo>
                    <a:pt x="4808004" y="9928517"/>
                  </a:lnTo>
                  <a:lnTo>
                    <a:pt x="4563796" y="9928517"/>
                  </a:lnTo>
                  <a:lnTo>
                    <a:pt x="4563796" y="0"/>
                  </a:lnTo>
                  <a:lnTo>
                    <a:pt x="4556595" y="0"/>
                  </a:lnTo>
                  <a:lnTo>
                    <a:pt x="4556595" y="9928517"/>
                  </a:lnTo>
                  <a:lnTo>
                    <a:pt x="4312386" y="9928517"/>
                  </a:lnTo>
                  <a:lnTo>
                    <a:pt x="4312386" y="0"/>
                  </a:lnTo>
                  <a:lnTo>
                    <a:pt x="4305185" y="0"/>
                  </a:lnTo>
                  <a:lnTo>
                    <a:pt x="4305185" y="9928517"/>
                  </a:lnTo>
                  <a:lnTo>
                    <a:pt x="4060964" y="9928517"/>
                  </a:lnTo>
                  <a:lnTo>
                    <a:pt x="4060964" y="0"/>
                  </a:lnTo>
                  <a:lnTo>
                    <a:pt x="4053763" y="0"/>
                  </a:lnTo>
                  <a:lnTo>
                    <a:pt x="4053763" y="9928517"/>
                  </a:lnTo>
                  <a:lnTo>
                    <a:pt x="3809555" y="9928517"/>
                  </a:lnTo>
                  <a:lnTo>
                    <a:pt x="3809555" y="0"/>
                  </a:lnTo>
                  <a:lnTo>
                    <a:pt x="3802354" y="0"/>
                  </a:lnTo>
                  <a:lnTo>
                    <a:pt x="3802354" y="9928517"/>
                  </a:lnTo>
                  <a:lnTo>
                    <a:pt x="3558146" y="9928517"/>
                  </a:lnTo>
                  <a:lnTo>
                    <a:pt x="3558146" y="0"/>
                  </a:lnTo>
                  <a:lnTo>
                    <a:pt x="3550945" y="0"/>
                  </a:lnTo>
                  <a:lnTo>
                    <a:pt x="3550945" y="9928517"/>
                  </a:lnTo>
                  <a:lnTo>
                    <a:pt x="3306737" y="9928517"/>
                  </a:lnTo>
                  <a:lnTo>
                    <a:pt x="3306737" y="0"/>
                  </a:lnTo>
                  <a:lnTo>
                    <a:pt x="3299536" y="0"/>
                  </a:lnTo>
                  <a:lnTo>
                    <a:pt x="3299536" y="9928517"/>
                  </a:lnTo>
                  <a:lnTo>
                    <a:pt x="3055328" y="9928517"/>
                  </a:lnTo>
                  <a:lnTo>
                    <a:pt x="3055328" y="0"/>
                  </a:lnTo>
                  <a:lnTo>
                    <a:pt x="3048127" y="0"/>
                  </a:lnTo>
                  <a:lnTo>
                    <a:pt x="3048127" y="9928517"/>
                  </a:lnTo>
                  <a:lnTo>
                    <a:pt x="2803918" y="9928517"/>
                  </a:lnTo>
                  <a:lnTo>
                    <a:pt x="2803918" y="0"/>
                  </a:lnTo>
                  <a:lnTo>
                    <a:pt x="2796717" y="0"/>
                  </a:lnTo>
                  <a:lnTo>
                    <a:pt x="2796717" y="9928517"/>
                  </a:lnTo>
                  <a:lnTo>
                    <a:pt x="2552509" y="9928517"/>
                  </a:lnTo>
                  <a:lnTo>
                    <a:pt x="2552509" y="0"/>
                  </a:lnTo>
                  <a:lnTo>
                    <a:pt x="2545308" y="0"/>
                  </a:lnTo>
                  <a:lnTo>
                    <a:pt x="2545308" y="9928517"/>
                  </a:lnTo>
                  <a:lnTo>
                    <a:pt x="2301100" y="9928517"/>
                  </a:lnTo>
                  <a:lnTo>
                    <a:pt x="2301100" y="0"/>
                  </a:lnTo>
                  <a:lnTo>
                    <a:pt x="2293899" y="0"/>
                  </a:lnTo>
                  <a:lnTo>
                    <a:pt x="2293899" y="9928517"/>
                  </a:lnTo>
                  <a:lnTo>
                    <a:pt x="2049691" y="9928517"/>
                  </a:lnTo>
                  <a:lnTo>
                    <a:pt x="2049691" y="0"/>
                  </a:lnTo>
                  <a:lnTo>
                    <a:pt x="2042490" y="0"/>
                  </a:lnTo>
                  <a:lnTo>
                    <a:pt x="2042490" y="9928517"/>
                  </a:lnTo>
                  <a:lnTo>
                    <a:pt x="1798281" y="9928517"/>
                  </a:lnTo>
                  <a:lnTo>
                    <a:pt x="1798281" y="0"/>
                  </a:lnTo>
                  <a:lnTo>
                    <a:pt x="1791081" y="0"/>
                  </a:lnTo>
                  <a:lnTo>
                    <a:pt x="1791081" y="9928517"/>
                  </a:lnTo>
                  <a:lnTo>
                    <a:pt x="1546872" y="9928517"/>
                  </a:lnTo>
                  <a:lnTo>
                    <a:pt x="1546872" y="0"/>
                  </a:lnTo>
                  <a:lnTo>
                    <a:pt x="1539671" y="0"/>
                  </a:lnTo>
                  <a:lnTo>
                    <a:pt x="1539671" y="9928517"/>
                  </a:lnTo>
                  <a:lnTo>
                    <a:pt x="1295463" y="9928517"/>
                  </a:lnTo>
                  <a:lnTo>
                    <a:pt x="1295463" y="0"/>
                  </a:lnTo>
                  <a:lnTo>
                    <a:pt x="1288262" y="0"/>
                  </a:lnTo>
                  <a:lnTo>
                    <a:pt x="1288262" y="9928517"/>
                  </a:lnTo>
                  <a:lnTo>
                    <a:pt x="1044054" y="9928517"/>
                  </a:lnTo>
                  <a:lnTo>
                    <a:pt x="1044054" y="0"/>
                  </a:lnTo>
                  <a:lnTo>
                    <a:pt x="1036853" y="0"/>
                  </a:lnTo>
                  <a:lnTo>
                    <a:pt x="1036853" y="9928517"/>
                  </a:lnTo>
                  <a:lnTo>
                    <a:pt x="792645" y="9928517"/>
                  </a:lnTo>
                  <a:lnTo>
                    <a:pt x="792645" y="0"/>
                  </a:lnTo>
                  <a:lnTo>
                    <a:pt x="785444" y="0"/>
                  </a:lnTo>
                  <a:lnTo>
                    <a:pt x="785444" y="9928517"/>
                  </a:lnTo>
                  <a:lnTo>
                    <a:pt x="541235" y="9928517"/>
                  </a:lnTo>
                  <a:lnTo>
                    <a:pt x="541235" y="0"/>
                  </a:lnTo>
                  <a:lnTo>
                    <a:pt x="534035" y="0"/>
                  </a:lnTo>
                  <a:lnTo>
                    <a:pt x="534035" y="9928517"/>
                  </a:lnTo>
                  <a:lnTo>
                    <a:pt x="289826" y="9928517"/>
                  </a:lnTo>
                  <a:lnTo>
                    <a:pt x="289826" y="0"/>
                  </a:lnTo>
                  <a:lnTo>
                    <a:pt x="282625" y="0"/>
                  </a:lnTo>
                  <a:lnTo>
                    <a:pt x="282625" y="9928517"/>
                  </a:lnTo>
                  <a:lnTo>
                    <a:pt x="38417" y="9928517"/>
                  </a:lnTo>
                  <a:lnTo>
                    <a:pt x="38417" y="0"/>
                  </a:lnTo>
                  <a:lnTo>
                    <a:pt x="31216" y="0"/>
                  </a:lnTo>
                  <a:lnTo>
                    <a:pt x="31216" y="9928517"/>
                  </a:lnTo>
                  <a:lnTo>
                    <a:pt x="0" y="9928517"/>
                  </a:lnTo>
                  <a:lnTo>
                    <a:pt x="0" y="9935718"/>
                  </a:lnTo>
                  <a:lnTo>
                    <a:pt x="31216" y="9935718"/>
                  </a:lnTo>
                  <a:lnTo>
                    <a:pt x="31216" y="9972040"/>
                  </a:lnTo>
                  <a:lnTo>
                    <a:pt x="38417" y="9972040"/>
                  </a:lnTo>
                  <a:lnTo>
                    <a:pt x="38417" y="9935718"/>
                  </a:lnTo>
                  <a:lnTo>
                    <a:pt x="282625" y="9935718"/>
                  </a:lnTo>
                  <a:lnTo>
                    <a:pt x="282625" y="9972040"/>
                  </a:lnTo>
                  <a:lnTo>
                    <a:pt x="289826" y="9972040"/>
                  </a:lnTo>
                  <a:lnTo>
                    <a:pt x="289826" y="9935718"/>
                  </a:lnTo>
                  <a:lnTo>
                    <a:pt x="534035" y="9935718"/>
                  </a:lnTo>
                  <a:lnTo>
                    <a:pt x="534035" y="9972040"/>
                  </a:lnTo>
                  <a:lnTo>
                    <a:pt x="541235" y="9972040"/>
                  </a:lnTo>
                  <a:lnTo>
                    <a:pt x="541235" y="9935718"/>
                  </a:lnTo>
                  <a:lnTo>
                    <a:pt x="785444" y="9935718"/>
                  </a:lnTo>
                  <a:lnTo>
                    <a:pt x="785444" y="9972040"/>
                  </a:lnTo>
                  <a:lnTo>
                    <a:pt x="792645" y="9972040"/>
                  </a:lnTo>
                  <a:lnTo>
                    <a:pt x="792645" y="9935718"/>
                  </a:lnTo>
                  <a:lnTo>
                    <a:pt x="1036853" y="9935718"/>
                  </a:lnTo>
                  <a:lnTo>
                    <a:pt x="1036853" y="9972040"/>
                  </a:lnTo>
                  <a:lnTo>
                    <a:pt x="1044054" y="9972040"/>
                  </a:lnTo>
                  <a:lnTo>
                    <a:pt x="1044054" y="9935718"/>
                  </a:lnTo>
                  <a:lnTo>
                    <a:pt x="1288262" y="9935718"/>
                  </a:lnTo>
                  <a:lnTo>
                    <a:pt x="1288262" y="9972040"/>
                  </a:lnTo>
                  <a:lnTo>
                    <a:pt x="1295463" y="9972040"/>
                  </a:lnTo>
                  <a:lnTo>
                    <a:pt x="1295463" y="9935718"/>
                  </a:lnTo>
                  <a:lnTo>
                    <a:pt x="1539671" y="9935718"/>
                  </a:lnTo>
                  <a:lnTo>
                    <a:pt x="1539671" y="9972040"/>
                  </a:lnTo>
                  <a:lnTo>
                    <a:pt x="1546872" y="9972040"/>
                  </a:lnTo>
                  <a:lnTo>
                    <a:pt x="1546872" y="9935718"/>
                  </a:lnTo>
                  <a:lnTo>
                    <a:pt x="1791081" y="9935718"/>
                  </a:lnTo>
                  <a:lnTo>
                    <a:pt x="1791081" y="9972040"/>
                  </a:lnTo>
                  <a:lnTo>
                    <a:pt x="1798281" y="9972040"/>
                  </a:lnTo>
                  <a:lnTo>
                    <a:pt x="1798281" y="9935718"/>
                  </a:lnTo>
                  <a:lnTo>
                    <a:pt x="2042490" y="9935718"/>
                  </a:lnTo>
                  <a:lnTo>
                    <a:pt x="2042490" y="9972040"/>
                  </a:lnTo>
                  <a:lnTo>
                    <a:pt x="2049691" y="9972040"/>
                  </a:lnTo>
                  <a:lnTo>
                    <a:pt x="2049691" y="9935718"/>
                  </a:lnTo>
                  <a:lnTo>
                    <a:pt x="2293899" y="9935718"/>
                  </a:lnTo>
                  <a:lnTo>
                    <a:pt x="2293899" y="9972040"/>
                  </a:lnTo>
                  <a:lnTo>
                    <a:pt x="2301100" y="9972040"/>
                  </a:lnTo>
                  <a:lnTo>
                    <a:pt x="2301100" y="9935718"/>
                  </a:lnTo>
                  <a:lnTo>
                    <a:pt x="2545308" y="9935718"/>
                  </a:lnTo>
                  <a:lnTo>
                    <a:pt x="2545308" y="9972040"/>
                  </a:lnTo>
                  <a:lnTo>
                    <a:pt x="2552509" y="9972040"/>
                  </a:lnTo>
                  <a:lnTo>
                    <a:pt x="2552509" y="9935718"/>
                  </a:lnTo>
                  <a:lnTo>
                    <a:pt x="2796717" y="9935718"/>
                  </a:lnTo>
                  <a:lnTo>
                    <a:pt x="2796717" y="9972040"/>
                  </a:lnTo>
                  <a:lnTo>
                    <a:pt x="2803918" y="9972040"/>
                  </a:lnTo>
                  <a:lnTo>
                    <a:pt x="2803918" y="9935718"/>
                  </a:lnTo>
                  <a:lnTo>
                    <a:pt x="3048127" y="9935718"/>
                  </a:lnTo>
                  <a:lnTo>
                    <a:pt x="3048127" y="9972040"/>
                  </a:lnTo>
                  <a:lnTo>
                    <a:pt x="3055328" y="9972040"/>
                  </a:lnTo>
                  <a:lnTo>
                    <a:pt x="3055328" y="9935718"/>
                  </a:lnTo>
                  <a:lnTo>
                    <a:pt x="3299536" y="9935718"/>
                  </a:lnTo>
                  <a:lnTo>
                    <a:pt x="3299536" y="9972040"/>
                  </a:lnTo>
                  <a:lnTo>
                    <a:pt x="3306737" y="9972040"/>
                  </a:lnTo>
                  <a:lnTo>
                    <a:pt x="3306737" y="9935718"/>
                  </a:lnTo>
                  <a:lnTo>
                    <a:pt x="3550945" y="9935718"/>
                  </a:lnTo>
                  <a:lnTo>
                    <a:pt x="3550945" y="9972040"/>
                  </a:lnTo>
                  <a:lnTo>
                    <a:pt x="3558146" y="9972040"/>
                  </a:lnTo>
                  <a:lnTo>
                    <a:pt x="3558146" y="9935718"/>
                  </a:lnTo>
                  <a:lnTo>
                    <a:pt x="3802354" y="9935718"/>
                  </a:lnTo>
                  <a:lnTo>
                    <a:pt x="3802354" y="9972040"/>
                  </a:lnTo>
                  <a:lnTo>
                    <a:pt x="3809555" y="9972040"/>
                  </a:lnTo>
                  <a:lnTo>
                    <a:pt x="3809555" y="9935718"/>
                  </a:lnTo>
                  <a:lnTo>
                    <a:pt x="4053763" y="9935718"/>
                  </a:lnTo>
                  <a:lnTo>
                    <a:pt x="4053763" y="9972040"/>
                  </a:lnTo>
                  <a:lnTo>
                    <a:pt x="4060964" y="9972040"/>
                  </a:lnTo>
                  <a:lnTo>
                    <a:pt x="4060964" y="9935718"/>
                  </a:lnTo>
                  <a:lnTo>
                    <a:pt x="4305185" y="9935718"/>
                  </a:lnTo>
                  <a:lnTo>
                    <a:pt x="4305185" y="9972040"/>
                  </a:lnTo>
                  <a:lnTo>
                    <a:pt x="4312386" y="9972040"/>
                  </a:lnTo>
                  <a:lnTo>
                    <a:pt x="4312386" y="9935718"/>
                  </a:lnTo>
                  <a:lnTo>
                    <a:pt x="4556595" y="9935718"/>
                  </a:lnTo>
                  <a:lnTo>
                    <a:pt x="4556595" y="9972040"/>
                  </a:lnTo>
                  <a:lnTo>
                    <a:pt x="4563796" y="9972040"/>
                  </a:lnTo>
                  <a:lnTo>
                    <a:pt x="4563796" y="9935718"/>
                  </a:lnTo>
                  <a:lnTo>
                    <a:pt x="4808004" y="9935718"/>
                  </a:lnTo>
                  <a:lnTo>
                    <a:pt x="4808004" y="9972040"/>
                  </a:lnTo>
                  <a:lnTo>
                    <a:pt x="4815205" y="9972040"/>
                  </a:lnTo>
                  <a:lnTo>
                    <a:pt x="4815205" y="9935718"/>
                  </a:lnTo>
                  <a:lnTo>
                    <a:pt x="5059413" y="9935718"/>
                  </a:lnTo>
                  <a:lnTo>
                    <a:pt x="5059413" y="9972040"/>
                  </a:lnTo>
                  <a:lnTo>
                    <a:pt x="5066614" y="9972040"/>
                  </a:lnTo>
                  <a:lnTo>
                    <a:pt x="5066614" y="9935718"/>
                  </a:lnTo>
                  <a:lnTo>
                    <a:pt x="5310822" y="9935718"/>
                  </a:lnTo>
                  <a:lnTo>
                    <a:pt x="5310822" y="9972040"/>
                  </a:lnTo>
                  <a:lnTo>
                    <a:pt x="5318023" y="9972040"/>
                  </a:lnTo>
                  <a:lnTo>
                    <a:pt x="5318023" y="9935718"/>
                  </a:lnTo>
                  <a:lnTo>
                    <a:pt x="5562231" y="9935718"/>
                  </a:lnTo>
                  <a:lnTo>
                    <a:pt x="5562231" y="9972040"/>
                  </a:lnTo>
                  <a:lnTo>
                    <a:pt x="5569432" y="9972040"/>
                  </a:lnTo>
                  <a:lnTo>
                    <a:pt x="5569432" y="9935718"/>
                  </a:lnTo>
                  <a:lnTo>
                    <a:pt x="5813641" y="9935718"/>
                  </a:lnTo>
                  <a:lnTo>
                    <a:pt x="5813641" y="9972040"/>
                  </a:lnTo>
                  <a:lnTo>
                    <a:pt x="5820842" y="9972040"/>
                  </a:lnTo>
                  <a:lnTo>
                    <a:pt x="5820842" y="9935718"/>
                  </a:lnTo>
                  <a:lnTo>
                    <a:pt x="6065050" y="9935718"/>
                  </a:lnTo>
                  <a:lnTo>
                    <a:pt x="6065050" y="9972040"/>
                  </a:lnTo>
                  <a:lnTo>
                    <a:pt x="6072251" y="9972040"/>
                  </a:lnTo>
                  <a:lnTo>
                    <a:pt x="6072251" y="9935718"/>
                  </a:lnTo>
                  <a:lnTo>
                    <a:pt x="6316459" y="9935718"/>
                  </a:lnTo>
                  <a:lnTo>
                    <a:pt x="6316459" y="9972040"/>
                  </a:lnTo>
                  <a:lnTo>
                    <a:pt x="6323660" y="9972040"/>
                  </a:lnTo>
                  <a:lnTo>
                    <a:pt x="6323660" y="9935718"/>
                  </a:lnTo>
                  <a:lnTo>
                    <a:pt x="6567868" y="9935718"/>
                  </a:lnTo>
                  <a:lnTo>
                    <a:pt x="6567868" y="9972040"/>
                  </a:lnTo>
                  <a:lnTo>
                    <a:pt x="6575069" y="9972040"/>
                  </a:lnTo>
                  <a:lnTo>
                    <a:pt x="6575069" y="9935718"/>
                  </a:lnTo>
                  <a:lnTo>
                    <a:pt x="6819278" y="9935718"/>
                  </a:lnTo>
                  <a:lnTo>
                    <a:pt x="6819278" y="9972040"/>
                  </a:lnTo>
                  <a:lnTo>
                    <a:pt x="6826478" y="9972040"/>
                  </a:lnTo>
                  <a:lnTo>
                    <a:pt x="6826478" y="9935718"/>
                  </a:lnTo>
                  <a:lnTo>
                    <a:pt x="7070687" y="9935718"/>
                  </a:lnTo>
                  <a:lnTo>
                    <a:pt x="7070687" y="9972040"/>
                  </a:lnTo>
                  <a:lnTo>
                    <a:pt x="7077888" y="9972040"/>
                  </a:lnTo>
                  <a:lnTo>
                    <a:pt x="7077888" y="9935718"/>
                  </a:lnTo>
                  <a:lnTo>
                    <a:pt x="7322096" y="9935718"/>
                  </a:lnTo>
                  <a:lnTo>
                    <a:pt x="7322096" y="9972040"/>
                  </a:lnTo>
                  <a:lnTo>
                    <a:pt x="7329297" y="9972040"/>
                  </a:lnTo>
                  <a:lnTo>
                    <a:pt x="7329297" y="9935718"/>
                  </a:lnTo>
                  <a:lnTo>
                    <a:pt x="7573505" y="9935718"/>
                  </a:lnTo>
                  <a:lnTo>
                    <a:pt x="7573505" y="9972040"/>
                  </a:lnTo>
                  <a:lnTo>
                    <a:pt x="7580706" y="9972040"/>
                  </a:lnTo>
                  <a:lnTo>
                    <a:pt x="7580706" y="9935718"/>
                  </a:lnTo>
                  <a:lnTo>
                    <a:pt x="7824914" y="9935718"/>
                  </a:lnTo>
                  <a:lnTo>
                    <a:pt x="7824914" y="9972040"/>
                  </a:lnTo>
                  <a:lnTo>
                    <a:pt x="7832115" y="9972040"/>
                  </a:lnTo>
                  <a:lnTo>
                    <a:pt x="7832115" y="9935718"/>
                  </a:lnTo>
                  <a:lnTo>
                    <a:pt x="8076324" y="9935718"/>
                  </a:lnTo>
                  <a:lnTo>
                    <a:pt x="8076324" y="9972040"/>
                  </a:lnTo>
                  <a:lnTo>
                    <a:pt x="8083524" y="9972040"/>
                  </a:lnTo>
                  <a:lnTo>
                    <a:pt x="8083524" y="9935718"/>
                  </a:lnTo>
                  <a:lnTo>
                    <a:pt x="8327733" y="9935718"/>
                  </a:lnTo>
                  <a:lnTo>
                    <a:pt x="8327733" y="9972040"/>
                  </a:lnTo>
                  <a:lnTo>
                    <a:pt x="8334934" y="9972040"/>
                  </a:lnTo>
                  <a:lnTo>
                    <a:pt x="8334934" y="9935718"/>
                  </a:lnTo>
                  <a:lnTo>
                    <a:pt x="8579142" y="9935718"/>
                  </a:lnTo>
                  <a:lnTo>
                    <a:pt x="8579142" y="9972040"/>
                  </a:lnTo>
                  <a:lnTo>
                    <a:pt x="8586343" y="9972040"/>
                  </a:lnTo>
                  <a:lnTo>
                    <a:pt x="8586343" y="9935718"/>
                  </a:lnTo>
                  <a:lnTo>
                    <a:pt x="8830551" y="9935718"/>
                  </a:lnTo>
                  <a:lnTo>
                    <a:pt x="8830551" y="9972040"/>
                  </a:lnTo>
                  <a:lnTo>
                    <a:pt x="8837752" y="9972040"/>
                  </a:lnTo>
                  <a:lnTo>
                    <a:pt x="8837752" y="9935718"/>
                  </a:lnTo>
                  <a:lnTo>
                    <a:pt x="9081960" y="9935718"/>
                  </a:lnTo>
                  <a:lnTo>
                    <a:pt x="9081960" y="9972040"/>
                  </a:lnTo>
                  <a:lnTo>
                    <a:pt x="9089161" y="9972040"/>
                  </a:lnTo>
                  <a:lnTo>
                    <a:pt x="9089161" y="9935718"/>
                  </a:lnTo>
                  <a:lnTo>
                    <a:pt x="9333382" y="9935718"/>
                  </a:lnTo>
                  <a:lnTo>
                    <a:pt x="9333382" y="9972040"/>
                  </a:lnTo>
                  <a:lnTo>
                    <a:pt x="9340583" y="9972040"/>
                  </a:lnTo>
                  <a:lnTo>
                    <a:pt x="9340583" y="9935718"/>
                  </a:lnTo>
                  <a:lnTo>
                    <a:pt x="9584792" y="9935718"/>
                  </a:lnTo>
                  <a:lnTo>
                    <a:pt x="9584792" y="9972040"/>
                  </a:lnTo>
                  <a:lnTo>
                    <a:pt x="9591992" y="9972040"/>
                  </a:lnTo>
                  <a:lnTo>
                    <a:pt x="9591992" y="9935718"/>
                  </a:lnTo>
                  <a:lnTo>
                    <a:pt x="9836201" y="9935718"/>
                  </a:lnTo>
                  <a:lnTo>
                    <a:pt x="9836201" y="9972040"/>
                  </a:lnTo>
                  <a:lnTo>
                    <a:pt x="9843402" y="9972040"/>
                  </a:lnTo>
                  <a:lnTo>
                    <a:pt x="9843402" y="9935718"/>
                  </a:lnTo>
                  <a:lnTo>
                    <a:pt x="10087610" y="9935718"/>
                  </a:lnTo>
                  <a:lnTo>
                    <a:pt x="10087610" y="9972040"/>
                  </a:lnTo>
                  <a:lnTo>
                    <a:pt x="10094811" y="9972040"/>
                  </a:lnTo>
                  <a:lnTo>
                    <a:pt x="10094811" y="9935718"/>
                  </a:lnTo>
                  <a:lnTo>
                    <a:pt x="10339019" y="9935718"/>
                  </a:lnTo>
                  <a:lnTo>
                    <a:pt x="10339019" y="9972040"/>
                  </a:lnTo>
                  <a:lnTo>
                    <a:pt x="10346220" y="9972040"/>
                  </a:lnTo>
                  <a:lnTo>
                    <a:pt x="10346220" y="9935718"/>
                  </a:lnTo>
                  <a:lnTo>
                    <a:pt x="10590428" y="9935718"/>
                  </a:lnTo>
                  <a:lnTo>
                    <a:pt x="10590428" y="9972040"/>
                  </a:lnTo>
                  <a:lnTo>
                    <a:pt x="10597629" y="9972040"/>
                  </a:lnTo>
                  <a:lnTo>
                    <a:pt x="10597629" y="9935718"/>
                  </a:lnTo>
                  <a:lnTo>
                    <a:pt x="10841838" y="9935718"/>
                  </a:lnTo>
                  <a:lnTo>
                    <a:pt x="10841838" y="9972040"/>
                  </a:lnTo>
                  <a:lnTo>
                    <a:pt x="10849039" y="9972040"/>
                  </a:lnTo>
                  <a:lnTo>
                    <a:pt x="10849039" y="9935718"/>
                  </a:lnTo>
                  <a:lnTo>
                    <a:pt x="11093247" y="9935718"/>
                  </a:lnTo>
                  <a:lnTo>
                    <a:pt x="11093247" y="9972040"/>
                  </a:lnTo>
                  <a:lnTo>
                    <a:pt x="11100448" y="9972040"/>
                  </a:lnTo>
                  <a:lnTo>
                    <a:pt x="11100448" y="9935718"/>
                  </a:lnTo>
                  <a:lnTo>
                    <a:pt x="11344656" y="9935718"/>
                  </a:lnTo>
                  <a:lnTo>
                    <a:pt x="11344656" y="9972040"/>
                  </a:lnTo>
                  <a:lnTo>
                    <a:pt x="11351857" y="9972040"/>
                  </a:lnTo>
                  <a:lnTo>
                    <a:pt x="11351857" y="9935718"/>
                  </a:lnTo>
                  <a:lnTo>
                    <a:pt x="11596065" y="9935718"/>
                  </a:lnTo>
                  <a:lnTo>
                    <a:pt x="11596065" y="9972040"/>
                  </a:lnTo>
                  <a:lnTo>
                    <a:pt x="11603266" y="9972040"/>
                  </a:lnTo>
                  <a:lnTo>
                    <a:pt x="11603266" y="9935718"/>
                  </a:lnTo>
                  <a:lnTo>
                    <a:pt x="11847474" y="9935718"/>
                  </a:lnTo>
                  <a:lnTo>
                    <a:pt x="11847474" y="9972040"/>
                  </a:lnTo>
                  <a:lnTo>
                    <a:pt x="11854675" y="9972040"/>
                  </a:lnTo>
                  <a:lnTo>
                    <a:pt x="11854675" y="9935718"/>
                  </a:lnTo>
                  <a:lnTo>
                    <a:pt x="12098884" y="9935718"/>
                  </a:lnTo>
                  <a:lnTo>
                    <a:pt x="12098884" y="9972040"/>
                  </a:lnTo>
                  <a:lnTo>
                    <a:pt x="12106085" y="9972040"/>
                  </a:lnTo>
                  <a:lnTo>
                    <a:pt x="12106085" y="9935718"/>
                  </a:lnTo>
                  <a:lnTo>
                    <a:pt x="12350293" y="9935718"/>
                  </a:lnTo>
                  <a:lnTo>
                    <a:pt x="12350293" y="9972040"/>
                  </a:lnTo>
                  <a:lnTo>
                    <a:pt x="12357494" y="9972040"/>
                  </a:lnTo>
                  <a:lnTo>
                    <a:pt x="12357494" y="9935718"/>
                  </a:lnTo>
                  <a:lnTo>
                    <a:pt x="12601702" y="9935718"/>
                  </a:lnTo>
                  <a:lnTo>
                    <a:pt x="12601702" y="9972040"/>
                  </a:lnTo>
                  <a:lnTo>
                    <a:pt x="12608903" y="9972040"/>
                  </a:lnTo>
                  <a:lnTo>
                    <a:pt x="12608903" y="9935718"/>
                  </a:lnTo>
                  <a:lnTo>
                    <a:pt x="12853111" y="9935718"/>
                  </a:lnTo>
                  <a:lnTo>
                    <a:pt x="12853111" y="9972040"/>
                  </a:lnTo>
                  <a:lnTo>
                    <a:pt x="12860312" y="9972040"/>
                  </a:lnTo>
                  <a:lnTo>
                    <a:pt x="12860312" y="9935718"/>
                  </a:lnTo>
                  <a:lnTo>
                    <a:pt x="13104521" y="9935718"/>
                  </a:lnTo>
                  <a:lnTo>
                    <a:pt x="13104521" y="9972040"/>
                  </a:lnTo>
                  <a:lnTo>
                    <a:pt x="13111721" y="9972040"/>
                  </a:lnTo>
                  <a:lnTo>
                    <a:pt x="13111721" y="9935718"/>
                  </a:lnTo>
                  <a:lnTo>
                    <a:pt x="13355930" y="9935718"/>
                  </a:lnTo>
                  <a:lnTo>
                    <a:pt x="13355930" y="9972040"/>
                  </a:lnTo>
                  <a:lnTo>
                    <a:pt x="13363131" y="9972040"/>
                  </a:lnTo>
                  <a:lnTo>
                    <a:pt x="13363131" y="9935718"/>
                  </a:lnTo>
                  <a:lnTo>
                    <a:pt x="13607339" y="9935718"/>
                  </a:lnTo>
                  <a:lnTo>
                    <a:pt x="13607339" y="9972040"/>
                  </a:lnTo>
                  <a:lnTo>
                    <a:pt x="13614540" y="9972040"/>
                  </a:lnTo>
                  <a:lnTo>
                    <a:pt x="13614540" y="9935718"/>
                  </a:lnTo>
                  <a:lnTo>
                    <a:pt x="13858761" y="9935718"/>
                  </a:lnTo>
                  <a:lnTo>
                    <a:pt x="13858761" y="9972040"/>
                  </a:lnTo>
                  <a:lnTo>
                    <a:pt x="13865962" y="9972040"/>
                  </a:lnTo>
                  <a:lnTo>
                    <a:pt x="13865962" y="9935718"/>
                  </a:lnTo>
                  <a:lnTo>
                    <a:pt x="14110170" y="9935718"/>
                  </a:lnTo>
                  <a:lnTo>
                    <a:pt x="14110170" y="9972040"/>
                  </a:lnTo>
                  <a:lnTo>
                    <a:pt x="14117371" y="9972040"/>
                  </a:lnTo>
                  <a:lnTo>
                    <a:pt x="14117371" y="9935718"/>
                  </a:lnTo>
                  <a:lnTo>
                    <a:pt x="14361567" y="9935718"/>
                  </a:lnTo>
                  <a:lnTo>
                    <a:pt x="14361567" y="9972040"/>
                  </a:lnTo>
                  <a:lnTo>
                    <a:pt x="14368767" y="9972040"/>
                  </a:lnTo>
                  <a:lnTo>
                    <a:pt x="14368767" y="9935718"/>
                  </a:lnTo>
                  <a:lnTo>
                    <a:pt x="14399997" y="9935718"/>
                  </a:lnTo>
                  <a:lnTo>
                    <a:pt x="14399997" y="9928517"/>
                  </a:lnTo>
                  <a:close/>
                </a:path>
              </a:pathLst>
            </a:custGeom>
            <a:solidFill>
              <a:srgbClr val="B5B6B6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7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15120011" y="0"/>
                  </a:moveTo>
                  <a:lnTo>
                    <a:pt x="0" y="0"/>
                  </a:lnTo>
                  <a:lnTo>
                    <a:pt x="0" y="360680"/>
                  </a:lnTo>
                  <a:lnTo>
                    <a:pt x="0" y="10332720"/>
                  </a:lnTo>
                  <a:lnTo>
                    <a:pt x="0" y="10692130"/>
                  </a:lnTo>
                  <a:lnTo>
                    <a:pt x="15120011" y="10692130"/>
                  </a:lnTo>
                  <a:lnTo>
                    <a:pt x="15120011" y="10332720"/>
                  </a:lnTo>
                  <a:lnTo>
                    <a:pt x="360006" y="10332720"/>
                  </a:lnTo>
                  <a:lnTo>
                    <a:pt x="360006" y="360680"/>
                  </a:lnTo>
                  <a:lnTo>
                    <a:pt x="14760004" y="360680"/>
                  </a:lnTo>
                  <a:lnTo>
                    <a:pt x="14760004" y="10332136"/>
                  </a:lnTo>
                  <a:lnTo>
                    <a:pt x="15120011" y="10332136"/>
                  </a:lnTo>
                  <a:lnTo>
                    <a:pt x="15120011" y="360680"/>
                  </a:lnTo>
                  <a:lnTo>
                    <a:pt x="15120011" y="360133"/>
                  </a:lnTo>
                  <a:lnTo>
                    <a:pt x="15120011" y="0"/>
                  </a:lnTo>
                  <a:close/>
                </a:path>
              </a:pathLst>
            </a:custGeom>
            <a:solidFill>
              <a:srgbClr val="83B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0298" y="10477671"/>
              <a:ext cx="134548" cy="96460"/>
            </a:xfrm>
            <a:prstGeom prst="rect">
              <a:avLst/>
            </a:prstGeom>
          </p:spPr>
        </p:pic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75936" y="10477677"/>
              <a:ext cx="111125" cy="96520"/>
            </a:xfrm>
            <a:custGeom>
              <a:avLst/>
              <a:gdLst/>
              <a:ahLst/>
              <a:cxnLst/>
              <a:rect l="l" t="t" r="r" b="b"/>
              <a:pathLst>
                <a:path w="111125" h="96520">
                  <a:moveTo>
                    <a:pt x="60388" y="87795"/>
                  </a:moveTo>
                  <a:lnTo>
                    <a:pt x="58877" y="85458"/>
                  </a:lnTo>
                  <a:lnTo>
                    <a:pt x="56299" y="85458"/>
                  </a:lnTo>
                  <a:lnTo>
                    <a:pt x="10883" y="85458"/>
                  </a:lnTo>
                  <a:lnTo>
                    <a:pt x="9601" y="84874"/>
                  </a:lnTo>
                  <a:lnTo>
                    <a:pt x="9601" y="82410"/>
                  </a:lnTo>
                  <a:lnTo>
                    <a:pt x="12115" y="73926"/>
                  </a:lnTo>
                  <a:lnTo>
                    <a:pt x="18554" y="65887"/>
                  </a:lnTo>
                  <a:lnTo>
                    <a:pt x="27178" y="58623"/>
                  </a:lnTo>
                  <a:lnTo>
                    <a:pt x="44043" y="47294"/>
                  </a:lnTo>
                  <a:lnTo>
                    <a:pt x="51079" y="41224"/>
                  </a:lnTo>
                  <a:lnTo>
                    <a:pt x="56197" y="33604"/>
                  </a:lnTo>
                  <a:lnTo>
                    <a:pt x="58166" y="23774"/>
                  </a:lnTo>
                  <a:lnTo>
                    <a:pt x="56603" y="15214"/>
                  </a:lnTo>
                  <a:lnTo>
                    <a:pt x="51739" y="7581"/>
                  </a:lnTo>
                  <a:lnTo>
                    <a:pt x="43307" y="2095"/>
                  </a:lnTo>
                  <a:lnTo>
                    <a:pt x="31026" y="0"/>
                  </a:lnTo>
                  <a:lnTo>
                    <a:pt x="16395" y="3022"/>
                  </a:lnTo>
                  <a:lnTo>
                    <a:pt x="6819" y="10274"/>
                  </a:lnTo>
                  <a:lnTo>
                    <a:pt x="1587" y="19075"/>
                  </a:lnTo>
                  <a:lnTo>
                    <a:pt x="0" y="26695"/>
                  </a:lnTo>
                  <a:lnTo>
                    <a:pt x="0" y="29743"/>
                  </a:lnTo>
                  <a:lnTo>
                    <a:pt x="1282" y="31610"/>
                  </a:lnTo>
                  <a:lnTo>
                    <a:pt x="7493" y="31610"/>
                  </a:lnTo>
                  <a:lnTo>
                    <a:pt x="9601" y="23660"/>
                  </a:lnTo>
                  <a:lnTo>
                    <a:pt x="11150" y="19646"/>
                  </a:lnTo>
                  <a:lnTo>
                    <a:pt x="14744" y="14795"/>
                  </a:lnTo>
                  <a:lnTo>
                    <a:pt x="21145" y="10731"/>
                  </a:lnTo>
                  <a:lnTo>
                    <a:pt x="31140" y="9017"/>
                  </a:lnTo>
                  <a:lnTo>
                    <a:pt x="47879" y="9017"/>
                  </a:lnTo>
                  <a:lnTo>
                    <a:pt x="48933" y="20612"/>
                  </a:lnTo>
                  <a:lnTo>
                    <a:pt x="48933" y="23774"/>
                  </a:lnTo>
                  <a:lnTo>
                    <a:pt x="47345" y="30772"/>
                  </a:lnTo>
                  <a:lnTo>
                    <a:pt x="43065" y="36537"/>
                  </a:lnTo>
                  <a:lnTo>
                    <a:pt x="36728" y="41617"/>
                  </a:lnTo>
                  <a:lnTo>
                    <a:pt x="21183" y="51816"/>
                  </a:lnTo>
                  <a:lnTo>
                    <a:pt x="11569" y="59918"/>
                  </a:lnTo>
                  <a:lnTo>
                    <a:pt x="3429" y="70637"/>
                  </a:lnTo>
                  <a:lnTo>
                    <a:pt x="0" y="83693"/>
                  </a:lnTo>
                  <a:lnTo>
                    <a:pt x="0" y="90017"/>
                  </a:lnTo>
                  <a:lnTo>
                    <a:pt x="2806" y="94348"/>
                  </a:lnTo>
                  <a:lnTo>
                    <a:pt x="58877" y="94348"/>
                  </a:lnTo>
                  <a:lnTo>
                    <a:pt x="60388" y="92011"/>
                  </a:lnTo>
                  <a:lnTo>
                    <a:pt x="60388" y="87795"/>
                  </a:lnTo>
                  <a:close/>
                </a:path>
                <a:path w="111125" h="96520">
                  <a:moveTo>
                    <a:pt x="110566" y="1295"/>
                  </a:moveTo>
                  <a:lnTo>
                    <a:pt x="108458" y="12"/>
                  </a:lnTo>
                  <a:lnTo>
                    <a:pt x="104127" y="12"/>
                  </a:lnTo>
                  <a:lnTo>
                    <a:pt x="102489" y="482"/>
                  </a:lnTo>
                  <a:lnTo>
                    <a:pt x="84823" y="21310"/>
                  </a:lnTo>
                  <a:lnTo>
                    <a:pt x="83413" y="23190"/>
                  </a:lnTo>
                  <a:lnTo>
                    <a:pt x="83413" y="26695"/>
                  </a:lnTo>
                  <a:lnTo>
                    <a:pt x="85293" y="29044"/>
                  </a:lnTo>
                  <a:lnTo>
                    <a:pt x="89039" y="29044"/>
                  </a:lnTo>
                  <a:lnTo>
                    <a:pt x="90093" y="28803"/>
                  </a:lnTo>
                  <a:lnTo>
                    <a:pt x="101561" y="15113"/>
                  </a:lnTo>
                  <a:lnTo>
                    <a:pt x="101561" y="94589"/>
                  </a:lnTo>
                  <a:lnTo>
                    <a:pt x="103670" y="96456"/>
                  </a:lnTo>
                  <a:lnTo>
                    <a:pt x="108699" y="96456"/>
                  </a:lnTo>
                  <a:lnTo>
                    <a:pt x="110566" y="94119"/>
                  </a:lnTo>
                  <a:lnTo>
                    <a:pt x="110566" y="1295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098" y="484837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90">
                  <a:moveTo>
                    <a:pt x="251993" y="0"/>
                  </a:moveTo>
                  <a:lnTo>
                    <a:pt x="206698" y="4060"/>
                  </a:lnTo>
                  <a:lnTo>
                    <a:pt x="164066" y="15766"/>
                  </a:lnTo>
                  <a:lnTo>
                    <a:pt x="124809" y="34406"/>
                  </a:lnTo>
                  <a:lnTo>
                    <a:pt x="89639" y="59268"/>
                  </a:lnTo>
                  <a:lnTo>
                    <a:pt x="59267" y="89641"/>
                  </a:lnTo>
                  <a:lnTo>
                    <a:pt x="34405" y="124813"/>
                  </a:lnTo>
                  <a:lnTo>
                    <a:pt x="15765" y="164072"/>
                  </a:lnTo>
                  <a:lnTo>
                    <a:pt x="4060" y="206707"/>
                  </a:lnTo>
                  <a:lnTo>
                    <a:pt x="0" y="252006"/>
                  </a:lnTo>
                  <a:lnTo>
                    <a:pt x="4060" y="297304"/>
                  </a:lnTo>
                  <a:lnTo>
                    <a:pt x="15765" y="339939"/>
                  </a:lnTo>
                  <a:lnTo>
                    <a:pt x="34405" y="379198"/>
                  </a:lnTo>
                  <a:lnTo>
                    <a:pt x="59267" y="414370"/>
                  </a:lnTo>
                  <a:lnTo>
                    <a:pt x="89639" y="444743"/>
                  </a:lnTo>
                  <a:lnTo>
                    <a:pt x="124809" y="469606"/>
                  </a:lnTo>
                  <a:lnTo>
                    <a:pt x="164066" y="488246"/>
                  </a:lnTo>
                  <a:lnTo>
                    <a:pt x="206698" y="499952"/>
                  </a:lnTo>
                  <a:lnTo>
                    <a:pt x="251993" y="504012"/>
                  </a:lnTo>
                  <a:lnTo>
                    <a:pt x="297291" y="499952"/>
                  </a:lnTo>
                  <a:lnTo>
                    <a:pt x="339926" y="488246"/>
                  </a:lnTo>
                  <a:lnTo>
                    <a:pt x="379185" y="469606"/>
                  </a:lnTo>
                  <a:lnTo>
                    <a:pt x="414357" y="444743"/>
                  </a:lnTo>
                  <a:lnTo>
                    <a:pt x="444730" y="414370"/>
                  </a:lnTo>
                  <a:lnTo>
                    <a:pt x="469593" y="379198"/>
                  </a:lnTo>
                  <a:lnTo>
                    <a:pt x="488233" y="339939"/>
                  </a:lnTo>
                  <a:lnTo>
                    <a:pt x="499939" y="297304"/>
                  </a:lnTo>
                  <a:lnTo>
                    <a:pt x="503999" y="252006"/>
                  </a:lnTo>
                  <a:lnTo>
                    <a:pt x="499939" y="206707"/>
                  </a:lnTo>
                  <a:lnTo>
                    <a:pt x="488233" y="164072"/>
                  </a:lnTo>
                  <a:lnTo>
                    <a:pt x="469593" y="124813"/>
                  </a:lnTo>
                  <a:lnTo>
                    <a:pt x="444730" y="89641"/>
                  </a:lnTo>
                  <a:lnTo>
                    <a:pt x="414357" y="59268"/>
                  </a:lnTo>
                  <a:lnTo>
                    <a:pt x="379185" y="34406"/>
                  </a:lnTo>
                  <a:lnTo>
                    <a:pt x="339926" y="15766"/>
                  </a:lnTo>
                  <a:lnTo>
                    <a:pt x="297291" y="4060"/>
                  </a:lnTo>
                  <a:lnTo>
                    <a:pt x="251993" y="0"/>
                  </a:lnTo>
                  <a:close/>
                </a:path>
              </a:pathLst>
            </a:custGeom>
            <a:solidFill>
              <a:srgbClr val="03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790" y="662587"/>
              <a:ext cx="224373" cy="143751"/>
            </a:xfrm>
            <a:prstGeom prst="rect">
              <a:avLst/>
            </a:prstGeom>
          </p:spPr>
        </p:pic>
        <p:pic>
          <p:nvPicPr>
            <p:cNvPr id="9" name="object 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1942" y="664220"/>
              <a:ext cx="115722" cy="144106"/>
            </a:xfrm>
            <a:prstGeom prst="rect">
              <a:avLst/>
            </a:prstGeom>
          </p:spPr>
        </p:pic>
        <p:pic>
          <p:nvPicPr>
            <p:cNvPr id="10" name="object 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1365" y="515302"/>
              <a:ext cx="1584393" cy="169945"/>
            </a:xfrm>
            <a:prstGeom prst="rect">
              <a:avLst/>
            </a:prstGeom>
          </p:spPr>
        </p:pic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6944" y="844498"/>
              <a:ext cx="838835" cy="267335"/>
            </a:xfrm>
            <a:custGeom>
              <a:avLst/>
              <a:gdLst/>
              <a:ahLst/>
              <a:cxnLst/>
              <a:rect l="l" t="t" r="r" b="b"/>
              <a:pathLst>
                <a:path w="838835" h="267334">
                  <a:moveTo>
                    <a:pt x="264642" y="159816"/>
                  </a:moveTo>
                  <a:lnTo>
                    <a:pt x="246214" y="159816"/>
                  </a:lnTo>
                  <a:lnTo>
                    <a:pt x="246214" y="145707"/>
                  </a:lnTo>
                  <a:lnTo>
                    <a:pt x="244563" y="136563"/>
                  </a:lnTo>
                  <a:lnTo>
                    <a:pt x="239941" y="130187"/>
                  </a:lnTo>
                  <a:lnTo>
                    <a:pt x="232841" y="126466"/>
                  </a:lnTo>
                  <a:lnTo>
                    <a:pt x="223748" y="125260"/>
                  </a:lnTo>
                  <a:lnTo>
                    <a:pt x="219151" y="125260"/>
                  </a:lnTo>
                  <a:lnTo>
                    <a:pt x="219151" y="151752"/>
                  </a:lnTo>
                  <a:lnTo>
                    <a:pt x="219151" y="159816"/>
                  </a:lnTo>
                  <a:lnTo>
                    <a:pt x="219151" y="183134"/>
                  </a:lnTo>
                  <a:lnTo>
                    <a:pt x="219151" y="196380"/>
                  </a:lnTo>
                  <a:lnTo>
                    <a:pt x="145427" y="196380"/>
                  </a:lnTo>
                  <a:lnTo>
                    <a:pt x="145427" y="183134"/>
                  </a:lnTo>
                  <a:lnTo>
                    <a:pt x="219151" y="183134"/>
                  </a:lnTo>
                  <a:lnTo>
                    <a:pt x="219151" y="159816"/>
                  </a:lnTo>
                  <a:lnTo>
                    <a:pt x="145427" y="159816"/>
                  </a:lnTo>
                  <a:lnTo>
                    <a:pt x="145427" y="147421"/>
                  </a:lnTo>
                  <a:lnTo>
                    <a:pt x="217703" y="147421"/>
                  </a:lnTo>
                  <a:lnTo>
                    <a:pt x="219151" y="151752"/>
                  </a:lnTo>
                  <a:lnTo>
                    <a:pt x="219151" y="125260"/>
                  </a:lnTo>
                  <a:lnTo>
                    <a:pt x="145427" y="125260"/>
                  </a:lnTo>
                  <a:lnTo>
                    <a:pt x="145427" y="114020"/>
                  </a:lnTo>
                  <a:lnTo>
                    <a:pt x="226923" y="114020"/>
                  </a:lnTo>
                  <a:lnTo>
                    <a:pt x="234696" y="107111"/>
                  </a:lnTo>
                  <a:lnTo>
                    <a:pt x="234696" y="91274"/>
                  </a:lnTo>
                  <a:lnTo>
                    <a:pt x="234696" y="78613"/>
                  </a:lnTo>
                  <a:lnTo>
                    <a:pt x="234696" y="64782"/>
                  </a:lnTo>
                  <a:lnTo>
                    <a:pt x="227787" y="57010"/>
                  </a:lnTo>
                  <a:lnTo>
                    <a:pt x="205905" y="57010"/>
                  </a:lnTo>
                  <a:lnTo>
                    <a:pt x="205905" y="78613"/>
                  </a:lnTo>
                  <a:lnTo>
                    <a:pt x="205905" y="89255"/>
                  </a:lnTo>
                  <a:lnTo>
                    <a:pt x="204457" y="91274"/>
                  </a:lnTo>
                  <a:lnTo>
                    <a:pt x="145427" y="91274"/>
                  </a:lnTo>
                  <a:lnTo>
                    <a:pt x="145427" y="78613"/>
                  </a:lnTo>
                  <a:lnTo>
                    <a:pt x="205905" y="78613"/>
                  </a:lnTo>
                  <a:lnTo>
                    <a:pt x="205905" y="57010"/>
                  </a:lnTo>
                  <a:lnTo>
                    <a:pt x="145427" y="57010"/>
                  </a:lnTo>
                  <a:lnTo>
                    <a:pt x="145427" y="46355"/>
                  </a:lnTo>
                  <a:lnTo>
                    <a:pt x="235851" y="46355"/>
                  </a:lnTo>
                  <a:lnTo>
                    <a:pt x="244462" y="46164"/>
                  </a:lnTo>
                  <a:lnTo>
                    <a:pt x="251612" y="44843"/>
                  </a:lnTo>
                  <a:lnTo>
                    <a:pt x="256489" y="41249"/>
                  </a:lnTo>
                  <a:lnTo>
                    <a:pt x="258305" y="34251"/>
                  </a:lnTo>
                  <a:lnTo>
                    <a:pt x="258305" y="22453"/>
                  </a:lnTo>
                  <a:lnTo>
                    <a:pt x="145427" y="22453"/>
                  </a:lnTo>
                  <a:lnTo>
                    <a:pt x="145211" y="15227"/>
                  </a:lnTo>
                  <a:lnTo>
                    <a:pt x="145211" y="14986"/>
                  </a:lnTo>
                  <a:lnTo>
                    <a:pt x="143738" y="8026"/>
                  </a:lnTo>
                  <a:lnTo>
                    <a:pt x="143700" y="7810"/>
                  </a:lnTo>
                  <a:lnTo>
                    <a:pt x="139661" y="2489"/>
                  </a:lnTo>
                  <a:lnTo>
                    <a:pt x="139903" y="2489"/>
                  </a:lnTo>
                  <a:lnTo>
                    <a:pt x="131610" y="279"/>
                  </a:lnTo>
                  <a:lnTo>
                    <a:pt x="123240" y="2489"/>
                  </a:lnTo>
                  <a:lnTo>
                    <a:pt x="118859" y="8026"/>
                  </a:lnTo>
                  <a:lnTo>
                    <a:pt x="117246" y="14986"/>
                  </a:lnTo>
                  <a:lnTo>
                    <a:pt x="117182" y="15227"/>
                  </a:lnTo>
                  <a:lnTo>
                    <a:pt x="116916" y="22453"/>
                  </a:lnTo>
                  <a:lnTo>
                    <a:pt x="2590" y="22453"/>
                  </a:lnTo>
                  <a:lnTo>
                    <a:pt x="2590" y="34251"/>
                  </a:lnTo>
                  <a:lnTo>
                    <a:pt x="4394" y="41249"/>
                  </a:lnTo>
                  <a:lnTo>
                    <a:pt x="9283" y="44843"/>
                  </a:lnTo>
                  <a:lnTo>
                    <a:pt x="16433" y="46164"/>
                  </a:lnTo>
                  <a:lnTo>
                    <a:pt x="25057" y="46355"/>
                  </a:lnTo>
                  <a:lnTo>
                    <a:pt x="116916" y="46355"/>
                  </a:lnTo>
                  <a:lnTo>
                    <a:pt x="116916" y="57010"/>
                  </a:lnTo>
                  <a:lnTo>
                    <a:pt x="116916" y="78613"/>
                  </a:lnTo>
                  <a:lnTo>
                    <a:pt x="116916" y="91274"/>
                  </a:lnTo>
                  <a:lnTo>
                    <a:pt x="56730" y="91274"/>
                  </a:lnTo>
                  <a:lnTo>
                    <a:pt x="56730" y="80911"/>
                  </a:lnTo>
                  <a:lnTo>
                    <a:pt x="58166" y="78613"/>
                  </a:lnTo>
                  <a:lnTo>
                    <a:pt x="116916" y="78613"/>
                  </a:lnTo>
                  <a:lnTo>
                    <a:pt x="116916" y="57010"/>
                  </a:lnTo>
                  <a:lnTo>
                    <a:pt x="35128" y="57010"/>
                  </a:lnTo>
                  <a:lnTo>
                    <a:pt x="27647" y="63919"/>
                  </a:lnTo>
                  <a:lnTo>
                    <a:pt x="27647" y="106248"/>
                  </a:lnTo>
                  <a:lnTo>
                    <a:pt x="34277" y="114020"/>
                  </a:lnTo>
                  <a:lnTo>
                    <a:pt x="116916" y="114020"/>
                  </a:lnTo>
                  <a:lnTo>
                    <a:pt x="116916" y="125260"/>
                  </a:lnTo>
                  <a:lnTo>
                    <a:pt x="14973" y="125260"/>
                  </a:lnTo>
                  <a:lnTo>
                    <a:pt x="14973" y="147421"/>
                  </a:lnTo>
                  <a:lnTo>
                    <a:pt x="116916" y="147421"/>
                  </a:lnTo>
                  <a:lnTo>
                    <a:pt x="116916" y="159816"/>
                  </a:lnTo>
                  <a:lnTo>
                    <a:pt x="0" y="159816"/>
                  </a:lnTo>
                  <a:lnTo>
                    <a:pt x="0" y="183134"/>
                  </a:lnTo>
                  <a:lnTo>
                    <a:pt x="116916" y="183134"/>
                  </a:lnTo>
                  <a:lnTo>
                    <a:pt x="116916" y="196380"/>
                  </a:lnTo>
                  <a:lnTo>
                    <a:pt x="13538" y="196380"/>
                  </a:lnTo>
                  <a:lnTo>
                    <a:pt x="13538" y="219417"/>
                  </a:lnTo>
                  <a:lnTo>
                    <a:pt x="116916" y="219417"/>
                  </a:lnTo>
                  <a:lnTo>
                    <a:pt x="116916" y="236118"/>
                  </a:lnTo>
                  <a:lnTo>
                    <a:pt x="115252" y="240284"/>
                  </a:lnTo>
                  <a:lnTo>
                    <a:pt x="115189" y="240436"/>
                  </a:lnTo>
                  <a:lnTo>
                    <a:pt x="105105" y="240436"/>
                  </a:lnTo>
                  <a:lnTo>
                    <a:pt x="63931" y="235839"/>
                  </a:lnTo>
                  <a:lnTo>
                    <a:pt x="52984" y="235839"/>
                  </a:lnTo>
                  <a:lnTo>
                    <a:pt x="48094" y="242163"/>
                  </a:lnTo>
                  <a:lnTo>
                    <a:pt x="48133" y="250901"/>
                  </a:lnTo>
                  <a:lnTo>
                    <a:pt x="48666" y="258584"/>
                  </a:lnTo>
                  <a:lnTo>
                    <a:pt x="100215" y="266611"/>
                  </a:lnTo>
                  <a:lnTo>
                    <a:pt x="110286" y="266941"/>
                  </a:lnTo>
                  <a:lnTo>
                    <a:pt x="128041" y="265125"/>
                  </a:lnTo>
                  <a:lnTo>
                    <a:pt x="138760" y="259740"/>
                  </a:lnTo>
                  <a:lnTo>
                    <a:pt x="144018" y="250901"/>
                  </a:lnTo>
                  <a:lnTo>
                    <a:pt x="145224" y="240436"/>
                  </a:lnTo>
                  <a:lnTo>
                    <a:pt x="145288" y="239864"/>
                  </a:lnTo>
                  <a:lnTo>
                    <a:pt x="145364" y="239229"/>
                  </a:lnTo>
                  <a:lnTo>
                    <a:pt x="145427" y="219417"/>
                  </a:lnTo>
                  <a:lnTo>
                    <a:pt x="226060" y="219417"/>
                  </a:lnTo>
                  <a:lnTo>
                    <a:pt x="231394" y="219125"/>
                  </a:lnTo>
                  <a:lnTo>
                    <a:pt x="238074" y="217081"/>
                  </a:lnTo>
                  <a:lnTo>
                    <a:pt x="243789" y="211518"/>
                  </a:lnTo>
                  <a:lnTo>
                    <a:pt x="246214" y="200698"/>
                  </a:lnTo>
                  <a:lnTo>
                    <a:pt x="246214" y="183134"/>
                  </a:lnTo>
                  <a:lnTo>
                    <a:pt x="264642" y="183134"/>
                  </a:lnTo>
                  <a:lnTo>
                    <a:pt x="264642" y="159816"/>
                  </a:lnTo>
                  <a:close/>
                </a:path>
                <a:path w="838835" h="267334">
                  <a:moveTo>
                    <a:pt x="422770" y="103378"/>
                  </a:moveTo>
                  <a:lnTo>
                    <a:pt x="421259" y="94488"/>
                  </a:lnTo>
                  <a:lnTo>
                    <a:pt x="416941" y="87579"/>
                  </a:lnTo>
                  <a:lnTo>
                    <a:pt x="410133" y="83096"/>
                  </a:lnTo>
                  <a:lnTo>
                    <a:pt x="401180" y="81495"/>
                  </a:lnTo>
                  <a:lnTo>
                    <a:pt x="394550" y="81495"/>
                  </a:lnTo>
                  <a:lnTo>
                    <a:pt x="394550" y="110578"/>
                  </a:lnTo>
                  <a:lnTo>
                    <a:pt x="394550" y="130441"/>
                  </a:lnTo>
                  <a:lnTo>
                    <a:pt x="394550" y="156654"/>
                  </a:lnTo>
                  <a:lnTo>
                    <a:pt x="394550" y="179692"/>
                  </a:lnTo>
                  <a:lnTo>
                    <a:pt x="332066" y="179692"/>
                  </a:lnTo>
                  <a:lnTo>
                    <a:pt x="332066" y="156654"/>
                  </a:lnTo>
                  <a:lnTo>
                    <a:pt x="394550" y="156654"/>
                  </a:lnTo>
                  <a:lnTo>
                    <a:pt x="394550" y="130441"/>
                  </a:lnTo>
                  <a:lnTo>
                    <a:pt x="332066" y="130441"/>
                  </a:lnTo>
                  <a:lnTo>
                    <a:pt x="332066" y="109131"/>
                  </a:lnTo>
                  <a:lnTo>
                    <a:pt x="392531" y="109131"/>
                  </a:lnTo>
                  <a:lnTo>
                    <a:pt x="394550" y="110578"/>
                  </a:lnTo>
                  <a:lnTo>
                    <a:pt x="394550" y="81495"/>
                  </a:lnTo>
                  <a:lnTo>
                    <a:pt x="325450" y="81495"/>
                  </a:lnTo>
                  <a:lnTo>
                    <a:pt x="319468" y="82181"/>
                  </a:lnTo>
                  <a:lnTo>
                    <a:pt x="312229" y="85229"/>
                  </a:lnTo>
                  <a:lnTo>
                    <a:pt x="306120" y="92176"/>
                  </a:lnTo>
                  <a:lnTo>
                    <a:pt x="303555" y="104533"/>
                  </a:lnTo>
                  <a:lnTo>
                    <a:pt x="303593" y="245745"/>
                  </a:lnTo>
                  <a:lnTo>
                    <a:pt x="303771" y="252120"/>
                  </a:lnTo>
                  <a:lnTo>
                    <a:pt x="305308" y="259524"/>
                  </a:lnTo>
                  <a:lnTo>
                    <a:pt x="309499" y="264883"/>
                  </a:lnTo>
                  <a:lnTo>
                    <a:pt x="317665" y="266941"/>
                  </a:lnTo>
                  <a:lnTo>
                    <a:pt x="325983" y="264883"/>
                  </a:lnTo>
                  <a:lnTo>
                    <a:pt x="330263" y="259524"/>
                  </a:lnTo>
                  <a:lnTo>
                    <a:pt x="331838" y="252120"/>
                  </a:lnTo>
                  <a:lnTo>
                    <a:pt x="332016" y="245745"/>
                  </a:lnTo>
                  <a:lnTo>
                    <a:pt x="332066" y="205892"/>
                  </a:lnTo>
                  <a:lnTo>
                    <a:pt x="394550" y="205892"/>
                  </a:lnTo>
                  <a:lnTo>
                    <a:pt x="394550" y="237286"/>
                  </a:lnTo>
                  <a:lnTo>
                    <a:pt x="380441" y="237286"/>
                  </a:lnTo>
                  <a:lnTo>
                    <a:pt x="364032" y="234403"/>
                  </a:lnTo>
                  <a:lnTo>
                    <a:pt x="351650" y="234403"/>
                  </a:lnTo>
                  <a:lnTo>
                    <a:pt x="346456" y="241312"/>
                  </a:lnTo>
                  <a:lnTo>
                    <a:pt x="346456" y="253695"/>
                  </a:lnTo>
                  <a:lnTo>
                    <a:pt x="388213" y="265785"/>
                  </a:lnTo>
                  <a:lnTo>
                    <a:pt x="408190" y="262623"/>
                  </a:lnTo>
                  <a:lnTo>
                    <a:pt x="418439" y="255016"/>
                  </a:lnTo>
                  <a:lnTo>
                    <a:pt x="422224" y="245745"/>
                  </a:lnTo>
                  <a:lnTo>
                    <a:pt x="422770" y="237566"/>
                  </a:lnTo>
                  <a:lnTo>
                    <a:pt x="422770" y="237286"/>
                  </a:lnTo>
                  <a:lnTo>
                    <a:pt x="422770" y="205892"/>
                  </a:lnTo>
                  <a:lnTo>
                    <a:pt x="422770" y="179692"/>
                  </a:lnTo>
                  <a:lnTo>
                    <a:pt x="422770" y="156654"/>
                  </a:lnTo>
                  <a:lnTo>
                    <a:pt x="422770" y="130441"/>
                  </a:lnTo>
                  <a:lnTo>
                    <a:pt x="422770" y="109131"/>
                  </a:lnTo>
                  <a:lnTo>
                    <a:pt x="422770" y="103378"/>
                  </a:lnTo>
                  <a:close/>
                </a:path>
                <a:path w="838835" h="267334">
                  <a:moveTo>
                    <a:pt x="481228" y="106260"/>
                  </a:moveTo>
                  <a:lnTo>
                    <a:pt x="481012" y="98767"/>
                  </a:lnTo>
                  <a:lnTo>
                    <a:pt x="480999" y="98158"/>
                  </a:lnTo>
                  <a:lnTo>
                    <a:pt x="479475" y="90792"/>
                  </a:lnTo>
                  <a:lnTo>
                    <a:pt x="475272" y="85318"/>
                  </a:lnTo>
                  <a:lnTo>
                    <a:pt x="467118" y="83223"/>
                  </a:lnTo>
                  <a:lnTo>
                    <a:pt x="459130" y="85318"/>
                  </a:lnTo>
                  <a:lnTo>
                    <a:pt x="455015" y="90792"/>
                  </a:lnTo>
                  <a:lnTo>
                    <a:pt x="453517" y="98158"/>
                  </a:lnTo>
                  <a:lnTo>
                    <a:pt x="453301" y="106260"/>
                  </a:lnTo>
                  <a:lnTo>
                    <a:pt x="453301" y="179400"/>
                  </a:lnTo>
                  <a:lnTo>
                    <a:pt x="453517" y="187490"/>
                  </a:lnTo>
                  <a:lnTo>
                    <a:pt x="455028" y="194906"/>
                  </a:lnTo>
                  <a:lnTo>
                    <a:pt x="459130" y="200329"/>
                  </a:lnTo>
                  <a:lnTo>
                    <a:pt x="467118" y="202438"/>
                  </a:lnTo>
                  <a:lnTo>
                    <a:pt x="475272" y="200329"/>
                  </a:lnTo>
                  <a:lnTo>
                    <a:pt x="479463" y="194906"/>
                  </a:lnTo>
                  <a:lnTo>
                    <a:pt x="480999" y="187490"/>
                  </a:lnTo>
                  <a:lnTo>
                    <a:pt x="481228" y="179400"/>
                  </a:lnTo>
                  <a:lnTo>
                    <a:pt x="481228" y="106260"/>
                  </a:lnTo>
                  <a:close/>
                </a:path>
                <a:path w="838835" h="267334">
                  <a:moveTo>
                    <a:pt x="534504" y="232384"/>
                  </a:moveTo>
                  <a:lnTo>
                    <a:pt x="534479" y="98158"/>
                  </a:lnTo>
                  <a:lnTo>
                    <a:pt x="520979" y="75730"/>
                  </a:lnTo>
                  <a:lnTo>
                    <a:pt x="513143" y="77863"/>
                  </a:lnTo>
                  <a:lnTo>
                    <a:pt x="507441" y="235267"/>
                  </a:lnTo>
                  <a:lnTo>
                    <a:pt x="500240" y="236131"/>
                  </a:lnTo>
                  <a:lnTo>
                    <a:pt x="486994" y="236131"/>
                  </a:lnTo>
                  <a:lnTo>
                    <a:pt x="471157" y="233819"/>
                  </a:lnTo>
                  <a:lnTo>
                    <a:pt x="457911" y="233819"/>
                  </a:lnTo>
                  <a:lnTo>
                    <a:pt x="453580" y="241312"/>
                  </a:lnTo>
                  <a:lnTo>
                    <a:pt x="453580" y="248513"/>
                  </a:lnTo>
                  <a:lnTo>
                    <a:pt x="455574" y="256082"/>
                  </a:lnTo>
                  <a:lnTo>
                    <a:pt x="461784" y="260959"/>
                  </a:lnTo>
                  <a:lnTo>
                    <a:pt x="472541" y="263575"/>
                  </a:lnTo>
                  <a:lnTo>
                    <a:pt x="488149" y="264350"/>
                  </a:lnTo>
                  <a:lnTo>
                    <a:pt x="509600" y="262801"/>
                  </a:lnTo>
                  <a:lnTo>
                    <a:pt x="523951" y="257543"/>
                  </a:lnTo>
                  <a:lnTo>
                    <a:pt x="531990" y="247700"/>
                  </a:lnTo>
                  <a:lnTo>
                    <a:pt x="533882" y="236131"/>
                  </a:lnTo>
                  <a:lnTo>
                    <a:pt x="534504" y="232384"/>
                  </a:lnTo>
                  <a:close/>
                </a:path>
                <a:path w="838835" h="267334">
                  <a:moveTo>
                    <a:pt x="549478" y="46647"/>
                  </a:moveTo>
                  <a:lnTo>
                    <a:pt x="547408" y="38315"/>
                  </a:lnTo>
                  <a:lnTo>
                    <a:pt x="542061" y="34048"/>
                  </a:lnTo>
                  <a:lnTo>
                    <a:pt x="534657" y="32473"/>
                  </a:lnTo>
                  <a:lnTo>
                    <a:pt x="526440" y="32245"/>
                  </a:lnTo>
                  <a:lnTo>
                    <a:pt x="480085" y="32245"/>
                  </a:lnTo>
                  <a:lnTo>
                    <a:pt x="482104" y="26784"/>
                  </a:lnTo>
                  <a:lnTo>
                    <a:pt x="484403" y="20154"/>
                  </a:lnTo>
                  <a:lnTo>
                    <a:pt x="486130" y="17272"/>
                  </a:lnTo>
                  <a:lnTo>
                    <a:pt x="486130" y="7772"/>
                  </a:lnTo>
                  <a:lnTo>
                    <a:pt x="480085" y="571"/>
                  </a:lnTo>
                  <a:lnTo>
                    <a:pt x="462800" y="571"/>
                  </a:lnTo>
                  <a:lnTo>
                    <a:pt x="460781" y="4889"/>
                  </a:lnTo>
                  <a:lnTo>
                    <a:pt x="455320" y="16992"/>
                  </a:lnTo>
                  <a:lnTo>
                    <a:pt x="448398" y="32245"/>
                  </a:lnTo>
                  <a:lnTo>
                    <a:pt x="387362" y="32245"/>
                  </a:lnTo>
                  <a:lnTo>
                    <a:pt x="381660" y="17272"/>
                  </a:lnTo>
                  <a:lnTo>
                    <a:pt x="378142" y="7772"/>
                  </a:lnTo>
                  <a:lnTo>
                    <a:pt x="375259" y="571"/>
                  </a:lnTo>
                  <a:lnTo>
                    <a:pt x="356831" y="571"/>
                  </a:lnTo>
                  <a:lnTo>
                    <a:pt x="351942" y="8636"/>
                  </a:lnTo>
                  <a:lnTo>
                    <a:pt x="351942" y="16992"/>
                  </a:lnTo>
                  <a:lnTo>
                    <a:pt x="353377" y="19862"/>
                  </a:lnTo>
                  <a:lnTo>
                    <a:pt x="355676" y="26200"/>
                  </a:lnTo>
                  <a:lnTo>
                    <a:pt x="357987" y="32245"/>
                  </a:lnTo>
                  <a:lnTo>
                    <a:pt x="310756" y="32245"/>
                  </a:lnTo>
                  <a:lnTo>
                    <a:pt x="302514" y="32473"/>
                  </a:lnTo>
                  <a:lnTo>
                    <a:pt x="295084" y="34048"/>
                  </a:lnTo>
                  <a:lnTo>
                    <a:pt x="289750" y="38315"/>
                  </a:lnTo>
                  <a:lnTo>
                    <a:pt x="287718" y="46367"/>
                  </a:lnTo>
                  <a:lnTo>
                    <a:pt x="289877" y="54800"/>
                  </a:lnTo>
                  <a:lnTo>
                    <a:pt x="295186" y="58991"/>
                  </a:lnTo>
                  <a:lnTo>
                    <a:pt x="302437" y="60528"/>
                  </a:lnTo>
                  <a:lnTo>
                    <a:pt x="310756" y="60756"/>
                  </a:lnTo>
                  <a:lnTo>
                    <a:pt x="526440" y="60756"/>
                  </a:lnTo>
                  <a:lnTo>
                    <a:pt x="534657" y="60528"/>
                  </a:lnTo>
                  <a:lnTo>
                    <a:pt x="542061" y="58991"/>
                  </a:lnTo>
                  <a:lnTo>
                    <a:pt x="547408" y="54800"/>
                  </a:lnTo>
                  <a:lnTo>
                    <a:pt x="549478" y="46647"/>
                  </a:lnTo>
                  <a:close/>
                </a:path>
                <a:path w="838835" h="267334">
                  <a:moveTo>
                    <a:pt x="831723" y="61620"/>
                  </a:moveTo>
                  <a:lnTo>
                    <a:pt x="830440" y="55105"/>
                  </a:lnTo>
                  <a:lnTo>
                    <a:pt x="826719" y="49491"/>
                  </a:lnTo>
                  <a:lnTo>
                    <a:pt x="820661" y="45542"/>
                  </a:lnTo>
                  <a:lnTo>
                    <a:pt x="812431" y="44056"/>
                  </a:lnTo>
                  <a:lnTo>
                    <a:pt x="783628" y="44056"/>
                  </a:lnTo>
                  <a:lnTo>
                    <a:pt x="789393" y="34759"/>
                  </a:lnTo>
                  <a:lnTo>
                    <a:pt x="793953" y="26771"/>
                  </a:lnTo>
                  <a:lnTo>
                    <a:pt x="796950" y="20078"/>
                  </a:lnTo>
                  <a:lnTo>
                    <a:pt x="798029" y="14681"/>
                  </a:lnTo>
                  <a:lnTo>
                    <a:pt x="798029" y="8064"/>
                  </a:lnTo>
                  <a:lnTo>
                    <a:pt x="791400" y="1435"/>
                  </a:lnTo>
                  <a:lnTo>
                    <a:pt x="776147" y="1435"/>
                  </a:lnTo>
                  <a:lnTo>
                    <a:pt x="773264" y="6616"/>
                  </a:lnTo>
                  <a:lnTo>
                    <a:pt x="770953" y="10947"/>
                  </a:lnTo>
                  <a:lnTo>
                    <a:pt x="766508" y="19113"/>
                  </a:lnTo>
                  <a:lnTo>
                    <a:pt x="762025" y="27063"/>
                  </a:lnTo>
                  <a:lnTo>
                    <a:pt x="757097" y="35229"/>
                  </a:lnTo>
                  <a:lnTo>
                    <a:pt x="751370" y="44056"/>
                  </a:lnTo>
                  <a:lnTo>
                    <a:pt x="714514" y="44056"/>
                  </a:lnTo>
                  <a:lnTo>
                    <a:pt x="715378" y="42329"/>
                  </a:lnTo>
                  <a:lnTo>
                    <a:pt x="716534" y="40601"/>
                  </a:lnTo>
                  <a:lnTo>
                    <a:pt x="716534" y="37147"/>
                  </a:lnTo>
                  <a:lnTo>
                    <a:pt x="715962" y="33007"/>
                  </a:lnTo>
                  <a:lnTo>
                    <a:pt x="714121" y="27851"/>
                  </a:lnTo>
                  <a:lnTo>
                    <a:pt x="710819" y="20866"/>
                  </a:lnTo>
                  <a:lnTo>
                    <a:pt x="705878" y="11226"/>
                  </a:lnTo>
                  <a:lnTo>
                    <a:pt x="703859" y="7200"/>
                  </a:lnTo>
                  <a:lnTo>
                    <a:pt x="699249" y="0"/>
                  </a:lnTo>
                  <a:lnTo>
                    <a:pt x="683996" y="0"/>
                  </a:lnTo>
                  <a:lnTo>
                    <a:pt x="678522" y="7493"/>
                  </a:lnTo>
                  <a:lnTo>
                    <a:pt x="678522" y="12090"/>
                  </a:lnTo>
                  <a:lnTo>
                    <a:pt x="680339" y="18313"/>
                  </a:lnTo>
                  <a:lnTo>
                    <a:pt x="684542" y="27851"/>
                  </a:lnTo>
                  <a:lnTo>
                    <a:pt x="689089" y="37147"/>
                  </a:lnTo>
                  <a:lnTo>
                    <a:pt x="692632" y="44056"/>
                  </a:lnTo>
                  <a:lnTo>
                    <a:pt x="655193" y="44056"/>
                  </a:lnTo>
                  <a:lnTo>
                    <a:pt x="655777" y="42621"/>
                  </a:lnTo>
                  <a:lnTo>
                    <a:pt x="656640" y="41173"/>
                  </a:lnTo>
                  <a:lnTo>
                    <a:pt x="656640" y="38582"/>
                  </a:lnTo>
                  <a:lnTo>
                    <a:pt x="654392" y="31102"/>
                  </a:lnTo>
                  <a:lnTo>
                    <a:pt x="648208" y="18313"/>
                  </a:lnTo>
                  <a:lnTo>
                    <a:pt x="638975" y="6337"/>
                  </a:lnTo>
                  <a:lnTo>
                    <a:pt x="639127" y="6337"/>
                  </a:lnTo>
                  <a:lnTo>
                    <a:pt x="627265" y="863"/>
                  </a:lnTo>
                  <a:lnTo>
                    <a:pt x="621792" y="863"/>
                  </a:lnTo>
                  <a:lnTo>
                    <a:pt x="615746" y="6337"/>
                  </a:lnTo>
                  <a:lnTo>
                    <a:pt x="615746" y="17272"/>
                  </a:lnTo>
                  <a:lnTo>
                    <a:pt x="617474" y="20447"/>
                  </a:lnTo>
                  <a:lnTo>
                    <a:pt x="619772" y="24472"/>
                  </a:lnTo>
                  <a:lnTo>
                    <a:pt x="621207" y="27355"/>
                  </a:lnTo>
                  <a:lnTo>
                    <a:pt x="629564" y="40881"/>
                  </a:lnTo>
                  <a:lnTo>
                    <a:pt x="631291" y="44056"/>
                  </a:lnTo>
                  <a:lnTo>
                    <a:pt x="605091" y="44056"/>
                  </a:lnTo>
                  <a:lnTo>
                    <a:pt x="595249" y="45923"/>
                  </a:lnTo>
                  <a:lnTo>
                    <a:pt x="587921" y="50863"/>
                  </a:lnTo>
                  <a:lnTo>
                    <a:pt x="583336" y="57785"/>
                  </a:lnTo>
                  <a:lnTo>
                    <a:pt x="581761" y="65659"/>
                  </a:lnTo>
                  <a:lnTo>
                    <a:pt x="581850" y="99669"/>
                  </a:lnTo>
                  <a:lnTo>
                    <a:pt x="581926" y="102514"/>
                  </a:lnTo>
                  <a:lnTo>
                    <a:pt x="581977" y="104432"/>
                  </a:lnTo>
                  <a:lnTo>
                    <a:pt x="583488" y="111874"/>
                  </a:lnTo>
                  <a:lnTo>
                    <a:pt x="587590" y="117360"/>
                  </a:lnTo>
                  <a:lnTo>
                    <a:pt x="595566" y="119507"/>
                  </a:lnTo>
                  <a:lnTo>
                    <a:pt x="603402" y="117360"/>
                  </a:lnTo>
                  <a:lnTo>
                    <a:pt x="607415" y="111874"/>
                  </a:lnTo>
                  <a:lnTo>
                    <a:pt x="608901" y="104432"/>
                  </a:lnTo>
                  <a:lnTo>
                    <a:pt x="609028" y="99669"/>
                  </a:lnTo>
                  <a:lnTo>
                    <a:pt x="609117" y="71412"/>
                  </a:lnTo>
                  <a:lnTo>
                    <a:pt x="612000" y="71120"/>
                  </a:lnTo>
                  <a:lnTo>
                    <a:pt x="802919" y="71120"/>
                  </a:lnTo>
                  <a:lnTo>
                    <a:pt x="804075" y="72859"/>
                  </a:lnTo>
                  <a:lnTo>
                    <a:pt x="804164" y="99669"/>
                  </a:lnTo>
                  <a:lnTo>
                    <a:pt x="804240" y="102514"/>
                  </a:lnTo>
                  <a:lnTo>
                    <a:pt x="804291" y="104432"/>
                  </a:lnTo>
                  <a:lnTo>
                    <a:pt x="805802" y="111874"/>
                  </a:lnTo>
                  <a:lnTo>
                    <a:pt x="809904" y="117360"/>
                  </a:lnTo>
                  <a:lnTo>
                    <a:pt x="817880" y="119507"/>
                  </a:lnTo>
                  <a:lnTo>
                    <a:pt x="825881" y="117360"/>
                  </a:lnTo>
                  <a:lnTo>
                    <a:pt x="829995" y="111874"/>
                  </a:lnTo>
                  <a:lnTo>
                    <a:pt x="831507" y="104432"/>
                  </a:lnTo>
                  <a:lnTo>
                    <a:pt x="831557" y="102514"/>
                  </a:lnTo>
                  <a:lnTo>
                    <a:pt x="831634" y="99669"/>
                  </a:lnTo>
                  <a:lnTo>
                    <a:pt x="831723" y="71120"/>
                  </a:lnTo>
                  <a:lnTo>
                    <a:pt x="831723" y="61620"/>
                  </a:lnTo>
                  <a:close/>
                </a:path>
                <a:path w="838835" h="267334">
                  <a:moveTo>
                    <a:pt x="838339" y="171907"/>
                  </a:moveTo>
                  <a:lnTo>
                    <a:pt x="836231" y="163918"/>
                  </a:lnTo>
                  <a:lnTo>
                    <a:pt x="830808" y="159816"/>
                  </a:lnTo>
                  <a:lnTo>
                    <a:pt x="823391" y="158305"/>
                  </a:lnTo>
                  <a:lnTo>
                    <a:pt x="815301" y="158089"/>
                  </a:lnTo>
                  <a:lnTo>
                    <a:pt x="748499" y="158089"/>
                  </a:lnTo>
                  <a:lnTo>
                    <a:pt x="761288" y="147726"/>
                  </a:lnTo>
                  <a:lnTo>
                    <a:pt x="763866" y="145630"/>
                  </a:lnTo>
                  <a:lnTo>
                    <a:pt x="775779" y="132524"/>
                  </a:lnTo>
                  <a:lnTo>
                    <a:pt x="783475" y="119532"/>
                  </a:lnTo>
                  <a:lnTo>
                    <a:pt x="786218" y="107403"/>
                  </a:lnTo>
                  <a:lnTo>
                    <a:pt x="784898" y="99669"/>
                  </a:lnTo>
                  <a:lnTo>
                    <a:pt x="781037" y="93865"/>
                  </a:lnTo>
                  <a:lnTo>
                    <a:pt x="774801" y="90233"/>
                  </a:lnTo>
                  <a:lnTo>
                    <a:pt x="766356" y="88976"/>
                  </a:lnTo>
                  <a:lnTo>
                    <a:pt x="647992" y="88976"/>
                  </a:lnTo>
                  <a:lnTo>
                    <a:pt x="640016" y="89179"/>
                  </a:lnTo>
                  <a:lnTo>
                    <a:pt x="632587" y="90665"/>
                  </a:lnTo>
                  <a:lnTo>
                    <a:pt x="627087" y="94678"/>
                  </a:lnTo>
                  <a:lnTo>
                    <a:pt x="624954" y="102514"/>
                  </a:lnTo>
                  <a:lnTo>
                    <a:pt x="627087" y="110337"/>
                  </a:lnTo>
                  <a:lnTo>
                    <a:pt x="632587" y="114350"/>
                  </a:lnTo>
                  <a:lnTo>
                    <a:pt x="640016" y="115836"/>
                  </a:lnTo>
                  <a:lnTo>
                    <a:pt x="647992" y="116052"/>
                  </a:lnTo>
                  <a:lnTo>
                    <a:pt x="746480" y="116052"/>
                  </a:lnTo>
                  <a:lnTo>
                    <a:pt x="749071" y="116332"/>
                  </a:lnTo>
                  <a:lnTo>
                    <a:pt x="749071" y="118935"/>
                  </a:lnTo>
                  <a:lnTo>
                    <a:pt x="745617" y="124434"/>
                  </a:lnTo>
                  <a:lnTo>
                    <a:pt x="737222" y="132346"/>
                  </a:lnTo>
                  <a:lnTo>
                    <a:pt x="726833" y="140754"/>
                  </a:lnTo>
                  <a:lnTo>
                    <a:pt x="717397" y="147726"/>
                  </a:lnTo>
                  <a:lnTo>
                    <a:pt x="710018" y="138176"/>
                  </a:lnTo>
                  <a:lnTo>
                    <a:pt x="703072" y="131229"/>
                  </a:lnTo>
                  <a:lnTo>
                    <a:pt x="696658" y="126987"/>
                  </a:lnTo>
                  <a:lnTo>
                    <a:pt x="690905" y="125552"/>
                  </a:lnTo>
                  <a:lnTo>
                    <a:pt x="683996" y="125552"/>
                  </a:lnTo>
                  <a:lnTo>
                    <a:pt x="678522" y="131889"/>
                  </a:lnTo>
                  <a:lnTo>
                    <a:pt x="678522" y="142824"/>
                  </a:lnTo>
                  <a:lnTo>
                    <a:pt x="690613" y="158089"/>
                  </a:lnTo>
                  <a:lnTo>
                    <a:pt x="600189" y="158089"/>
                  </a:lnTo>
                  <a:lnTo>
                    <a:pt x="592213" y="158305"/>
                  </a:lnTo>
                  <a:lnTo>
                    <a:pt x="584784" y="159816"/>
                  </a:lnTo>
                  <a:lnTo>
                    <a:pt x="579285" y="163918"/>
                  </a:lnTo>
                  <a:lnTo>
                    <a:pt x="577151" y="171907"/>
                  </a:lnTo>
                  <a:lnTo>
                    <a:pt x="579285" y="180073"/>
                  </a:lnTo>
                  <a:lnTo>
                    <a:pt x="584784" y="184264"/>
                  </a:lnTo>
                  <a:lnTo>
                    <a:pt x="592213" y="185801"/>
                  </a:lnTo>
                  <a:lnTo>
                    <a:pt x="600189" y="186029"/>
                  </a:lnTo>
                  <a:lnTo>
                    <a:pt x="707034" y="186029"/>
                  </a:lnTo>
                  <a:lnTo>
                    <a:pt x="710590" y="195084"/>
                  </a:lnTo>
                  <a:lnTo>
                    <a:pt x="713105" y="202831"/>
                  </a:lnTo>
                  <a:lnTo>
                    <a:pt x="714502" y="208775"/>
                  </a:lnTo>
                  <a:lnTo>
                    <a:pt x="714603" y="209219"/>
                  </a:lnTo>
                  <a:lnTo>
                    <a:pt x="715098" y="214249"/>
                  </a:lnTo>
                  <a:lnTo>
                    <a:pt x="714692" y="218630"/>
                  </a:lnTo>
                  <a:lnTo>
                    <a:pt x="711885" y="226872"/>
                  </a:lnTo>
                  <a:lnTo>
                    <a:pt x="704278" y="234848"/>
                  </a:lnTo>
                  <a:lnTo>
                    <a:pt x="689457" y="238429"/>
                  </a:lnTo>
                  <a:lnTo>
                    <a:pt x="686346" y="238429"/>
                  </a:lnTo>
                  <a:lnTo>
                    <a:pt x="679665" y="237782"/>
                  </a:lnTo>
                  <a:lnTo>
                    <a:pt x="672376" y="236486"/>
                  </a:lnTo>
                  <a:lnTo>
                    <a:pt x="662978" y="234111"/>
                  </a:lnTo>
                  <a:lnTo>
                    <a:pt x="660958" y="233540"/>
                  </a:lnTo>
                  <a:lnTo>
                    <a:pt x="654621" y="231813"/>
                  </a:lnTo>
                  <a:lnTo>
                    <a:pt x="637057" y="231813"/>
                  </a:lnTo>
                  <a:lnTo>
                    <a:pt x="636485" y="244487"/>
                  </a:lnTo>
                  <a:lnTo>
                    <a:pt x="636485" y="246202"/>
                  </a:lnTo>
                  <a:lnTo>
                    <a:pt x="642150" y="256895"/>
                  </a:lnTo>
                  <a:lnTo>
                    <a:pt x="655878" y="263309"/>
                  </a:lnTo>
                  <a:lnTo>
                    <a:pt x="672795" y="266420"/>
                  </a:lnTo>
                  <a:lnTo>
                    <a:pt x="688022" y="267233"/>
                  </a:lnTo>
                  <a:lnTo>
                    <a:pt x="707504" y="264731"/>
                  </a:lnTo>
                  <a:lnTo>
                    <a:pt x="725093" y="256362"/>
                  </a:lnTo>
                  <a:lnTo>
                    <a:pt x="737831" y="240741"/>
                  </a:lnTo>
                  <a:lnTo>
                    <a:pt x="738301" y="238429"/>
                  </a:lnTo>
                  <a:lnTo>
                    <a:pt x="742734" y="216547"/>
                  </a:lnTo>
                  <a:lnTo>
                    <a:pt x="742264" y="209219"/>
                  </a:lnTo>
                  <a:lnTo>
                    <a:pt x="742226" y="208775"/>
                  </a:lnTo>
                  <a:lnTo>
                    <a:pt x="740892" y="201066"/>
                  </a:lnTo>
                  <a:lnTo>
                    <a:pt x="738974" y="193471"/>
                  </a:lnTo>
                  <a:lnTo>
                    <a:pt x="736688" y="186029"/>
                  </a:lnTo>
                  <a:lnTo>
                    <a:pt x="815301" y="186029"/>
                  </a:lnTo>
                  <a:lnTo>
                    <a:pt x="823391" y="185801"/>
                  </a:lnTo>
                  <a:lnTo>
                    <a:pt x="830808" y="184264"/>
                  </a:lnTo>
                  <a:lnTo>
                    <a:pt x="836231" y="180073"/>
                  </a:lnTo>
                  <a:lnTo>
                    <a:pt x="838339" y="171907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3541" y="852548"/>
              <a:ext cx="252552" cy="250532"/>
            </a:xfrm>
            <a:prstGeom prst="rect">
              <a:avLst/>
            </a:prstGeom>
          </p:spPr>
        </p:pic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24138" y="806043"/>
              <a:ext cx="4085590" cy="343535"/>
            </a:xfrm>
            <a:custGeom>
              <a:avLst/>
              <a:gdLst/>
              <a:ahLst/>
              <a:cxnLst/>
              <a:rect l="l" t="t" r="r" b="b"/>
              <a:pathLst>
                <a:path w="4085590" h="343534">
                  <a:moveTo>
                    <a:pt x="229717" y="252044"/>
                  </a:moveTo>
                  <a:lnTo>
                    <a:pt x="217843" y="250240"/>
                  </a:lnTo>
                  <a:lnTo>
                    <a:pt x="141147" y="250240"/>
                  </a:lnTo>
                  <a:lnTo>
                    <a:pt x="140792" y="247357"/>
                  </a:lnTo>
                  <a:lnTo>
                    <a:pt x="140792" y="244475"/>
                  </a:lnTo>
                  <a:lnTo>
                    <a:pt x="144284" y="232702"/>
                  </a:lnTo>
                  <a:lnTo>
                    <a:pt x="153301" y="219989"/>
                  </a:lnTo>
                  <a:lnTo>
                    <a:pt x="165696" y="206997"/>
                  </a:lnTo>
                  <a:lnTo>
                    <a:pt x="179311" y="194424"/>
                  </a:lnTo>
                  <a:lnTo>
                    <a:pt x="199821" y="174383"/>
                  </a:lnTo>
                  <a:lnTo>
                    <a:pt x="215099" y="155587"/>
                  </a:lnTo>
                  <a:lnTo>
                    <a:pt x="224637" y="136855"/>
                  </a:lnTo>
                  <a:lnTo>
                    <a:pt x="227926" y="117017"/>
                  </a:lnTo>
                  <a:lnTo>
                    <a:pt x="224383" y="97104"/>
                  </a:lnTo>
                  <a:lnTo>
                    <a:pt x="219163" y="88214"/>
                  </a:lnTo>
                  <a:lnTo>
                    <a:pt x="213931" y="79298"/>
                  </a:lnTo>
                  <a:lnTo>
                    <a:pt x="196786" y="66484"/>
                  </a:lnTo>
                  <a:lnTo>
                    <a:pt x="173189" y="61569"/>
                  </a:lnTo>
                  <a:lnTo>
                    <a:pt x="148463" y="66802"/>
                  </a:lnTo>
                  <a:lnTo>
                    <a:pt x="129501" y="80467"/>
                  </a:lnTo>
                  <a:lnTo>
                    <a:pt x="118198" y="98196"/>
                  </a:lnTo>
                  <a:lnTo>
                    <a:pt x="117335" y="99644"/>
                  </a:lnTo>
                  <a:lnTo>
                    <a:pt x="113068" y="120980"/>
                  </a:lnTo>
                  <a:lnTo>
                    <a:pt x="113068" y="133578"/>
                  </a:lnTo>
                  <a:lnTo>
                    <a:pt x="119545" y="140068"/>
                  </a:lnTo>
                  <a:lnTo>
                    <a:pt x="127825" y="140068"/>
                  </a:lnTo>
                  <a:lnTo>
                    <a:pt x="142227" y="118465"/>
                  </a:lnTo>
                  <a:lnTo>
                    <a:pt x="144894" y="107962"/>
                  </a:lnTo>
                  <a:lnTo>
                    <a:pt x="150825" y="98196"/>
                  </a:lnTo>
                  <a:lnTo>
                    <a:pt x="160197" y="91008"/>
                  </a:lnTo>
                  <a:lnTo>
                    <a:pt x="173189" y="88214"/>
                  </a:lnTo>
                  <a:lnTo>
                    <a:pt x="186131" y="91528"/>
                  </a:lnTo>
                  <a:lnTo>
                    <a:pt x="194576" y="99644"/>
                  </a:lnTo>
                  <a:lnTo>
                    <a:pt x="199174" y="109778"/>
                  </a:lnTo>
                  <a:lnTo>
                    <a:pt x="200456" y="118465"/>
                  </a:lnTo>
                  <a:lnTo>
                    <a:pt x="200558" y="119176"/>
                  </a:lnTo>
                  <a:lnTo>
                    <a:pt x="197358" y="133578"/>
                  </a:lnTo>
                  <a:lnTo>
                    <a:pt x="168148" y="169583"/>
                  </a:lnTo>
                  <a:lnTo>
                    <a:pt x="144259" y="192062"/>
                  </a:lnTo>
                  <a:lnTo>
                    <a:pt x="126111" y="212471"/>
                  </a:lnTo>
                  <a:lnTo>
                    <a:pt x="114579" y="233222"/>
                  </a:lnTo>
                  <a:lnTo>
                    <a:pt x="110540" y="256717"/>
                  </a:lnTo>
                  <a:lnTo>
                    <a:pt x="111594" y="264883"/>
                  </a:lnTo>
                  <a:lnTo>
                    <a:pt x="115227" y="271259"/>
                  </a:lnTo>
                  <a:lnTo>
                    <a:pt x="122085" y="275399"/>
                  </a:lnTo>
                  <a:lnTo>
                    <a:pt x="132867" y="276885"/>
                  </a:lnTo>
                  <a:lnTo>
                    <a:pt x="222161" y="276885"/>
                  </a:lnTo>
                  <a:lnTo>
                    <a:pt x="229717" y="272567"/>
                  </a:lnTo>
                  <a:lnTo>
                    <a:pt x="229717" y="252044"/>
                  </a:lnTo>
                  <a:close/>
                </a:path>
                <a:path w="4085590" h="343534">
                  <a:moveTo>
                    <a:pt x="343496" y="171742"/>
                  </a:moveTo>
                  <a:lnTo>
                    <a:pt x="337299" y="125768"/>
                  </a:lnTo>
                  <a:lnTo>
                    <a:pt x="334137" y="118313"/>
                  </a:lnTo>
                  <a:lnTo>
                    <a:pt x="334137" y="171742"/>
                  </a:lnTo>
                  <a:lnTo>
                    <a:pt x="328676" y="212471"/>
                  </a:lnTo>
                  <a:lnTo>
                    <a:pt x="312039" y="253530"/>
                  </a:lnTo>
                  <a:lnTo>
                    <a:pt x="286702" y="286423"/>
                  </a:lnTo>
                  <a:lnTo>
                    <a:pt x="253682" y="311950"/>
                  </a:lnTo>
                  <a:lnTo>
                    <a:pt x="214858" y="328320"/>
                  </a:lnTo>
                  <a:lnTo>
                    <a:pt x="171754" y="334124"/>
                  </a:lnTo>
                  <a:lnTo>
                    <a:pt x="128600" y="328320"/>
                  </a:lnTo>
                  <a:lnTo>
                    <a:pt x="89814" y="311950"/>
                  </a:lnTo>
                  <a:lnTo>
                    <a:pt x="56946" y="286550"/>
                  </a:lnTo>
                  <a:lnTo>
                    <a:pt x="31546" y="253682"/>
                  </a:lnTo>
                  <a:lnTo>
                    <a:pt x="15176" y="214896"/>
                  </a:lnTo>
                  <a:lnTo>
                    <a:pt x="9372" y="171742"/>
                  </a:lnTo>
                  <a:lnTo>
                    <a:pt x="15252" y="128206"/>
                  </a:lnTo>
                  <a:lnTo>
                    <a:pt x="31788" y="89319"/>
                  </a:lnTo>
                  <a:lnTo>
                    <a:pt x="57353" y="56527"/>
                  </a:lnTo>
                  <a:lnTo>
                    <a:pt x="90297" y="31292"/>
                  </a:lnTo>
                  <a:lnTo>
                    <a:pt x="128981" y="15087"/>
                  </a:lnTo>
                  <a:lnTo>
                    <a:pt x="171754" y="9359"/>
                  </a:lnTo>
                  <a:lnTo>
                    <a:pt x="214668" y="15087"/>
                  </a:lnTo>
                  <a:lnTo>
                    <a:pt x="253390" y="31292"/>
                  </a:lnTo>
                  <a:lnTo>
                    <a:pt x="286296" y="56527"/>
                  </a:lnTo>
                  <a:lnTo>
                    <a:pt x="311810" y="89319"/>
                  </a:lnTo>
                  <a:lnTo>
                    <a:pt x="328282" y="128206"/>
                  </a:lnTo>
                  <a:lnTo>
                    <a:pt x="334137" y="171742"/>
                  </a:lnTo>
                  <a:lnTo>
                    <a:pt x="334137" y="118313"/>
                  </a:lnTo>
                  <a:lnTo>
                    <a:pt x="292874" y="49949"/>
                  </a:lnTo>
                  <a:lnTo>
                    <a:pt x="258051" y="23241"/>
                  </a:lnTo>
                  <a:lnTo>
                    <a:pt x="217106" y="6070"/>
                  </a:lnTo>
                  <a:lnTo>
                    <a:pt x="171754" y="0"/>
                  </a:lnTo>
                  <a:lnTo>
                    <a:pt x="126403" y="6070"/>
                  </a:lnTo>
                  <a:lnTo>
                    <a:pt x="85458" y="23241"/>
                  </a:lnTo>
                  <a:lnTo>
                    <a:pt x="50634" y="49949"/>
                  </a:lnTo>
                  <a:lnTo>
                    <a:pt x="23647" y="84645"/>
                  </a:lnTo>
                  <a:lnTo>
                    <a:pt x="6197" y="125768"/>
                  </a:lnTo>
                  <a:lnTo>
                    <a:pt x="0" y="171742"/>
                  </a:lnTo>
                  <a:lnTo>
                    <a:pt x="6146" y="217347"/>
                  </a:lnTo>
                  <a:lnTo>
                    <a:pt x="23495" y="258356"/>
                  </a:lnTo>
                  <a:lnTo>
                    <a:pt x="50368" y="293128"/>
                  </a:lnTo>
                  <a:lnTo>
                    <a:pt x="85140" y="320014"/>
                  </a:lnTo>
                  <a:lnTo>
                    <a:pt x="126161" y="337350"/>
                  </a:lnTo>
                  <a:lnTo>
                    <a:pt x="171754" y="343496"/>
                  </a:lnTo>
                  <a:lnTo>
                    <a:pt x="217360" y="337350"/>
                  </a:lnTo>
                  <a:lnTo>
                    <a:pt x="258368" y="320014"/>
                  </a:lnTo>
                  <a:lnTo>
                    <a:pt x="293141" y="293128"/>
                  </a:lnTo>
                  <a:lnTo>
                    <a:pt x="320014" y="258356"/>
                  </a:lnTo>
                  <a:lnTo>
                    <a:pt x="337350" y="217347"/>
                  </a:lnTo>
                  <a:lnTo>
                    <a:pt x="343496" y="171742"/>
                  </a:lnTo>
                  <a:close/>
                </a:path>
                <a:path w="4085590" h="343534">
                  <a:moveTo>
                    <a:pt x="463651" y="24117"/>
                  </a:moveTo>
                  <a:lnTo>
                    <a:pt x="463638" y="16192"/>
                  </a:lnTo>
                  <a:lnTo>
                    <a:pt x="461543" y="5029"/>
                  </a:lnTo>
                  <a:lnTo>
                    <a:pt x="448576" y="5029"/>
                  </a:lnTo>
                  <a:lnTo>
                    <a:pt x="418452" y="63106"/>
                  </a:lnTo>
                  <a:lnTo>
                    <a:pt x="406869" y="92125"/>
                  </a:lnTo>
                  <a:lnTo>
                    <a:pt x="391033" y="121081"/>
                  </a:lnTo>
                  <a:lnTo>
                    <a:pt x="363245" y="165620"/>
                  </a:lnTo>
                  <a:lnTo>
                    <a:pt x="363245" y="183261"/>
                  </a:lnTo>
                  <a:lnTo>
                    <a:pt x="372249" y="187947"/>
                  </a:lnTo>
                  <a:lnTo>
                    <a:pt x="379806" y="187947"/>
                  </a:lnTo>
                  <a:lnTo>
                    <a:pt x="388264" y="186397"/>
                  </a:lnTo>
                  <a:lnTo>
                    <a:pt x="395833" y="181241"/>
                  </a:lnTo>
                  <a:lnTo>
                    <a:pt x="403402" y="171691"/>
                  </a:lnTo>
                  <a:lnTo>
                    <a:pt x="411848" y="156984"/>
                  </a:lnTo>
                  <a:lnTo>
                    <a:pt x="411848" y="310718"/>
                  </a:lnTo>
                  <a:lnTo>
                    <a:pt x="412076" y="318897"/>
                  </a:lnTo>
                  <a:lnTo>
                    <a:pt x="412191" y="320725"/>
                  </a:lnTo>
                  <a:lnTo>
                    <a:pt x="414020" y="329501"/>
                  </a:lnTo>
                  <a:lnTo>
                    <a:pt x="419227" y="336296"/>
                  </a:lnTo>
                  <a:lnTo>
                    <a:pt x="419531" y="336296"/>
                  </a:lnTo>
                  <a:lnTo>
                    <a:pt x="429133" y="338810"/>
                  </a:lnTo>
                  <a:lnTo>
                    <a:pt x="438708" y="336296"/>
                  </a:lnTo>
                  <a:lnTo>
                    <a:pt x="443623" y="329768"/>
                  </a:lnTo>
                  <a:lnTo>
                    <a:pt x="445439" y="320725"/>
                  </a:lnTo>
                  <a:lnTo>
                    <a:pt x="445693" y="310718"/>
                  </a:lnTo>
                  <a:lnTo>
                    <a:pt x="445693" y="156984"/>
                  </a:lnTo>
                  <a:lnTo>
                    <a:pt x="445693" y="87134"/>
                  </a:lnTo>
                  <a:lnTo>
                    <a:pt x="451091" y="71767"/>
                  </a:lnTo>
                  <a:lnTo>
                    <a:pt x="456996" y="53289"/>
                  </a:lnTo>
                  <a:lnTo>
                    <a:pt x="461759" y="35890"/>
                  </a:lnTo>
                  <a:lnTo>
                    <a:pt x="463651" y="24117"/>
                  </a:lnTo>
                  <a:close/>
                </a:path>
                <a:path w="4085590" h="343534">
                  <a:moveTo>
                    <a:pt x="698817" y="233311"/>
                  </a:moveTo>
                  <a:lnTo>
                    <a:pt x="657644" y="180022"/>
                  </a:lnTo>
                  <a:lnTo>
                    <a:pt x="636371" y="142748"/>
                  </a:lnTo>
                  <a:lnTo>
                    <a:pt x="627456" y="121691"/>
                  </a:lnTo>
                  <a:lnTo>
                    <a:pt x="618159" y="99733"/>
                  </a:lnTo>
                  <a:lnTo>
                    <a:pt x="662089" y="99733"/>
                  </a:lnTo>
                  <a:lnTo>
                    <a:pt x="671855" y="99479"/>
                  </a:lnTo>
                  <a:lnTo>
                    <a:pt x="681050" y="97663"/>
                  </a:lnTo>
                  <a:lnTo>
                    <a:pt x="687870" y="92748"/>
                  </a:lnTo>
                  <a:lnTo>
                    <a:pt x="690537" y="83172"/>
                  </a:lnTo>
                  <a:lnTo>
                    <a:pt x="687870" y="73812"/>
                  </a:lnTo>
                  <a:lnTo>
                    <a:pt x="681050" y="68999"/>
                  </a:lnTo>
                  <a:lnTo>
                    <a:pt x="671855" y="67221"/>
                  </a:lnTo>
                  <a:lnTo>
                    <a:pt x="662089" y="66967"/>
                  </a:lnTo>
                  <a:lnTo>
                    <a:pt x="591883" y="66967"/>
                  </a:lnTo>
                  <a:lnTo>
                    <a:pt x="591883" y="35280"/>
                  </a:lnTo>
                  <a:lnTo>
                    <a:pt x="591629" y="25527"/>
                  </a:lnTo>
                  <a:lnTo>
                    <a:pt x="591629" y="25361"/>
                  </a:lnTo>
                  <a:lnTo>
                    <a:pt x="589851" y="16560"/>
                  </a:lnTo>
                  <a:lnTo>
                    <a:pt x="589775" y="16192"/>
                  </a:lnTo>
                  <a:lnTo>
                    <a:pt x="584784" y="9512"/>
                  </a:lnTo>
                  <a:lnTo>
                    <a:pt x="584936" y="9512"/>
                  </a:lnTo>
                  <a:lnTo>
                    <a:pt x="574954" y="6832"/>
                  </a:lnTo>
                  <a:lnTo>
                    <a:pt x="565175" y="9512"/>
                  </a:lnTo>
                  <a:lnTo>
                    <a:pt x="560260" y="16192"/>
                  </a:lnTo>
                  <a:lnTo>
                    <a:pt x="560158" y="16332"/>
                  </a:lnTo>
                  <a:lnTo>
                    <a:pt x="558342" y="25361"/>
                  </a:lnTo>
                  <a:lnTo>
                    <a:pt x="558304" y="25527"/>
                  </a:lnTo>
                  <a:lnTo>
                    <a:pt x="558038" y="35280"/>
                  </a:lnTo>
                  <a:lnTo>
                    <a:pt x="558038" y="66967"/>
                  </a:lnTo>
                  <a:lnTo>
                    <a:pt x="486029" y="66967"/>
                  </a:lnTo>
                  <a:lnTo>
                    <a:pt x="476262" y="67221"/>
                  </a:lnTo>
                  <a:lnTo>
                    <a:pt x="467080" y="68999"/>
                  </a:lnTo>
                  <a:lnTo>
                    <a:pt x="460260" y="73812"/>
                  </a:lnTo>
                  <a:lnTo>
                    <a:pt x="457581" y="83172"/>
                  </a:lnTo>
                  <a:lnTo>
                    <a:pt x="460260" y="92748"/>
                  </a:lnTo>
                  <a:lnTo>
                    <a:pt x="467080" y="97663"/>
                  </a:lnTo>
                  <a:lnTo>
                    <a:pt x="476262" y="99479"/>
                  </a:lnTo>
                  <a:lnTo>
                    <a:pt x="486029" y="99733"/>
                  </a:lnTo>
                  <a:lnTo>
                    <a:pt x="531025" y="99733"/>
                  </a:lnTo>
                  <a:lnTo>
                    <a:pt x="519493" y="125691"/>
                  </a:lnTo>
                  <a:lnTo>
                    <a:pt x="504037" y="155359"/>
                  </a:lnTo>
                  <a:lnTo>
                    <a:pt x="482638" y="188544"/>
                  </a:lnTo>
                  <a:lnTo>
                    <a:pt x="453263" y="225031"/>
                  </a:lnTo>
                  <a:lnTo>
                    <a:pt x="449300" y="229349"/>
                  </a:lnTo>
                  <a:lnTo>
                    <a:pt x="447865" y="232232"/>
                  </a:lnTo>
                  <a:lnTo>
                    <a:pt x="447865" y="244475"/>
                  </a:lnTo>
                  <a:lnTo>
                    <a:pt x="453618" y="253834"/>
                  </a:lnTo>
                  <a:lnTo>
                    <a:pt x="463702" y="253834"/>
                  </a:lnTo>
                  <a:lnTo>
                    <a:pt x="470204" y="252539"/>
                  </a:lnTo>
                  <a:lnTo>
                    <a:pt x="503262" y="217043"/>
                  </a:lnTo>
                  <a:lnTo>
                    <a:pt x="539419" y="160540"/>
                  </a:lnTo>
                  <a:lnTo>
                    <a:pt x="558038" y="121691"/>
                  </a:lnTo>
                  <a:lnTo>
                    <a:pt x="558038" y="219265"/>
                  </a:lnTo>
                  <a:lnTo>
                    <a:pt x="528154" y="219265"/>
                  </a:lnTo>
                  <a:lnTo>
                    <a:pt x="517880" y="219595"/>
                  </a:lnTo>
                  <a:lnTo>
                    <a:pt x="508622" y="221653"/>
                  </a:lnTo>
                  <a:lnTo>
                    <a:pt x="501929" y="227025"/>
                  </a:lnTo>
                  <a:lnTo>
                    <a:pt x="499351" y="237274"/>
                  </a:lnTo>
                  <a:lnTo>
                    <a:pt x="501929" y="247675"/>
                  </a:lnTo>
                  <a:lnTo>
                    <a:pt x="508622" y="253022"/>
                  </a:lnTo>
                  <a:lnTo>
                    <a:pt x="517880" y="254990"/>
                  </a:lnTo>
                  <a:lnTo>
                    <a:pt x="528154" y="255270"/>
                  </a:lnTo>
                  <a:lnTo>
                    <a:pt x="558038" y="255270"/>
                  </a:lnTo>
                  <a:lnTo>
                    <a:pt x="558088" y="310718"/>
                  </a:lnTo>
                  <a:lnTo>
                    <a:pt x="558304" y="318897"/>
                  </a:lnTo>
                  <a:lnTo>
                    <a:pt x="560158" y="328193"/>
                  </a:lnTo>
                  <a:lnTo>
                    <a:pt x="565175" y="335051"/>
                  </a:lnTo>
                  <a:lnTo>
                    <a:pt x="574954" y="337731"/>
                  </a:lnTo>
                  <a:lnTo>
                    <a:pt x="584746" y="335051"/>
                  </a:lnTo>
                  <a:lnTo>
                    <a:pt x="589775" y="328193"/>
                  </a:lnTo>
                  <a:lnTo>
                    <a:pt x="591629" y="318897"/>
                  </a:lnTo>
                  <a:lnTo>
                    <a:pt x="591845" y="310718"/>
                  </a:lnTo>
                  <a:lnTo>
                    <a:pt x="591883" y="255270"/>
                  </a:lnTo>
                  <a:lnTo>
                    <a:pt x="611682" y="255270"/>
                  </a:lnTo>
                  <a:lnTo>
                    <a:pt x="621969" y="254990"/>
                  </a:lnTo>
                  <a:lnTo>
                    <a:pt x="631228" y="253022"/>
                  </a:lnTo>
                  <a:lnTo>
                    <a:pt x="637921" y="247675"/>
                  </a:lnTo>
                  <a:lnTo>
                    <a:pt x="640486" y="237274"/>
                  </a:lnTo>
                  <a:lnTo>
                    <a:pt x="637921" y="227025"/>
                  </a:lnTo>
                  <a:lnTo>
                    <a:pt x="631228" y="221653"/>
                  </a:lnTo>
                  <a:lnTo>
                    <a:pt x="621969" y="219595"/>
                  </a:lnTo>
                  <a:lnTo>
                    <a:pt x="611682" y="219265"/>
                  </a:lnTo>
                  <a:lnTo>
                    <a:pt x="591883" y="219265"/>
                  </a:lnTo>
                  <a:lnTo>
                    <a:pt x="591883" y="125691"/>
                  </a:lnTo>
                  <a:lnTo>
                    <a:pt x="603567" y="154711"/>
                  </a:lnTo>
                  <a:lnTo>
                    <a:pt x="618121" y="182499"/>
                  </a:lnTo>
                  <a:lnTo>
                    <a:pt x="652729" y="234746"/>
                  </a:lnTo>
                  <a:lnTo>
                    <a:pt x="681532" y="258508"/>
                  </a:lnTo>
                  <a:lnTo>
                    <a:pt x="694855" y="258508"/>
                  </a:lnTo>
                  <a:lnTo>
                    <a:pt x="698817" y="245554"/>
                  </a:lnTo>
                  <a:lnTo>
                    <a:pt x="698817" y="233311"/>
                  </a:lnTo>
                  <a:close/>
                </a:path>
                <a:path w="4085590" h="343534">
                  <a:moveTo>
                    <a:pt x="766826" y="220878"/>
                  </a:moveTo>
                  <a:lnTo>
                    <a:pt x="741260" y="220878"/>
                  </a:lnTo>
                  <a:lnTo>
                    <a:pt x="739101" y="232308"/>
                  </a:lnTo>
                  <a:lnTo>
                    <a:pt x="738314" y="238658"/>
                  </a:lnTo>
                  <a:lnTo>
                    <a:pt x="735253" y="265328"/>
                  </a:lnTo>
                  <a:lnTo>
                    <a:pt x="734060" y="274218"/>
                  </a:lnTo>
                  <a:lnTo>
                    <a:pt x="732688" y="281838"/>
                  </a:lnTo>
                  <a:lnTo>
                    <a:pt x="728192" y="303428"/>
                  </a:lnTo>
                  <a:lnTo>
                    <a:pt x="727227" y="309778"/>
                  </a:lnTo>
                  <a:lnTo>
                    <a:pt x="727227" y="317398"/>
                  </a:lnTo>
                  <a:lnTo>
                    <a:pt x="732980" y="322478"/>
                  </a:lnTo>
                  <a:lnTo>
                    <a:pt x="741616" y="322478"/>
                  </a:lnTo>
                  <a:lnTo>
                    <a:pt x="749998" y="321208"/>
                  </a:lnTo>
                  <a:lnTo>
                    <a:pt x="764882" y="267868"/>
                  </a:lnTo>
                  <a:lnTo>
                    <a:pt x="766089" y="253898"/>
                  </a:lnTo>
                  <a:lnTo>
                    <a:pt x="766203" y="252628"/>
                  </a:lnTo>
                  <a:lnTo>
                    <a:pt x="766305" y="251358"/>
                  </a:lnTo>
                  <a:lnTo>
                    <a:pt x="766406" y="248818"/>
                  </a:lnTo>
                  <a:lnTo>
                    <a:pt x="766495" y="246278"/>
                  </a:lnTo>
                  <a:lnTo>
                    <a:pt x="766584" y="243738"/>
                  </a:lnTo>
                  <a:lnTo>
                    <a:pt x="766686" y="241198"/>
                  </a:lnTo>
                  <a:lnTo>
                    <a:pt x="766775" y="238658"/>
                  </a:lnTo>
                  <a:lnTo>
                    <a:pt x="766826" y="220878"/>
                  </a:lnTo>
                  <a:close/>
                </a:path>
                <a:path w="4085590" h="343534">
                  <a:moveTo>
                    <a:pt x="800303" y="293268"/>
                  </a:moveTo>
                  <a:lnTo>
                    <a:pt x="800176" y="275488"/>
                  </a:lnTo>
                  <a:lnTo>
                    <a:pt x="800061" y="272948"/>
                  </a:lnTo>
                  <a:lnTo>
                    <a:pt x="799947" y="270408"/>
                  </a:lnTo>
                  <a:lnTo>
                    <a:pt x="799084" y="258978"/>
                  </a:lnTo>
                  <a:lnTo>
                    <a:pt x="798029" y="246278"/>
                  </a:lnTo>
                  <a:lnTo>
                    <a:pt x="797788" y="243738"/>
                  </a:lnTo>
                  <a:lnTo>
                    <a:pt x="797674" y="242468"/>
                  </a:lnTo>
                  <a:lnTo>
                    <a:pt x="797547" y="241198"/>
                  </a:lnTo>
                  <a:lnTo>
                    <a:pt x="797433" y="239928"/>
                  </a:lnTo>
                  <a:lnTo>
                    <a:pt x="797306" y="238658"/>
                  </a:lnTo>
                  <a:lnTo>
                    <a:pt x="797191" y="237388"/>
                  </a:lnTo>
                  <a:lnTo>
                    <a:pt x="797077" y="236118"/>
                  </a:lnTo>
                  <a:lnTo>
                    <a:pt x="795629" y="224688"/>
                  </a:lnTo>
                  <a:lnTo>
                    <a:pt x="792391" y="222148"/>
                  </a:lnTo>
                  <a:lnTo>
                    <a:pt x="786269" y="220878"/>
                  </a:lnTo>
                  <a:lnTo>
                    <a:pt x="784110" y="220878"/>
                  </a:lnTo>
                  <a:lnTo>
                    <a:pt x="772223" y="218338"/>
                  </a:lnTo>
                  <a:lnTo>
                    <a:pt x="772274" y="236118"/>
                  </a:lnTo>
                  <a:lnTo>
                    <a:pt x="772388" y="238658"/>
                  </a:lnTo>
                  <a:lnTo>
                    <a:pt x="772502" y="241198"/>
                  </a:lnTo>
                  <a:lnTo>
                    <a:pt x="772617" y="243738"/>
                  </a:lnTo>
                  <a:lnTo>
                    <a:pt x="774357" y="272948"/>
                  </a:lnTo>
                  <a:lnTo>
                    <a:pt x="774458" y="275488"/>
                  </a:lnTo>
                  <a:lnTo>
                    <a:pt x="774573" y="278028"/>
                  </a:lnTo>
                  <a:lnTo>
                    <a:pt x="774636" y="279298"/>
                  </a:lnTo>
                  <a:lnTo>
                    <a:pt x="774750" y="285648"/>
                  </a:lnTo>
                  <a:lnTo>
                    <a:pt x="775017" y="293268"/>
                  </a:lnTo>
                  <a:lnTo>
                    <a:pt x="775106" y="295808"/>
                  </a:lnTo>
                  <a:lnTo>
                    <a:pt x="789508" y="295808"/>
                  </a:lnTo>
                  <a:lnTo>
                    <a:pt x="800303" y="293268"/>
                  </a:lnTo>
                  <a:close/>
                </a:path>
                <a:path w="4085590" h="343534">
                  <a:moveTo>
                    <a:pt x="833081" y="289458"/>
                  </a:moveTo>
                  <a:lnTo>
                    <a:pt x="833031" y="272948"/>
                  </a:lnTo>
                  <a:lnTo>
                    <a:pt x="832942" y="270408"/>
                  </a:lnTo>
                  <a:lnTo>
                    <a:pt x="832853" y="267868"/>
                  </a:lnTo>
                  <a:lnTo>
                    <a:pt x="826960" y="222148"/>
                  </a:lnTo>
                  <a:lnTo>
                    <a:pt x="818680" y="218338"/>
                  </a:lnTo>
                  <a:lnTo>
                    <a:pt x="811110" y="218338"/>
                  </a:lnTo>
                  <a:lnTo>
                    <a:pt x="806069" y="223418"/>
                  </a:lnTo>
                  <a:lnTo>
                    <a:pt x="806069" y="232308"/>
                  </a:lnTo>
                  <a:lnTo>
                    <a:pt x="806259" y="234848"/>
                  </a:lnTo>
                  <a:lnTo>
                    <a:pt x="806348" y="236118"/>
                  </a:lnTo>
                  <a:lnTo>
                    <a:pt x="806437" y="237388"/>
                  </a:lnTo>
                  <a:lnTo>
                    <a:pt x="806538" y="238658"/>
                  </a:lnTo>
                  <a:lnTo>
                    <a:pt x="806627" y="239928"/>
                  </a:lnTo>
                  <a:lnTo>
                    <a:pt x="807910" y="251358"/>
                  </a:lnTo>
                  <a:lnTo>
                    <a:pt x="809256" y="265328"/>
                  </a:lnTo>
                  <a:lnTo>
                    <a:pt x="810031" y="272948"/>
                  </a:lnTo>
                  <a:lnTo>
                    <a:pt x="810437" y="278028"/>
                  </a:lnTo>
                  <a:lnTo>
                    <a:pt x="810539" y="279298"/>
                  </a:lnTo>
                  <a:lnTo>
                    <a:pt x="810641" y="280568"/>
                  </a:lnTo>
                  <a:lnTo>
                    <a:pt x="810755" y="281838"/>
                  </a:lnTo>
                  <a:lnTo>
                    <a:pt x="811110" y="289458"/>
                  </a:lnTo>
                  <a:lnTo>
                    <a:pt x="833081" y="289458"/>
                  </a:lnTo>
                  <a:close/>
                </a:path>
                <a:path w="4085590" h="343534">
                  <a:moveTo>
                    <a:pt x="1058824" y="313588"/>
                  </a:moveTo>
                  <a:lnTo>
                    <a:pt x="1054519" y="309778"/>
                  </a:lnTo>
                  <a:lnTo>
                    <a:pt x="1048740" y="305968"/>
                  </a:lnTo>
                  <a:lnTo>
                    <a:pt x="1035088" y="295808"/>
                  </a:lnTo>
                  <a:lnTo>
                    <a:pt x="1021105" y="283108"/>
                  </a:lnTo>
                  <a:lnTo>
                    <a:pt x="1014844" y="275488"/>
                  </a:lnTo>
                  <a:lnTo>
                    <a:pt x="1007529" y="266598"/>
                  </a:lnTo>
                  <a:lnTo>
                    <a:pt x="995095" y="246278"/>
                  </a:lnTo>
                  <a:lnTo>
                    <a:pt x="1022819" y="246278"/>
                  </a:lnTo>
                  <a:lnTo>
                    <a:pt x="1038847" y="242468"/>
                  </a:lnTo>
                  <a:lnTo>
                    <a:pt x="1047089" y="234848"/>
                  </a:lnTo>
                  <a:lnTo>
                    <a:pt x="1050112" y="224688"/>
                  </a:lnTo>
                  <a:lnTo>
                    <a:pt x="1050226" y="222148"/>
                  </a:lnTo>
                  <a:lnTo>
                    <a:pt x="1050340" y="219608"/>
                  </a:lnTo>
                  <a:lnTo>
                    <a:pt x="1050442" y="217068"/>
                  </a:lnTo>
                  <a:lnTo>
                    <a:pt x="1050556" y="213258"/>
                  </a:lnTo>
                  <a:lnTo>
                    <a:pt x="1050556" y="173888"/>
                  </a:lnTo>
                  <a:lnTo>
                    <a:pt x="1050556" y="172618"/>
                  </a:lnTo>
                  <a:lnTo>
                    <a:pt x="1050112" y="163728"/>
                  </a:lnTo>
                  <a:lnTo>
                    <a:pt x="1047089" y="153568"/>
                  </a:lnTo>
                  <a:lnTo>
                    <a:pt x="1038847" y="144678"/>
                  </a:lnTo>
                  <a:lnTo>
                    <a:pt x="1022819" y="140868"/>
                  </a:lnTo>
                  <a:lnTo>
                    <a:pt x="1017778" y="140868"/>
                  </a:lnTo>
                  <a:lnTo>
                    <a:pt x="1017778" y="173888"/>
                  </a:lnTo>
                  <a:lnTo>
                    <a:pt x="1017778" y="211988"/>
                  </a:lnTo>
                  <a:lnTo>
                    <a:pt x="1016342" y="213258"/>
                  </a:lnTo>
                  <a:lnTo>
                    <a:pt x="990777" y="213258"/>
                  </a:lnTo>
                  <a:lnTo>
                    <a:pt x="990777" y="173888"/>
                  </a:lnTo>
                  <a:lnTo>
                    <a:pt x="1017778" y="173888"/>
                  </a:lnTo>
                  <a:lnTo>
                    <a:pt x="1017778" y="140868"/>
                  </a:lnTo>
                  <a:lnTo>
                    <a:pt x="990777" y="140868"/>
                  </a:lnTo>
                  <a:lnTo>
                    <a:pt x="990777" y="124358"/>
                  </a:lnTo>
                  <a:lnTo>
                    <a:pt x="1010666" y="124358"/>
                  </a:lnTo>
                  <a:lnTo>
                    <a:pt x="1019898" y="123088"/>
                  </a:lnTo>
                  <a:lnTo>
                    <a:pt x="1026883" y="118008"/>
                  </a:lnTo>
                  <a:lnTo>
                    <a:pt x="1029665" y="109118"/>
                  </a:lnTo>
                  <a:lnTo>
                    <a:pt x="1026883" y="100228"/>
                  </a:lnTo>
                  <a:lnTo>
                    <a:pt x="1019898" y="95148"/>
                  </a:lnTo>
                  <a:lnTo>
                    <a:pt x="1001217" y="92608"/>
                  </a:lnTo>
                  <a:lnTo>
                    <a:pt x="943965" y="92608"/>
                  </a:lnTo>
                  <a:lnTo>
                    <a:pt x="925156" y="95148"/>
                  </a:lnTo>
                  <a:lnTo>
                    <a:pt x="918248" y="100228"/>
                  </a:lnTo>
                  <a:lnTo>
                    <a:pt x="915530" y="109118"/>
                  </a:lnTo>
                  <a:lnTo>
                    <a:pt x="918248" y="118008"/>
                  </a:lnTo>
                  <a:lnTo>
                    <a:pt x="925156" y="123088"/>
                  </a:lnTo>
                  <a:lnTo>
                    <a:pt x="934351" y="124358"/>
                  </a:lnTo>
                  <a:lnTo>
                    <a:pt x="956208" y="124358"/>
                  </a:lnTo>
                  <a:lnTo>
                    <a:pt x="956208" y="140868"/>
                  </a:lnTo>
                  <a:lnTo>
                    <a:pt x="956208" y="173888"/>
                  </a:lnTo>
                  <a:lnTo>
                    <a:pt x="956208" y="209448"/>
                  </a:lnTo>
                  <a:lnTo>
                    <a:pt x="955967" y="211988"/>
                  </a:lnTo>
                  <a:lnTo>
                    <a:pt x="955852" y="213258"/>
                  </a:lnTo>
                  <a:lnTo>
                    <a:pt x="932815" y="213258"/>
                  </a:lnTo>
                  <a:lnTo>
                    <a:pt x="931367" y="211988"/>
                  </a:lnTo>
                  <a:lnTo>
                    <a:pt x="931367" y="173888"/>
                  </a:lnTo>
                  <a:lnTo>
                    <a:pt x="956208" y="173888"/>
                  </a:lnTo>
                  <a:lnTo>
                    <a:pt x="956208" y="140868"/>
                  </a:lnTo>
                  <a:lnTo>
                    <a:pt x="927049" y="140868"/>
                  </a:lnTo>
                  <a:lnTo>
                    <a:pt x="911021" y="144678"/>
                  </a:lnTo>
                  <a:lnTo>
                    <a:pt x="902779" y="153568"/>
                  </a:lnTo>
                  <a:lnTo>
                    <a:pt x="899756" y="163728"/>
                  </a:lnTo>
                  <a:lnTo>
                    <a:pt x="899325" y="172618"/>
                  </a:lnTo>
                  <a:lnTo>
                    <a:pt x="899426" y="217068"/>
                  </a:lnTo>
                  <a:lnTo>
                    <a:pt x="899541" y="219608"/>
                  </a:lnTo>
                  <a:lnTo>
                    <a:pt x="899642" y="222148"/>
                  </a:lnTo>
                  <a:lnTo>
                    <a:pt x="899756" y="224688"/>
                  </a:lnTo>
                  <a:lnTo>
                    <a:pt x="902779" y="234848"/>
                  </a:lnTo>
                  <a:lnTo>
                    <a:pt x="911021" y="242468"/>
                  </a:lnTo>
                  <a:lnTo>
                    <a:pt x="927049" y="246278"/>
                  </a:lnTo>
                  <a:lnTo>
                    <a:pt x="948651" y="246278"/>
                  </a:lnTo>
                  <a:lnTo>
                    <a:pt x="945146" y="253898"/>
                  </a:lnTo>
                  <a:lnTo>
                    <a:pt x="937945" y="266598"/>
                  </a:lnTo>
                  <a:lnTo>
                    <a:pt x="925461" y="280568"/>
                  </a:lnTo>
                  <a:lnTo>
                    <a:pt x="906170" y="297078"/>
                  </a:lnTo>
                  <a:lnTo>
                    <a:pt x="897420" y="303428"/>
                  </a:lnTo>
                  <a:lnTo>
                    <a:pt x="891895" y="308508"/>
                  </a:lnTo>
                  <a:lnTo>
                    <a:pt x="889000" y="312318"/>
                  </a:lnTo>
                  <a:lnTo>
                    <a:pt x="888161" y="318668"/>
                  </a:lnTo>
                  <a:lnTo>
                    <a:pt x="888161" y="327558"/>
                  </a:lnTo>
                  <a:lnTo>
                    <a:pt x="894651" y="336448"/>
                  </a:lnTo>
                  <a:lnTo>
                    <a:pt x="905090" y="336448"/>
                  </a:lnTo>
                  <a:lnTo>
                    <a:pt x="918845" y="331368"/>
                  </a:lnTo>
                  <a:lnTo>
                    <a:pt x="937171" y="317398"/>
                  </a:lnTo>
                  <a:lnTo>
                    <a:pt x="956373" y="298348"/>
                  </a:lnTo>
                  <a:lnTo>
                    <a:pt x="972781" y="275488"/>
                  </a:lnTo>
                  <a:lnTo>
                    <a:pt x="990422" y="300888"/>
                  </a:lnTo>
                  <a:lnTo>
                    <a:pt x="1009942" y="321208"/>
                  </a:lnTo>
                  <a:lnTo>
                    <a:pt x="1028268" y="333908"/>
                  </a:lnTo>
                  <a:lnTo>
                    <a:pt x="1042263" y="337718"/>
                  </a:lnTo>
                  <a:lnTo>
                    <a:pt x="1053071" y="337718"/>
                  </a:lnTo>
                  <a:lnTo>
                    <a:pt x="1058824" y="326288"/>
                  </a:lnTo>
                  <a:lnTo>
                    <a:pt x="1058824" y="313588"/>
                  </a:lnTo>
                  <a:close/>
                </a:path>
                <a:path w="4085590" h="343534">
                  <a:moveTo>
                    <a:pt x="1060996" y="82448"/>
                  </a:moveTo>
                  <a:lnTo>
                    <a:pt x="1032548" y="50698"/>
                  </a:lnTo>
                  <a:lnTo>
                    <a:pt x="1026401" y="45618"/>
                  </a:lnTo>
                  <a:lnTo>
                    <a:pt x="1021791" y="41808"/>
                  </a:lnTo>
                  <a:lnTo>
                    <a:pt x="1012202" y="32918"/>
                  </a:lnTo>
                  <a:lnTo>
                    <a:pt x="1003681" y="24028"/>
                  </a:lnTo>
                  <a:lnTo>
                    <a:pt x="996175" y="16408"/>
                  </a:lnTo>
                  <a:lnTo>
                    <a:pt x="991704" y="12598"/>
                  </a:lnTo>
                  <a:lnTo>
                    <a:pt x="986586" y="7518"/>
                  </a:lnTo>
                  <a:lnTo>
                    <a:pt x="980325" y="4978"/>
                  </a:lnTo>
                  <a:lnTo>
                    <a:pt x="972413" y="3708"/>
                  </a:lnTo>
                  <a:lnTo>
                    <a:pt x="965377" y="4978"/>
                  </a:lnTo>
                  <a:lnTo>
                    <a:pt x="959408" y="7518"/>
                  </a:lnTo>
                  <a:lnTo>
                    <a:pt x="952017" y="13868"/>
                  </a:lnTo>
                  <a:lnTo>
                    <a:pt x="940739" y="25298"/>
                  </a:lnTo>
                  <a:lnTo>
                    <a:pt x="931633" y="34188"/>
                  </a:lnTo>
                  <a:lnTo>
                    <a:pt x="921727" y="43078"/>
                  </a:lnTo>
                  <a:lnTo>
                    <a:pt x="911161" y="51968"/>
                  </a:lnTo>
                  <a:lnTo>
                    <a:pt x="887082" y="68478"/>
                  </a:lnTo>
                  <a:lnTo>
                    <a:pt x="886002" y="71018"/>
                  </a:lnTo>
                  <a:lnTo>
                    <a:pt x="884567" y="76098"/>
                  </a:lnTo>
                  <a:lnTo>
                    <a:pt x="878801" y="69748"/>
                  </a:lnTo>
                  <a:lnTo>
                    <a:pt x="840994" y="69748"/>
                  </a:lnTo>
                  <a:lnTo>
                    <a:pt x="840994" y="49428"/>
                  </a:lnTo>
                  <a:lnTo>
                    <a:pt x="876160" y="49428"/>
                  </a:lnTo>
                  <a:lnTo>
                    <a:pt x="885367" y="48158"/>
                  </a:lnTo>
                  <a:lnTo>
                    <a:pt x="892276" y="43078"/>
                  </a:lnTo>
                  <a:lnTo>
                    <a:pt x="895007" y="34188"/>
                  </a:lnTo>
                  <a:lnTo>
                    <a:pt x="892276" y="24028"/>
                  </a:lnTo>
                  <a:lnTo>
                    <a:pt x="885329" y="18948"/>
                  </a:lnTo>
                  <a:lnTo>
                    <a:pt x="876007" y="17678"/>
                  </a:lnTo>
                  <a:lnTo>
                    <a:pt x="806792" y="17678"/>
                  </a:lnTo>
                  <a:lnTo>
                    <a:pt x="806792" y="49428"/>
                  </a:lnTo>
                  <a:lnTo>
                    <a:pt x="806792" y="69748"/>
                  </a:lnTo>
                  <a:lnTo>
                    <a:pt x="806792" y="98958"/>
                  </a:lnTo>
                  <a:lnTo>
                    <a:pt x="806792" y="120548"/>
                  </a:lnTo>
                  <a:lnTo>
                    <a:pt x="806792" y="151028"/>
                  </a:lnTo>
                  <a:lnTo>
                    <a:pt x="806792" y="175158"/>
                  </a:lnTo>
                  <a:lnTo>
                    <a:pt x="773303" y="175158"/>
                  </a:lnTo>
                  <a:lnTo>
                    <a:pt x="773303" y="151028"/>
                  </a:lnTo>
                  <a:lnTo>
                    <a:pt x="806792" y="151028"/>
                  </a:lnTo>
                  <a:lnTo>
                    <a:pt x="806792" y="120548"/>
                  </a:lnTo>
                  <a:lnTo>
                    <a:pt x="773315" y="120548"/>
                  </a:lnTo>
                  <a:lnTo>
                    <a:pt x="773315" y="98958"/>
                  </a:lnTo>
                  <a:lnTo>
                    <a:pt x="806792" y="98958"/>
                  </a:lnTo>
                  <a:lnTo>
                    <a:pt x="806792" y="69748"/>
                  </a:lnTo>
                  <a:lnTo>
                    <a:pt x="773303" y="69748"/>
                  </a:lnTo>
                  <a:lnTo>
                    <a:pt x="773303" y="49428"/>
                  </a:lnTo>
                  <a:lnTo>
                    <a:pt x="806792" y="49428"/>
                  </a:lnTo>
                  <a:lnTo>
                    <a:pt x="806792" y="17678"/>
                  </a:lnTo>
                  <a:lnTo>
                    <a:pt x="761580" y="17678"/>
                  </a:lnTo>
                  <a:lnTo>
                    <a:pt x="751700" y="20218"/>
                  </a:lnTo>
                  <a:lnTo>
                    <a:pt x="742899" y="27838"/>
                  </a:lnTo>
                  <a:lnTo>
                    <a:pt x="739101" y="41808"/>
                  </a:lnTo>
                  <a:lnTo>
                    <a:pt x="739165" y="178968"/>
                  </a:lnTo>
                  <a:lnTo>
                    <a:pt x="739546" y="186588"/>
                  </a:lnTo>
                  <a:lnTo>
                    <a:pt x="742657" y="196748"/>
                  </a:lnTo>
                  <a:lnTo>
                    <a:pt x="751103" y="204368"/>
                  </a:lnTo>
                  <a:lnTo>
                    <a:pt x="767549" y="208178"/>
                  </a:lnTo>
                  <a:lnTo>
                    <a:pt x="854036" y="208178"/>
                  </a:lnTo>
                  <a:lnTo>
                    <a:pt x="858100" y="213258"/>
                  </a:lnTo>
                  <a:lnTo>
                    <a:pt x="859548" y="223418"/>
                  </a:lnTo>
                  <a:lnTo>
                    <a:pt x="859421" y="234848"/>
                  </a:lnTo>
                  <a:lnTo>
                    <a:pt x="859307" y="238658"/>
                  </a:lnTo>
                  <a:lnTo>
                    <a:pt x="859193" y="242468"/>
                  </a:lnTo>
                  <a:lnTo>
                    <a:pt x="859078" y="246278"/>
                  </a:lnTo>
                  <a:lnTo>
                    <a:pt x="859002" y="248818"/>
                  </a:lnTo>
                  <a:lnTo>
                    <a:pt x="856119" y="228498"/>
                  </a:lnTo>
                  <a:lnTo>
                    <a:pt x="854316" y="222148"/>
                  </a:lnTo>
                  <a:lnTo>
                    <a:pt x="852512" y="217068"/>
                  </a:lnTo>
                  <a:lnTo>
                    <a:pt x="843521" y="217068"/>
                  </a:lnTo>
                  <a:lnTo>
                    <a:pt x="836676" y="218338"/>
                  </a:lnTo>
                  <a:lnTo>
                    <a:pt x="836676" y="225958"/>
                  </a:lnTo>
                  <a:lnTo>
                    <a:pt x="837692" y="236118"/>
                  </a:lnTo>
                  <a:lnTo>
                    <a:pt x="839952" y="251358"/>
                  </a:lnTo>
                  <a:lnTo>
                    <a:pt x="842289" y="266598"/>
                  </a:lnTo>
                  <a:lnTo>
                    <a:pt x="843521" y="272948"/>
                  </a:lnTo>
                  <a:lnTo>
                    <a:pt x="844600" y="279298"/>
                  </a:lnTo>
                  <a:lnTo>
                    <a:pt x="847839" y="284378"/>
                  </a:lnTo>
                  <a:lnTo>
                    <a:pt x="854684" y="284378"/>
                  </a:lnTo>
                  <a:lnTo>
                    <a:pt x="852144" y="293268"/>
                  </a:lnTo>
                  <a:lnTo>
                    <a:pt x="848194" y="299618"/>
                  </a:lnTo>
                  <a:lnTo>
                    <a:pt x="842619" y="302158"/>
                  </a:lnTo>
                  <a:lnTo>
                    <a:pt x="835228" y="303428"/>
                  </a:lnTo>
                  <a:lnTo>
                    <a:pt x="829195" y="302158"/>
                  </a:lnTo>
                  <a:lnTo>
                    <a:pt x="811174" y="300888"/>
                  </a:lnTo>
                  <a:lnTo>
                    <a:pt x="788073" y="300888"/>
                  </a:lnTo>
                  <a:lnTo>
                    <a:pt x="788073" y="316128"/>
                  </a:lnTo>
                  <a:lnTo>
                    <a:pt x="789470" y="325018"/>
                  </a:lnTo>
                  <a:lnTo>
                    <a:pt x="796302" y="331368"/>
                  </a:lnTo>
                  <a:lnTo>
                    <a:pt x="812520" y="335178"/>
                  </a:lnTo>
                  <a:lnTo>
                    <a:pt x="842086" y="336448"/>
                  </a:lnTo>
                  <a:lnTo>
                    <a:pt x="868959" y="330098"/>
                  </a:lnTo>
                  <a:lnTo>
                    <a:pt x="884567" y="311048"/>
                  </a:lnTo>
                  <a:lnTo>
                    <a:pt x="886231" y="303428"/>
                  </a:lnTo>
                  <a:lnTo>
                    <a:pt x="891794" y="278028"/>
                  </a:lnTo>
                  <a:lnTo>
                    <a:pt x="892683" y="253898"/>
                  </a:lnTo>
                  <a:lnTo>
                    <a:pt x="892771" y="251358"/>
                  </a:lnTo>
                  <a:lnTo>
                    <a:pt x="892873" y="248818"/>
                  </a:lnTo>
                  <a:lnTo>
                    <a:pt x="892962" y="246278"/>
                  </a:lnTo>
                  <a:lnTo>
                    <a:pt x="893076" y="205638"/>
                  </a:lnTo>
                  <a:lnTo>
                    <a:pt x="889876" y="189128"/>
                  </a:lnTo>
                  <a:lnTo>
                    <a:pt x="881405" y="178968"/>
                  </a:lnTo>
                  <a:lnTo>
                    <a:pt x="865124" y="175158"/>
                  </a:lnTo>
                  <a:lnTo>
                    <a:pt x="840994" y="175158"/>
                  </a:lnTo>
                  <a:lnTo>
                    <a:pt x="840994" y="151028"/>
                  </a:lnTo>
                  <a:lnTo>
                    <a:pt x="869530" y="151028"/>
                  </a:lnTo>
                  <a:lnTo>
                    <a:pt x="878763" y="148488"/>
                  </a:lnTo>
                  <a:lnTo>
                    <a:pt x="885748" y="144678"/>
                  </a:lnTo>
                  <a:lnTo>
                    <a:pt x="888530" y="135788"/>
                  </a:lnTo>
                  <a:lnTo>
                    <a:pt x="885748" y="126898"/>
                  </a:lnTo>
                  <a:lnTo>
                    <a:pt x="878763" y="121818"/>
                  </a:lnTo>
                  <a:lnTo>
                    <a:pt x="869530" y="120548"/>
                  </a:lnTo>
                  <a:lnTo>
                    <a:pt x="840994" y="120548"/>
                  </a:lnTo>
                  <a:lnTo>
                    <a:pt x="840994" y="98958"/>
                  </a:lnTo>
                  <a:lnTo>
                    <a:pt x="870305" y="98958"/>
                  </a:lnTo>
                  <a:lnTo>
                    <a:pt x="877404" y="97688"/>
                  </a:lnTo>
                  <a:lnTo>
                    <a:pt x="882396" y="95148"/>
                  </a:lnTo>
                  <a:lnTo>
                    <a:pt x="886358" y="90068"/>
                  </a:lnTo>
                  <a:lnTo>
                    <a:pt x="888885" y="93878"/>
                  </a:lnTo>
                  <a:lnTo>
                    <a:pt x="893203" y="100228"/>
                  </a:lnTo>
                  <a:lnTo>
                    <a:pt x="902931" y="100228"/>
                  </a:lnTo>
                  <a:lnTo>
                    <a:pt x="910805" y="97688"/>
                  </a:lnTo>
                  <a:lnTo>
                    <a:pt x="920076" y="91338"/>
                  </a:lnTo>
                  <a:lnTo>
                    <a:pt x="921626" y="90068"/>
                  </a:lnTo>
                  <a:lnTo>
                    <a:pt x="929398" y="83718"/>
                  </a:lnTo>
                  <a:lnTo>
                    <a:pt x="937488" y="77368"/>
                  </a:lnTo>
                  <a:lnTo>
                    <a:pt x="938961" y="76098"/>
                  </a:lnTo>
                  <a:lnTo>
                    <a:pt x="944867" y="71018"/>
                  </a:lnTo>
                  <a:lnTo>
                    <a:pt x="956068" y="59588"/>
                  </a:lnTo>
                  <a:lnTo>
                    <a:pt x="966800" y="50698"/>
                  </a:lnTo>
                  <a:lnTo>
                    <a:pt x="972781" y="45618"/>
                  </a:lnTo>
                  <a:lnTo>
                    <a:pt x="977734" y="49428"/>
                  </a:lnTo>
                  <a:lnTo>
                    <a:pt x="985685" y="55778"/>
                  </a:lnTo>
                  <a:lnTo>
                    <a:pt x="994397" y="64668"/>
                  </a:lnTo>
                  <a:lnTo>
                    <a:pt x="1001585" y="71018"/>
                  </a:lnTo>
                  <a:lnTo>
                    <a:pt x="1010742" y="79908"/>
                  </a:lnTo>
                  <a:lnTo>
                    <a:pt x="1021918" y="90068"/>
                  </a:lnTo>
                  <a:lnTo>
                    <a:pt x="1033373" y="98958"/>
                  </a:lnTo>
                  <a:lnTo>
                    <a:pt x="1043355" y="102768"/>
                  </a:lnTo>
                  <a:lnTo>
                    <a:pt x="1049756" y="100228"/>
                  </a:lnTo>
                  <a:lnTo>
                    <a:pt x="1055408" y="96418"/>
                  </a:lnTo>
                  <a:lnTo>
                    <a:pt x="1059446" y="90068"/>
                  </a:lnTo>
                  <a:lnTo>
                    <a:pt x="1060996" y="82448"/>
                  </a:lnTo>
                  <a:close/>
                </a:path>
                <a:path w="4085590" h="343534">
                  <a:moveTo>
                    <a:pt x="1403705" y="75247"/>
                  </a:moveTo>
                  <a:lnTo>
                    <a:pt x="1400975" y="64274"/>
                  </a:lnTo>
                  <a:lnTo>
                    <a:pt x="1393990" y="58724"/>
                  </a:lnTo>
                  <a:lnTo>
                    <a:pt x="1385163" y="56883"/>
                  </a:lnTo>
                  <a:lnTo>
                    <a:pt x="1389748" y="56883"/>
                  </a:lnTo>
                  <a:lnTo>
                    <a:pt x="1374546" y="56515"/>
                  </a:lnTo>
                  <a:lnTo>
                    <a:pt x="1324495" y="56883"/>
                  </a:lnTo>
                  <a:lnTo>
                    <a:pt x="1324851" y="41046"/>
                  </a:lnTo>
                  <a:lnTo>
                    <a:pt x="1324787" y="31318"/>
                  </a:lnTo>
                  <a:lnTo>
                    <a:pt x="1322692" y="21869"/>
                  </a:lnTo>
                  <a:lnTo>
                    <a:pt x="1316545" y="14719"/>
                  </a:lnTo>
                  <a:lnTo>
                    <a:pt x="1304328" y="11874"/>
                  </a:lnTo>
                  <a:lnTo>
                    <a:pt x="1292720" y="14414"/>
                  </a:lnTo>
                  <a:lnTo>
                    <a:pt x="1286510" y="21056"/>
                  </a:lnTo>
                  <a:lnTo>
                    <a:pt x="1284071" y="30416"/>
                  </a:lnTo>
                  <a:lnTo>
                    <a:pt x="1283804" y="41046"/>
                  </a:lnTo>
                  <a:lnTo>
                    <a:pt x="1284160" y="56515"/>
                  </a:lnTo>
                  <a:lnTo>
                    <a:pt x="1284173" y="57238"/>
                  </a:lnTo>
                  <a:lnTo>
                    <a:pt x="1123226" y="59397"/>
                  </a:lnTo>
                  <a:lnTo>
                    <a:pt x="1094422" y="79209"/>
                  </a:lnTo>
                  <a:lnTo>
                    <a:pt x="1097457" y="91490"/>
                  </a:lnTo>
                  <a:lnTo>
                    <a:pt x="1104950" y="97751"/>
                  </a:lnTo>
                  <a:lnTo>
                    <a:pt x="1115009" y="100088"/>
                  </a:lnTo>
                  <a:lnTo>
                    <a:pt x="1123581" y="100088"/>
                  </a:lnTo>
                  <a:lnTo>
                    <a:pt x="1284884" y="96850"/>
                  </a:lnTo>
                  <a:lnTo>
                    <a:pt x="1285963" y="128168"/>
                  </a:lnTo>
                  <a:lnTo>
                    <a:pt x="1279537" y="122453"/>
                  </a:lnTo>
                  <a:lnTo>
                    <a:pt x="1276248" y="120383"/>
                  </a:lnTo>
                  <a:lnTo>
                    <a:pt x="1276248" y="177863"/>
                  </a:lnTo>
                  <a:lnTo>
                    <a:pt x="1274318" y="187515"/>
                  </a:lnTo>
                  <a:lnTo>
                    <a:pt x="1268374" y="197497"/>
                  </a:lnTo>
                  <a:lnTo>
                    <a:pt x="1258176" y="205308"/>
                  </a:lnTo>
                  <a:lnTo>
                    <a:pt x="1243482" y="208470"/>
                  </a:lnTo>
                  <a:lnTo>
                    <a:pt x="1231087" y="206108"/>
                  </a:lnTo>
                  <a:lnTo>
                    <a:pt x="1222057" y="199783"/>
                  </a:lnTo>
                  <a:lnTo>
                    <a:pt x="1216545" y="190703"/>
                  </a:lnTo>
                  <a:lnTo>
                    <a:pt x="1214678" y="180022"/>
                  </a:lnTo>
                  <a:lnTo>
                    <a:pt x="1216494" y="170002"/>
                  </a:lnTo>
                  <a:lnTo>
                    <a:pt x="1216596" y="169392"/>
                  </a:lnTo>
                  <a:lnTo>
                    <a:pt x="1222235" y="160045"/>
                  </a:lnTo>
                  <a:lnTo>
                    <a:pt x="1231379" y="153403"/>
                  </a:lnTo>
                  <a:lnTo>
                    <a:pt x="1243838" y="150863"/>
                  </a:lnTo>
                  <a:lnTo>
                    <a:pt x="1259535" y="153873"/>
                  </a:lnTo>
                  <a:lnTo>
                    <a:pt x="1269492" y="161124"/>
                  </a:lnTo>
                  <a:lnTo>
                    <a:pt x="1274724" y="170002"/>
                  </a:lnTo>
                  <a:lnTo>
                    <a:pt x="1276248" y="177863"/>
                  </a:lnTo>
                  <a:lnTo>
                    <a:pt x="1276248" y="120383"/>
                  </a:lnTo>
                  <a:lnTo>
                    <a:pt x="1271295" y="117246"/>
                  </a:lnTo>
                  <a:lnTo>
                    <a:pt x="1259941" y="113449"/>
                  </a:lnTo>
                  <a:lnTo>
                    <a:pt x="1244206" y="111975"/>
                  </a:lnTo>
                  <a:lnTo>
                    <a:pt x="1213116" y="118440"/>
                  </a:lnTo>
                  <a:lnTo>
                    <a:pt x="1190688" y="135013"/>
                  </a:lnTo>
                  <a:lnTo>
                    <a:pt x="1177112" y="157543"/>
                  </a:lnTo>
                  <a:lnTo>
                    <a:pt x="1172552" y="181825"/>
                  </a:lnTo>
                  <a:lnTo>
                    <a:pt x="1176515" y="204025"/>
                  </a:lnTo>
                  <a:lnTo>
                    <a:pt x="1188580" y="225488"/>
                  </a:lnTo>
                  <a:lnTo>
                    <a:pt x="1209001" y="241668"/>
                  </a:lnTo>
                  <a:lnTo>
                    <a:pt x="1238084" y="248069"/>
                  </a:lnTo>
                  <a:lnTo>
                    <a:pt x="1257642" y="245808"/>
                  </a:lnTo>
                  <a:lnTo>
                    <a:pt x="1271739" y="240245"/>
                  </a:lnTo>
                  <a:lnTo>
                    <a:pt x="1281518" y="233184"/>
                  </a:lnTo>
                  <a:lnTo>
                    <a:pt x="1288135" y="226466"/>
                  </a:lnTo>
                  <a:lnTo>
                    <a:pt x="1282496" y="244919"/>
                  </a:lnTo>
                  <a:lnTo>
                    <a:pt x="1270622" y="260858"/>
                  </a:lnTo>
                  <a:lnTo>
                    <a:pt x="1252740" y="274370"/>
                  </a:lnTo>
                  <a:lnTo>
                    <a:pt x="1229080" y="285521"/>
                  </a:lnTo>
                  <a:lnTo>
                    <a:pt x="1216253" y="290487"/>
                  </a:lnTo>
                  <a:lnTo>
                    <a:pt x="1208062" y="295021"/>
                  </a:lnTo>
                  <a:lnTo>
                    <a:pt x="1203718" y="300558"/>
                  </a:lnTo>
                  <a:lnTo>
                    <a:pt x="1202436" y="308559"/>
                  </a:lnTo>
                  <a:lnTo>
                    <a:pt x="1202994" y="313651"/>
                  </a:lnTo>
                  <a:lnTo>
                    <a:pt x="1205585" y="320624"/>
                  </a:lnTo>
                  <a:lnTo>
                    <a:pt x="1211554" y="326796"/>
                  </a:lnTo>
                  <a:lnTo>
                    <a:pt x="1222235" y="329450"/>
                  </a:lnTo>
                  <a:lnTo>
                    <a:pt x="1249654" y="321906"/>
                  </a:lnTo>
                  <a:lnTo>
                    <a:pt x="1285748" y="299339"/>
                  </a:lnTo>
                  <a:lnTo>
                    <a:pt x="1317180" y="261861"/>
                  </a:lnTo>
                  <a:lnTo>
                    <a:pt x="1326273" y="226466"/>
                  </a:lnTo>
                  <a:lnTo>
                    <a:pt x="1330617" y="209550"/>
                  </a:lnTo>
                  <a:lnTo>
                    <a:pt x="1330553" y="208470"/>
                  </a:lnTo>
                  <a:lnTo>
                    <a:pt x="1329728" y="194691"/>
                  </a:lnTo>
                  <a:lnTo>
                    <a:pt x="1327518" y="181965"/>
                  </a:lnTo>
                  <a:lnTo>
                    <a:pt x="1324686" y="171323"/>
                  </a:lnTo>
                  <a:lnTo>
                    <a:pt x="1321968" y="162737"/>
                  </a:lnTo>
                  <a:lnTo>
                    <a:pt x="1322082" y="157543"/>
                  </a:lnTo>
                  <a:lnTo>
                    <a:pt x="1322171" y="153403"/>
                  </a:lnTo>
                  <a:lnTo>
                    <a:pt x="1322222" y="150863"/>
                  </a:lnTo>
                  <a:lnTo>
                    <a:pt x="1322717" y="128168"/>
                  </a:lnTo>
                  <a:lnTo>
                    <a:pt x="1323327" y="100088"/>
                  </a:lnTo>
                  <a:lnTo>
                    <a:pt x="1323403" y="96850"/>
                  </a:lnTo>
                  <a:lnTo>
                    <a:pt x="1323416" y="96126"/>
                  </a:lnTo>
                  <a:lnTo>
                    <a:pt x="1374902" y="95402"/>
                  </a:lnTo>
                  <a:lnTo>
                    <a:pt x="1386547" y="94640"/>
                  </a:lnTo>
                  <a:lnTo>
                    <a:pt x="1395653" y="91948"/>
                  </a:lnTo>
                  <a:lnTo>
                    <a:pt x="1401584" y="85940"/>
                  </a:lnTo>
                  <a:lnTo>
                    <a:pt x="1403705" y="75247"/>
                  </a:lnTo>
                  <a:close/>
                </a:path>
                <a:path w="4085590" h="343534">
                  <a:moveTo>
                    <a:pt x="1724101" y="215303"/>
                  </a:moveTo>
                  <a:lnTo>
                    <a:pt x="1703628" y="163093"/>
                  </a:lnTo>
                  <a:lnTo>
                    <a:pt x="1667002" y="136017"/>
                  </a:lnTo>
                  <a:lnTo>
                    <a:pt x="1621129" y="128168"/>
                  </a:lnTo>
                  <a:lnTo>
                    <a:pt x="1609496" y="128498"/>
                  </a:lnTo>
                  <a:lnTo>
                    <a:pt x="1600390" y="129387"/>
                  </a:lnTo>
                  <a:lnTo>
                    <a:pt x="1592834" y="130759"/>
                  </a:lnTo>
                  <a:lnTo>
                    <a:pt x="1585849" y="132486"/>
                  </a:lnTo>
                  <a:lnTo>
                    <a:pt x="1661820" y="78841"/>
                  </a:lnTo>
                  <a:lnTo>
                    <a:pt x="1667802" y="74155"/>
                  </a:lnTo>
                  <a:lnTo>
                    <a:pt x="1668945" y="73266"/>
                  </a:lnTo>
                  <a:lnTo>
                    <a:pt x="1673745" y="68224"/>
                  </a:lnTo>
                  <a:lnTo>
                    <a:pt x="1676450" y="62649"/>
                  </a:lnTo>
                  <a:lnTo>
                    <a:pt x="1677289" y="55435"/>
                  </a:lnTo>
                  <a:lnTo>
                    <a:pt x="1674380" y="41808"/>
                  </a:lnTo>
                  <a:lnTo>
                    <a:pt x="1672412" y="39560"/>
                  </a:lnTo>
                  <a:lnTo>
                    <a:pt x="1667573" y="34251"/>
                  </a:lnTo>
                  <a:lnTo>
                    <a:pt x="1659978" y="31191"/>
                  </a:lnTo>
                  <a:lnTo>
                    <a:pt x="1654606" y="30594"/>
                  </a:lnTo>
                  <a:lnTo>
                    <a:pt x="1645475" y="31343"/>
                  </a:lnTo>
                  <a:lnTo>
                    <a:pt x="1617357" y="34709"/>
                  </a:lnTo>
                  <a:lnTo>
                    <a:pt x="1607807" y="35636"/>
                  </a:lnTo>
                  <a:lnTo>
                    <a:pt x="1584337" y="37109"/>
                  </a:lnTo>
                  <a:lnTo>
                    <a:pt x="1558302" y="38252"/>
                  </a:lnTo>
                  <a:lnTo>
                    <a:pt x="1532267" y="38976"/>
                  </a:lnTo>
                  <a:lnTo>
                    <a:pt x="1508785" y="39230"/>
                  </a:lnTo>
                  <a:lnTo>
                    <a:pt x="1498688" y="39560"/>
                  </a:lnTo>
                  <a:lnTo>
                    <a:pt x="1489798" y="41808"/>
                  </a:lnTo>
                  <a:lnTo>
                    <a:pt x="1483474" y="47904"/>
                  </a:lnTo>
                  <a:lnTo>
                    <a:pt x="1481061" y="59766"/>
                  </a:lnTo>
                  <a:lnTo>
                    <a:pt x="1483906" y="72047"/>
                  </a:lnTo>
                  <a:lnTo>
                    <a:pt x="1490789" y="78346"/>
                  </a:lnTo>
                  <a:lnTo>
                    <a:pt x="1499298" y="80670"/>
                  </a:lnTo>
                  <a:lnTo>
                    <a:pt x="1506994" y="81000"/>
                  </a:lnTo>
                  <a:lnTo>
                    <a:pt x="1527352" y="79984"/>
                  </a:lnTo>
                  <a:lnTo>
                    <a:pt x="1590332" y="75387"/>
                  </a:lnTo>
                  <a:lnTo>
                    <a:pt x="1604200" y="74155"/>
                  </a:lnTo>
                  <a:lnTo>
                    <a:pt x="1579156" y="93014"/>
                  </a:lnTo>
                  <a:lnTo>
                    <a:pt x="1545615" y="116382"/>
                  </a:lnTo>
                  <a:lnTo>
                    <a:pt x="1511655" y="139077"/>
                  </a:lnTo>
                  <a:lnTo>
                    <a:pt x="1465046" y="168770"/>
                  </a:lnTo>
                  <a:lnTo>
                    <a:pt x="1453667" y="177279"/>
                  </a:lnTo>
                  <a:lnTo>
                    <a:pt x="1448689" y="184111"/>
                  </a:lnTo>
                  <a:lnTo>
                    <a:pt x="1447584" y="191897"/>
                  </a:lnTo>
                  <a:lnTo>
                    <a:pt x="1448714" y="198742"/>
                  </a:lnTo>
                  <a:lnTo>
                    <a:pt x="1451559" y="204508"/>
                  </a:lnTo>
                  <a:lnTo>
                    <a:pt x="1452346" y="205968"/>
                  </a:lnTo>
                  <a:lnTo>
                    <a:pt x="1458671" y="211556"/>
                  </a:lnTo>
                  <a:lnTo>
                    <a:pt x="1468462" y="213868"/>
                  </a:lnTo>
                  <a:lnTo>
                    <a:pt x="1474774" y="213131"/>
                  </a:lnTo>
                  <a:lnTo>
                    <a:pt x="1480527" y="210629"/>
                  </a:lnTo>
                  <a:lnTo>
                    <a:pt x="1487106" y="205968"/>
                  </a:lnTo>
                  <a:lnTo>
                    <a:pt x="1495831" y="198742"/>
                  </a:lnTo>
                  <a:lnTo>
                    <a:pt x="1514830" y="185127"/>
                  </a:lnTo>
                  <a:lnTo>
                    <a:pt x="1537690" y="173774"/>
                  </a:lnTo>
                  <a:lnTo>
                    <a:pt x="1565808" y="165989"/>
                  </a:lnTo>
                  <a:lnTo>
                    <a:pt x="1600606" y="163093"/>
                  </a:lnTo>
                  <a:lnTo>
                    <a:pt x="1618246" y="163969"/>
                  </a:lnTo>
                  <a:lnTo>
                    <a:pt x="1645793" y="170078"/>
                  </a:lnTo>
                  <a:lnTo>
                    <a:pt x="1671180" y="186639"/>
                  </a:lnTo>
                  <a:lnTo>
                    <a:pt x="1682330" y="218897"/>
                  </a:lnTo>
                  <a:lnTo>
                    <a:pt x="1678584" y="236575"/>
                  </a:lnTo>
                  <a:lnTo>
                    <a:pt x="1669554" y="249516"/>
                  </a:lnTo>
                  <a:lnTo>
                    <a:pt x="1658645" y="258406"/>
                  </a:lnTo>
                  <a:lnTo>
                    <a:pt x="1649209" y="263906"/>
                  </a:lnTo>
                  <a:lnTo>
                    <a:pt x="1640624" y="242671"/>
                  </a:lnTo>
                  <a:lnTo>
                    <a:pt x="1639493" y="239903"/>
                  </a:lnTo>
                  <a:lnTo>
                    <a:pt x="1622475" y="221119"/>
                  </a:lnTo>
                  <a:lnTo>
                    <a:pt x="1615008" y="217170"/>
                  </a:lnTo>
                  <a:lnTo>
                    <a:pt x="1615008" y="279400"/>
                  </a:lnTo>
                  <a:lnTo>
                    <a:pt x="1610321" y="280479"/>
                  </a:lnTo>
                  <a:lnTo>
                    <a:pt x="1605280" y="281559"/>
                  </a:lnTo>
                  <a:lnTo>
                    <a:pt x="1598079" y="281559"/>
                  </a:lnTo>
                  <a:lnTo>
                    <a:pt x="1581835" y="279400"/>
                  </a:lnTo>
                  <a:lnTo>
                    <a:pt x="1581226" y="279400"/>
                  </a:lnTo>
                  <a:lnTo>
                    <a:pt x="1564474" y="273278"/>
                  </a:lnTo>
                  <a:lnTo>
                    <a:pt x="1552168" y="264858"/>
                  </a:lnTo>
                  <a:lnTo>
                    <a:pt x="1547317" y="255270"/>
                  </a:lnTo>
                  <a:lnTo>
                    <a:pt x="1547368" y="252806"/>
                  </a:lnTo>
                  <a:lnTo>
                    <a:pt x="1547596" y="245325"/>
                  </a:lnTo>
                  <a:lnTo>
                    <a:pt x="1547672" y="242671"/>
                  </a:lnTo>
                  <a:lnTo>
                    <a:pt x="1567116" y="242671"/>
                  </a:lnTo>
                  <a:lnTo>
                    <a:pt x="1584528" y="245325"/>
                  </a:lnTo>
                  <a:lnTo>
                    <a:pt x="1599438" y="252806"/>
                  </a:lnTo>
                  <a:lnTo>
                    <a:pt x="1610156" y="264401"/>
                  </a:lnTo>
                  <a:lnTo>
                    <a:pt x="1615008" y="279400"/>
                  </a:lnTo>
                  <a:lnTo>
                    <a:pt x="1615008" y="217170"/>
                  </a:lnTo>
                  <a:lnTo>
                    <a:pt x="1599387" y="208889"/>
                  </a:lnTo>
                  <a:lnTo>
                    <a:pt x="1571434" y="204508"/>
                  </a:lnTo>
                  <a:lnTo>
                    <a:pt x="1546415" y="207848"/>
                  </a:lnTo>
                  <a:lnTo>
                    <a:pt x="1524368" y="217919"/>
                  </a:lnTo>
                  <a:lnTo>
                    <a:pt x="1508658" y="234886"/>
                  </a:lnTo>
                  <a:lnTo>
                    <a:pt x="1502791" y="258406"/>
                  </a:lnTo>
                  <a:lnTo>
                    <a:pt x="1502664" y="258864"/>
                  </a:lnTo>
                  <a:lnTo>
                    <a:pt x="1512443" y="286448"/>
                  </a:lnTo>
                  <a:lnTo>
                    <a:pt x="1536331" y="303923"/>
                  </a:lnTo>
                  <a:lnTo>
                    <a:pt x="1566164" y="313105"/>
                  </a:lnTo>
                  <a:lnTo>
                    <a:pt x="1593761" y="315760"/>
                  </a:lnTo>
                  <a:lnTo>
                    <a:pt x="1635252" y="310045"/>
                  </a:lnTo>
                  <a:lnTo>
                    <a:pt x="1677708" y="292138"/>
                  </a:lnTo>
                  <a:lnTo>
                    <a:pt x="1688909" y="281559"/>
                  </a:lnTo>
                  <a:lnTo>
                    <a:pt x="1707616" y="263906"/>
                  </a:lnTo>
                  <a:lnTo>
                    <a:pt x="1710778" y="260934"/>
                  </a:lnTo>
                  <a:lnTo>
                    <a:pt x="1724101" y="215303"/>
                  </a:lnTo>
                  <a:close/>
                </a:path>
                <a:path w="4085590" h="343534">
                  <a:moveTo>
                    <a:pt x="2040547" y="53657"/>
                  </a:moveTo>
                  <a:lnTo>
                    <a:pt x="2017509" y="33121"/>
                  </a:lnTo>
                  <a:lnTo>
                    <a:pt x="2013902" y="33121"/>
                  </a:lnTo>
                  <a:lnTo>
                    <a:pt x="2011743" y="33489"/>
                  </a:lnTo>
                  <a:lnTo>
                    <a:pt x="1993011" y="37084"/>
                  </a:lnTo>
                  <a:lnTo>
                    <a:pt x="1969947" y="40728"/>
                  </a:lnTo>
                  <a:lnTo>
                    <a:pt x="1946173" y="42849"/>
                  </a:lnTo>
                  <a:lnTo>
                    <a:pt x="1945500" y="42849"/>
                  </a:lnTo>
                  <a:lnTo>
                    <a:pt x="1923402" y="43713"/>
                  </a:lnTo>
                  <a:lnTo>
                    <a:pt x="1900123" y="43929"/>
                  </a:lnTo>
                  <a:lnTo>
                    <a:pt x="1895462" y="43929"/>
                  </a:lnTo>
                  <a:lnTo>
                    <a:pt x="1885543" y="43713"/>
                  </a:lnTo>
                  <a:lnTo>
                    <a:pt x="1884578" y="43713"/>
                  </a:lnTo>
                  <a:lnTo>
                    <a:pt x="1872132" y="43319"/>
                  </a:lnTo>
                  <a:lnTo>
                    <a:pt x="1861248" y="42849"/>
                  </a:lnTo>
                  <a:lnTo>
                    <a:pt x="1848231" y="41808"/>
                  </a:lnTo>
                  <a:lnTo>
                    <a:pt x="1840331" y="41275"/>
                  </a:lnTo>
                  <a:lnTo>
                    <a:pt x="1834959" y="41046"/>
                  </a:lnTo>
                  <a:lnTo>
                    <a:pt x="1824520" y="42849"/>
                  </a:lnTo>
                  <a:lnTo>
                    <a:pt x="1825269" y="42849"/>
                  </a:lnTo>
                  <a:lnTo>
                    <a:pt x="1819148" y="47066"/>
                  </a:lnTo>
                  <a:lnTo>
                    <a:pt x="1815553" y="53492"/>
                  </a:lnTo>
                  <a:lnTo>
                    <a:pt x="1814499" y="60655"/>
                  </a:lnTo>
                  <a:lnTo>
                    <a:pt x="1814423" y="61214"/>
                  </a:lnTo>
                  <a:lnTo>
                    <a:pt x="1817370" y="72174"/>
                  </a:lnTo>
                  <a:lnTo>
                    <a:pt x="1826945" y="78752"/>
                  </a:lnTo>
                  <a:lnTo>
                    <a:pt x="1844205" y="81965"/>
                  </a:lnTo>
                  <a:lnTo>
                    <a:pt x="1870240" y="82816"/>
                  </a:lnTo>
                  <a:lnTo>
                    <a:pt x="1906168" y="82283"/>
                  </a:lnTo>
                  <a:lnTo>
                    <a:pt x="1932444" y="80733"/>
                  </a:lnTo>
                  <a:lnTo>
                    <a:pt x="1953983" y="78257"/>
                  </a:lnTo>
                  <a:lnTo>
                    <a:pt x="1975739" y="74891"/>
                  </a:lnTo>
                  <a:lnTo>
                    <a:pt x="1971167" y="77584"/>
                  </a:lnTo>
                  <a:lnTo>
                    <a:pt x="1956904" y="85674"/>
                  </a:lnTo>
                  <a:lnTo>
                    <a:pt x="1952332" y="88582"/>
                  </a:lnTo>
                  <a:lnTo>
                    <a:pt x="1949094" y="91097"/>
                  </a:lnTo>
                  <a:lnTo>
                    <a:pt x="1945855" y="95415"/>
                  </a:lnTo>
                  <a:lnTo>
                    <a:pt x="1945855" y="110540"/>
                  </a:lnTo>
                  <a:lnTo>
                    <a:pt x="1951977" y="117741"/>
                  </a:lnTo>
                  <a:lnTo>
                    <a:pt x="1965299" y="117741"/>
                  </a:lnTo>
                  <a:lnTo>
                    <a:pt x="2026196" y="74891"/>
                  </a:lnTo>
                  <a:lnTo>
                    <a:pt x="2039734" y="60655"/>
                  </a:lnTo>
                  <a:lnTo>
                    <a:pt x="2040547" y="53657"/>
                  </a:lnTo>
                  <a:close/>
                </a:path>
                <a:path w="4085590" h="343534">
                  <a:moveTo>
                    <a:pt x="2063229" y="279768"/>
                  </a:moveTo>
                  <a:lnTo>
                    <a:pt x="2043061" y="259969"/>
                  </a:lnTo>
                  <a:lnTo>
                    <a:pt x="2038184" y="260553"/>
                  </a:lnTo>
                  <a:lnTo>
                    <a:pt x="2030818" y="261988"/>
                  </a:lnTo>
                  <a:lnTo>
                    <a:pt x="2022906" y="263753"/>
                  </a:lnTo>
                  <a:lnTo>
                    <a:pt x="2016417" y="265366"/>
                  </a:lnTo>
                  <a:lnTo>
                    <a:pt x="1998002" y="268808"/>
                  </a:lnTo>
                  <a:lnTo>
                    <a:pt x="1979345" y="270814"/>
                  </a:lnTo>
                  <a:lnTo>
                    <a:pt x="1978875" y="270814"/>
                  </a:lnTo>
                  <a:lnTo>
                    <a:pt x="1963064" y="271640"/>
                  </a:lnTo>
                  <a:lnTo>
                    <a:pt x="1918931" y="270814"/>
                  </a:lnTo>
                  <a:lnTo>
                    <a:pt x="1870608" y="263486"/>
                  </a:lnTo>
                  <a:lnTo>
                    <a:pt x="1843963" y="241960"/>
                  </a:lnTo>
                  <a:lnTo>
                    <a:pt x="1843963" y="231165"/>
                  </a:lnTo>
                  <a:lnTo>
                    <a:pt x="1847913" y="222872"/>
                  </a:lnTo>
                  <a:lnTo>
                    <a:pt x="1853679" y="211353"/>
                  </a:lnTo>
                  <a:lnTo>
                    <a:pt x="1853679" y="195148"/>
                  </a:lnTo>
                  <a:lnTo>
                    <a:pt x="1843595" y="190106"/>
                  </a:lnTo>
                  <a:lnTo>
                    <a:pt x="1837842" y="189026"/>
                  </a:lnTo>
                  <a:lnTo>
                    <a:pt x="1821548" y="192887"/>
                  </a:lnTo>
                  <a:lnTo>
                    <a:pt x="1810613" y="208064"/>
                  </a:lnTo>
                  <a:lnTo>
                    <a:pt x="1804466" y="226949"/>
                  </a:lnTo>
                  <a:lnTo>
                    <a:pt x="1802549" y="241960"/>
                  </a:lnTo>
                  <a:lnTo>
                    <a:pt x="1812226" y="271640"/>
                  </a:lnTo>
                  <a:lnTo>
                    <a:pt x="1812696" y="272872"/>
                  </a:lnTo>
                  <a:lnTo>
                    <a:pt x="1842516" y="294335"/>
                  </a:lnTo>
                  <a:lnTo>
                    <a:pt x="1892312" y="307073"/>
                  </a:lnTo>
                  <a:lnTo>
                    <a:pt x="1893747" y="307073"/>
                  </a:lnTo>
                  <a:lnTo>
                    <a:pt x="1960257" y="311086"/>
                  </a:lnTo>
                  <a:lnTo>
                    <a:pt x="2013724" y="307073"/>
                  </a:lnTo>
                  <a:lnTo>
                    <a:pt x="2051240" y="298297"/>
                  </a:lnTo>
                  <a:lnTo>
                    <a:pt x="2061438" y="288594"/>
                  </a:lnTo>
                  <a:lnTo>
                    <a:pt x="2063229" y="279768"/>
                  </a:lnTo>
                  <a:close/>
                </a:path>
                <a:path w="4085590" h="343534">
                  <a:moveTo>
                    <a:pt x="2394420" y="286956"/>
                  </a:moveTo>
                  <a:lnTo>
                    <a:pt x="2392324" y="277139"/>
                  </a:lnTo>
                  <a:lnTo>
                    <a:pt x="2387358" y="271348"/>
                  </a:lnTo>
                  <a:lnTo>
                    <a:pt x="2381516" y="268579"/>
                  </a:lnTo>
                  <a:lnTo>
                    <a:pt x="2376779" y="267881"/>
                  </a:lnTo>
                  <a:lnTo>
                    <a:pt x="2341994" y="274878"/>
                  </a:lnTo>
                  <a:lnTo>
                    <a:pt x="2323223" y="277774"/>
                  </a:lnTo>
                  <a:lnTo>
                    <a:pt x="2298115" y="280416"/>
                  </a:lnTo>
                  <a:lnTo>
                    <a:pt x="2269490" y="281559"/>
                  </a:lnTo>
                  <a:lnTo>
                    <a:pt x="2241067" y="280479"/>
                  </a:lnTo>
                  <a:lnTo>
                    <a:pt x="2213279" y="275120"/>
                  </a:lnTo>
                  <a:lnTo>
                    <a:pt x="2192172" y="262267"/>
                  </a:lnTo>
                  <a:lnTo>
                    <a:pt x="2183803" y="238709"/>
                  </a:lnTo>
                  <a:lnTo>
                    <a:pt x="2192477" y="212140"/>
                  </a:lnTo>
                  <a:lnTo>
                    <a:pt x="2218855" y="188442"/>
                  </a:lnTo>
                  <a:lnTo>
                    <a:pt x="2263546" y="166560"/>
                  </a:lnTo>
                  <a:lnTo>
                    <a:pt x="2327097" y="145465"/>
                  </a:lnTo>
                  <a:lnTo>
                    <a:pt x="2355659" y="137820"/>
                  </a:lnTo>
                  <a:lnTo>
                    <a:pt x="2364905" y="134302"/>
                  </a:lnTo>
                  <a:lnTo>
                    <a:pt x="2372830" y="129616"/>
                  </a:lnTo>
                  <a:lnTo>
                    <a:pt x="2372830" y="118808"/>
                  </a:lnTo>
                  <a:lnTo>
                    <a:pt x="2372347" y="113576"/>
                  </a:lnTo>
                  <a:lnTo>
                    <a:pt x="2369769" y="106616"/>
                  </a:lnTo>
                  <a:lnTo>
                    <a:pt x="2363406" y="100533"/>
                  </a:lnTo>
                  <a:lnTo>
                    <a:pt x="2351582" y="97929"/>
                  </a:lnTo>
                  <a:lnTo>
                    <a:pt x="2345931" y="98221"/>
                  </a:lnTo>
                  <a:lnTo>
                    <a:pt x="2302751" y="110274"/>
                  </a:lnTo>
                  <a:lnTo>
                    <a:pt x="2269134" y="122770"/>
                  </a:lnTo>
                  <a:lnTo>
                    <a:pt x="2259139" y="95313"/>
                  </a:lnTo>
                  <a:lnTo>
                    <a:pt x="2239962" y="45669"/>
                  </a:lnTo>
                  <a:lnTo>
                    <a:pt x="2217572" y="8229"/>
                  </a:lnTo>
                  <a:lnTo>
                    <a:pt x="2209000" y="6477"/>
                  </a:lnTo>
                  <a:lnTo>
                    <a:pt x="2200935" y="8001"/>
                  </a:lnTo>
                  <a:lnTo>
                    <a:pt x="2194420" y="12141"/>
                  </a:lnTo>
                  <a:lnTo>
                    <a:pt x="2190064" y="18326"/>
                  </a:lnTo>
                  <a:lnTo>
                    <a:pt x="2188476" y="25920"/>
                  </a:lnTo>
                  <a:lnTo>
                    <a:pt x="2189353" y="30810"/>
                  </a:lnTo>
                  <a:lnTo>
                    <a:pt x="2192261" y="38836"/>
                  </a:lnTo>
                  <a:lnTo>
                    <a:pt x="2205761" y="69850"/>
                  </a:lnTo>
                  <a:lnTo>
                    <a:pt x="2212886" y="86042"/>
                  </a:lnTo>
                  <a:lnTo>
                    <a:pt x="2220607" y="104317"/>
                  </a:lnTo>
                  <a:lnTo>
                    <a:pt x="2233841" y="137172"/>
                  </a:lnTo>
                  <a:lnTo>
                    <a:pt x="2198192" y="155841"/>
                  </a:lnTo>
                  <a:lnTo>
                    <a:pt x="2169261" y="178219"/>
                  </a:lnTo>
                  <a:lnTo>
                    <a:pt x="2149856" y="205727"/>
                  </a:lnTo>
                  <a:lnTo>
                    <a:pt x="2142756" y="239788"/>
                  </a:lnTo>
                  <a:lnTo>
                    <a:pt x="2143493" y="251714"/>
                  </a:lnTo>
                  <a:lnTo>
                    <a:pt x="2174075" y="299554"/>
                  </a:lnTo>
                  <a:lnTo>
                    <a:pt x="2218537" y="316255"/>
                  </a:lnTo>
                  <a:lnTo>
                    <a:pt x="2267331" y="319722"/>
                  </a:lnTo>
                  <a:lnTo>
                    <a:pt x="2296706" y="318795"/>
                  </a:lnTo>
                  <a:lnTo>
                    <a:pt x="2350719" y="312737"/>
                  </a:lnTo>
                  <a:lnTo>
                    <a:pt x="2388844" y="300863"/>
                  </a:lnTo>
                  <a:lnTo>
                    <a:pt x="2393048" y="294944"/>
                  </a:lnTo>
                  <a:lnTo>
                    <a:pt x="2394420" y="286956"/>
                  </a:lnTo>
                  <a:close/>
                </a:path>
                <a:path w="4085590" h="343534">
                  <a:moveTo>
                    <a:pt x="2747594" y="158775"/>
                  </a:moveTo>
                  <a:lnTo>
                    <a:pt x="2746629" y="151511"/>
                  </a:lnTo>
                  <a:lnTo>
                    <a:pt x="2743365" y="144653"/>
                  </a:lnTo>
                  <a:lnTo>
                    <a:pt x="2737269" y="139547"/>
                  </a:lnTo>
                  <a:lnTo>
                    <a:pt x="2727795" y="137541"/>
                  </a:lnTo>
                  <a:lnTo>
                    <a:pt x="2718155" y="139103"/>
                  </a:lnTo>
                  <a:lnTo>
                    <a:pt x="2703042" y="143840"/>
                  </a:lnTo>
                  <a:lnTo>
                    <a:pt x="2681313" y="151815"/>
                  </a:lnTo>
                  <a:lnTo>
                    <a:pt x="2651823" y="163106"/>
                  </a:lnTo>
                  <a:lnTo>
                    <a:pt x="2645714" y="150850"/>
                  </a:lnTo>
                  <a:lnTo>
                    <a:pt x="2636469" y="140373"/>
                  </a:lnTo>
                  <a:lnTo>
                    <a:pt x="2623921" y="133083"/>
                  </a:lnTo>
                  <a:lnTo>
                    <a:pt x="2607894" y="130340"/>
                  </a:lnTo>
                  <a:lnTo>
                    <a:pt x="2595003" y="131394"/>
                  </a:lnTo>
                  <a:lnTo>
                    <a:pt x="2584488" y="133934"/>
                  </a:lnTo>
                  <a:lnTo>
                    <a:pt x="2576398" y="137020"/>
                  </a:lnTo>
                  <a:lnTo>
                    <a:pt x="2570810" y="139700"/>
                  </a:lnTo>
                  <a:lnTo>
                    <a:pt x="2581110" y="124536"/>
                  </a:lnTo>
                  <a:lnTo>
                    <a:pt x="2586456" y="115849"/>
                  </a:lnTo>
                  <a:lnTo>
                    <a:pt x="2592781" y="104775"/>
                  </a:lnTo>
                  <a:lnTo>
                    <a:pt x="2647619" y="103632"/>
                  </a:lnTo>
                  <a:lnTo>
                    <a:pt x="2695752" y="101333"/>
                  </a:lnTo>
                  <a:lnTo>
                    <a:pt x="2715552" y="95415"/>
                  </a:lnTo>
                  <a:lnTo>
                    <a:pt x="2715552" y="81737"/>
                  </a:lnTo>
                  <a:lnTo>
                    <a:pt x="2714307" y="73990"/>
                  </a:lnTo>
                  <a:lnTo>
                    <a:pt x="2710726" y="67818"/>
                  </a:lnTo>
                  <a:lnTo>
                    <a:pt x="2705074" y="63754"/>
                  </a:lnTo>
                  <a:lnTo>
                    <a:pt x="2697556" y="62280"/>
                  </a:lnTo>
                  <a:lnTo>
                    <a:pt x="2693949" y="62280"/>
                  </a:lnTo>
                  <a:lnTo>
                    <a:pt x="2676664" y="64084"/>
                  </a:lnTo>
                  <a:lnTo>
                    <a:pt x="2647277" y="66154"/>
                  </a:lnTo>
                  <a:lnTo>
                    <a:pt x="2629776" y="66878"/>
                  </a:lnTo>
                  <a:lnTo>
                    <a:pt x="2609342" y="67322"/>
                  </a:lnTo>
                  <a:lnTo>
                    <a:pt x="2615323" y="50812"/>
                  </a:lnTo>
                  <a:lnTo>
                    <a:pt x="2618194" y="40741"/>
                  </a:lnTo>
                  <a:lnTo>
                    <a:pt x="2596375" y="13677"/>
                  </a:lnTo>
                  <a:lnTo>
                    <a:pt x="2588806" y="13677"/>
                  </a:lnTo>
                  <a:lnTo>
                    <a:pt x="2583777" y="16192"/>
                  </a:lnTo>
                  <a:lnTo>
                    <a:pt x="2579814" y="23037"/>
                  </a:lnTo>
                  <a:lnTo>
                    <a:pt x="2576538" y="31369"/>
                  </a:lnTo>
                  <a:lnTo>
                    <a:pt x="2568105" y="58026"/>
                  </a:lnTo>
                  <a:lnTo>
                    <a:pt x="2565044" y="66967"/>
                  </a:lnTo>
                  <a:lnTo>
                    <a:pt x="2494115" y="63360"/>
                  </a:lnTo>
                  <a:lnTo>
                    <a:pt x="2485923" y="64947"/>
                  </a:lnTo>
                  <a:lnTo>
                    <a:pt x="2480208" y="69303"/>
                  </a:lnTo>
                  <a:lnTo>
                    <a:pt x="2476855" y="75819"/>
                  </a:lnTo>
                  <a:lnTo>
                    <a:pt x="2475763" y="83896"/>
                  </a:lnTo>
                  <a:lnTo>
                    <a:pt x="2475763" y="95770"/>
                  </a:lnTo>
                  <a:lnTo>
                    <a:pt x="2517254" y="103555"/>
                  </a:lnTo>
                  <a:lnTo>
                    <a:pt x="2548483" y="104419"/>
                  </a:lnTo>
                  <a:lnTo>
                    <a:pt x="2534780" y="126974"/>
                  </a:lnTo>
                  <a:lnTo>
                    <a:pt x="2519045" y="146088"/>
                  </a:lnTo>
                  <a:lnTo>
                    <a:pt x="2500490" y="164261"/>
                  </a:lnTo>
                  <a:lnTo>
                    <a:pt x="2478278" y="183984"/>
                  </a:lnTo>
                  <a:lnTo>
                    <a:pt x="2467864" y="193738"/>
                  </a:lnTo>
                  <a:lnTo>
                    <a:pt x="2462517" y="200418"/>
                  </a:lnTo>
                  <a:lnTo>
                    <a:pt x="2460548" y="205003"/>
                  </a:lnTo>
                  <a:lnTo>
                    <a:pt x="2460269" y="208470"/>
                  </a:lnTo>
                  <a:lnTo>
                    <a:pt x="2461857" y="216027"/>
                  </a:lnTo>
                  <a:lnTo>
                    <a:pt x="2466251" y="222465"/>
                  </a:lnTo>
                  <a:lnTo>
                    <a:pt x="2472880" y="226949"/>
                  </a:lnTo>
                  <a:lnTo>
                    <a:pt x="2481161" y="228625"/>
                  </a:lnTo>
                  <a:lnTo>
                    <a:pt x="2488387" y="226771"/>
                  </a:lnTo>
                  <a:lnTo>
                    <a:pt x="2495867" y="222415"/>
                  </a:lnTo>
                  <a:lnTo>
                    <a:pt x="2502471" y="217385"/>
                  </a:lnTo>
                  <a:lnTo>
                    <a:pt x="2531872" y="191693"/>
                  </a:lnTo>
                  <a:lnTo>
                    <a:pt x="2551811" y="176695"/>
                  </a:lnTo>
                  <a:lnTo>
                    <a:pt x="2570264" y="168046"/>
                  </a:lnTo>
                  <a:lnTo>
                    <a:pt x="2590622" y="165265"/>
                  </a:lnTo>
                  <a:lnTo>
                    <a:pt x="2599067" y="165912"/>
                  </a:lnTo>
                  <a:lnTo>
                    <a:pt x="2606141" y="168059"/>
                  </a:lnTo>
                  <a:lnTo>
                    <a:pt x="2611920" y="171945"/>
                  </a:lnTo>
                  <a:lnTo>
                    <a:pt x="2616543" y="177863"/>
                  </a:lnTo>
                  <a:lnTo>
                    <a:pt x="2587548" y="192189"/>
                  </a:lnTo>
                  <a:lnTo>
                    <a:pt x="2562034" y="209003"/>
                  </a:lnTo>
                  <a:lnTo>
                    <a:pt x="2543873" y="230428"/>
                  </a:lnTo>
                  <a:lnTo>
                    <a:pt x="2536964" y="258521"/>
                  </a:lnTo>
                  <a:lnTo>
                    <a:pt x="2549233" y="293446"/>
                  </a:lnTo>
                  <a:lnTo>
                    <a:pt x="2577871" y="311670"/>
                  </a:lnTo>
                  <a:lnTo>
                    <a:pt x="2610637" y="318617"/>
                  </a:lnTo>
                  <a:lnTo>
                    <a:pt x="2635262" y="319722"/>
                  </a:lnTo>
                  <a:lnTo>
                    <a:pt x="2657106" y="319684"/>
                  </a:lnTo>
                  <a:lnTo>
                    <a:pt x="2699562" y="317449"/>
                  </a:lnTo>
                  <a:lnTo>
                    <a:pt x="2723832" y="307848"/>
                  </a:lnTo>
                  <a:lnTo>
                    <a:pt x="2723832" y="297040"/>
                  </a:lnTo>
                  <a:lnTo>
                    <a:pt x="2695397" y="277964"/>
                  </a:lnTo>
                  <a:lnTo>
                    <a:pt x="2672207" y="280162"/>
                  </a:lnTo>
                  <a:lnTo>
                    <a:pt x="2658211" y="280898"/>
                  </a:lnTo>
                  <a:lnTo>
                    <a:pt x="2641015" y="281203"/>
                  </a:lnTo>
                  <a:lnTo>
                    <a:pt x="2615400" y="280352"/>
                  </a:lnTo>
                  <a:lnTo>
                    <a:pt x="2594838" y="276834"/>
                  </a:lnTo>
                  <a:lnTo>
                    <a:pt x="2581160" y="269201"/>
                  </a:lnTo>
                  <a:lnTo>
                    <a:pt x="2576207" y="255993"/>
                  </a:lnTo>
                  <a:lnTo>
                    <a:pt x="2579738" y="244817"/>
                  </a:lnTo>
                  <a:lnTo>
                    <a:pt x="2589301" y="235204"/>
                  </a:lnTo>
                  <a:lnTo>
                    <a:pt x="2603398" y="226529"/>
                  </a:lnTo>
                  <a:lnTo>
                    <a:pt x="2620505" y="218186"/>
                  </a:lnTo>
                  <a:lnTo>
                    <a:pt x="2620505" y="221068"/>
                  </a:lnTo>
                  <a:lnTo>
                    <a:pt x="2619781" y="234391"/>
                  </a:lnTo>
                  <a:lnTo>
                    <a:pt x="2620073" y="243636"/>
                  </a:lnTo>
                  <a:lnTo>
                    <a:pt x="2622156" y="250596"/>
                  </a:lnTo>
                  <a:lnTo>
                    <a:pt x="2627820" y="256209"/>
                  </a:lnTo>
                  <a:lnTo>
                    <a:pt x="2638856" y="258521"/>
                  </a:lnTo>
                  <a:lnTo>
                    <a:pt x="2650032" y="255778"/>
                  </a:lnTo>
                  <a:lnTo>
                    <a:pt x="2655874" y="246595"/>
                  </a:lnTo>
                  <a:lnTo>
                    <a:pt x="2657792" y="229514"/>
                  </a:lnTo>
                  <a:lnTo>
                    <a:pt x="2657221" y="203073"/>
                  </a:lnTo>
                  <a:lnTo>
                    <a:pt x="2744355" y="172466"/>
                  </a:lnTo>
                  <a:lnTo>
                    <a:pt x="2747594" y="167779"/>
                  </a:lnTo>
                  <a:lnTo>
                    <a:pt x="2747594" y="158775"/>
                  </a:lnTo>
                  <a:close/>
                </a:path>
                <a:path w="4085590" h="343534">
                  <a:moveTo>
                    <a:pt x="2881846" y="31318"/>
                  </a:moveTo>
                  <a:lnTo>
                    <a:pt x="2853766" y="16192"/>
                  </a:lnTo>
                  <a:lnTo>
                    <a:pt x="2818117" y="16192"/>
                  </a:lnTo>
                  <a:lnTo>
                    <a:pt x="2789758" y="31064"/>
                  </a:lnTo>
                  <a:lnTo>
                    <a:pt x="2789669" y="31318"/>
                  </a:lnTo>
                  <a:lnTo>
                    <a:pt x="2792450" y="40068"/>
                  </a:lnTo>
                  <a:lnTo>
                    <a:pt x="2799435" y="44551"/>
                  </a:lnTo>
                  <a:lnTo>
                    <a:pt x="2808655" y="46202"/>
                  </a:lnTo>
                  <a:lnTo>
                    <a:pt x="2818117" y="46443"/>
                  </a:lnTo>
                  <a:lnTo>
                    <a:pt x="2853766" y="46443"/>
                  </a:lnTo>
                  <a:lnTo>
                    <a:pt x="2863011" y="46202"/>
                  </a:lnTo>
                  <a:lnTo>
                    <a:pt x="2872130" y="44551"/>
                  </a:lnTo>
                  <a:lnTo>
                    <a:pt x="2879077" y="40068"/>
                  </a:lnTo>
                  <a:lnTo>
                    <a:pt x="2881846" y="31318"/>
                  </a:lnTo>
                  <a:close/>
                </a:path>
                <a:path w="4085590" h="343534">
                  <a:moveTo>
                    <a:pt x="2884005" y="173545"/>
                  </a:moveTo>
                  <a:lnTo>
                    <a:pt x="2881287" y="164592"/>
                  </a:lnTo>
                  <a:lnTo>
                    <a:pt x="2874378" y="159994"/>
                  </a:lnTo>
                  <a:lnTo>
                    <a:pt x="2865170" y="158305"/>
                  </a:lnTo>
                  <a:lnTo>
                    <a:pt x="2855557" y="158064"/>
                  </a:lnTo>
                  <a:lnTo>
                    <a:pt x="2815234" y="158064"/>
                  </a:lnTo>
                  <a:lnTo>
                    <a:pt x="2805633" y="158305"/>
                  </a:lnTo>
                  <a:lnTo>
                    <a:pt x="2796425" y="159994"/>
                  </a:lnTo>
                  <a:lnTo>
                    <a:pt x="2789517" y="164592"/>
                  </a:lnTo>
                  <a:lnTo>
                    <a:pt x="2786786" y="173545"/>
                  </a:lnTo>
                  <a:lnTo>
                    <a:pt x="2789517" y="182702"/>
                  </a:lnTo>
                  <a:lnTo>
                    <a:pt x="2796425" y="187401"/>
                  </a:lnTo>
                  <a:lnTo>
                    <a:pt x="2805633" y="189141"/>
                  </a:lnTo>
                  <a:lnTo>
                    <a:pt x="2815234" y="189382"/>
                  </a:lnTo>
                  <a:lnTo>
                    <a:pt x="2855557" y="189382"/>
                  </a:lnTo>
                  <a:lnTo>
                    <a:pt x="2865170" y="189141"/>
                  </a:lnTo>
                  <a:lnTo>
                    <a:pt x="2874378" y="187401"/>
                  </a:lnTo>
                  <a:lnTo>
                    <a:pt x="2881287" y="182702"/>
                  </a:lnTo>
                  <a:lnTo>
                    <a:pt x="2884005" y="173545"/>
                  </a:lnTo>
                  <a:close/>
                </a:path>
                <a:path w="4085590" h="343534">
                  <a:moveTo>
                    <a:pt x="2885084" y="127088"/>
                  </a:moveTo>
                  <a:lnTo>
                    <a:pt x="2882366" y="117932"/>
                  </a:lnTo>
                  <a:lnTo>
                    <a:pt x="2875457" y="113233"/>
                  </a:lnTo>
                  <a:lnTo>
                    <a:pt x="2866250" y="111493"/>
                  </a:lnTo>
                  <a:lnTo>
                    <a:pt x="2856636" y="111252"/>
                  </a:lnTo>
                  <a:lnTo>
                    <a:pt x="2815234" y="111252"/>
                  </a:lnTo>
                  <a:lnTo>
                    <a:pt x="2805633" y="111493"/>
                  </a:lnTo>
                  <a:lnTo>
                    <a:pt x="2796425" y="113233"/>
                  </a:lnTo>
                  <a:lnTo>
                    <a:pt x="2789517" y="117932"/>
                  </a:lnTo>
                  <a:lnTo>
                    <a:pt x="2786786" y="127088"/>
                  </a:lnTo>
                  <a:lnTo>
                    <a:pt x="2789517" y="136245"/>
                  </a:lnTo>
                  <a:lnTo>
                    <a:pt x="2796425" y="140957"/>
                  </a:lnTo>
                  <a:lnTo>
                    <a:pt x="2805633" y="142684"/>
                  </a:lnTo>
                  <a:lnTo>
                    <a:pt x="2815234" y="142938"/>
                  </a:lnTo>
                  <a:lnTo>
                    <a:pt x="2856636" y="142938"/>
                  </a:lnTo>
                  <a:lnTo>
                    <a:pt x="2866250" y="142684"/>
                  </a:lnTo>
                  <a:lnTo>
                    <a:pt x="2875457" y="140957"/>
                  </a:lnTo>
                  <a:lnTo>
                    <a:pt x="2882366" y="136245"/>
                  </a:lnTo>
                  <a:lnTo>
                    <a:pt x="2885084" y="127088"/>
                  </a:lnTo>
                  <a:close/>
                </a:path>
                <a:path w="4085590" h="343534">
                  <a:moveTo>
                    <a:pt x="2892285" y="78130"/>
                  </a:moveTo>
                  <a:lnTo>
                    <a:pt x="2889516" y="69380"/>
                  </a:lnTo>
                  <a:lnTo>
                    <a:pt x="2882519" y="64897"/>
                  </a:lnTo>
                  <a:lnTo>
                    <a:pt x="2873298" y="63246"/>
                  </a:lnTo>
                  <a:lnTo>
                    <a:pt x="2863837" y="63004"/>
                  </a:lnTo>
                  <a:lnTo>
                    <a:pt x="2807678" y="63004"/>
                  </a:lnTo>
                  <a:lnTo>
                    <a:pt x="2798432" y="63246"/>
                  </a:lnTo>
                  <a:lnTo>
                    <a:pt x="2789313" y="64897"/>
                  </a:lnTo>
                  <a:lnTo>
                    <a:pt x="2782354" y="69380"/>
                  </a:lnTo>
                  <a:lnTo>
                    <a:pt x="2779585" y="78130"/>
                  </a:lnTo>
                  <a:lnTo>
                    <a:pt x="2782354" y="86880"/>
                  </a:lnTo>
                  <a:lnTo>
                    <a:pt x="2789313" y="91363"/>
                  </a:lnTo>
                  <a:lnTo>
                    <a:pt x="2798432" y="93014"/>
                  </a:lnTo>
                  <a:lnTo>
                    <a:pt x="2807678" y="93256"/>
                  </a:lnTo>
                  <a:lnTo>
                    <a:pt x="2863837" y="93256"/>
                  </a:lnTo>
                  <a:lnTo>
                    <a:pt x="2873298" y="93014"/>
                  </a:lnTo>
                  <a:lnTo>
                    <a:pt x="2882519" y="91363"/>
                  </a:lnTo>
                  <a:lnTo>
                    <a:pt x="2889516" y="86880"/>
                  </a:lnTo>
                  <a:lnTo>
                    <a:pt x="2892285" y="78130"/>
                  </a:lnTo>
                  <a:close/>
                </a:path>
                <a:path w="4085590" h="343534">
                  <a:moveTo>
                    <a:pt x="3055391" y="202717"/>
                  </a:moveTo>
                  <a:lnTo>
                    <a:pt x="3054858" y="198462"/>
                  </a:lnTo>
                  <a:lnTo>
                    <a:pt x="3051886" y="190868"/>
                  </a:lnTo>
                  <a:lnTo>
                    <a:pt x="3044456" y="183629"/>
                  </a:lnTo>
                  <a:lnTo>
                    <a:pt x="3030550" y="180390"/>
                  </a:lnTo>
                  <a:lnTo>
                    <a:pt x="3024784" y="180390"/>
                  </a:lnTo>
                  <a:lnTo>
                    <a:pt x="3024784" y="216027"/>
                  </a:lnTo>
                  <a:lnTo>
                    <a:pt x="3024784" y="241592"/>
                  </a:lnTo>
                  <a:lnTo>
                    <a:pt x="3024467" y="245910"/>
                  </a:lnTo>
                  <a:lnTo>
                    <a:pt x="3024428" y="246278"/>
                  </a:lnTo>
                  <a:lnTo>
                    <a:pt x="2979051" y="246278"/>
                  </a:lnTo>
                  <a:lnTo>
                    <a:pt x="2973654" y="245910"/>
                  </a:lnTo>
                  <a:lnTo>
                    <a:pt x="2973654" y="214947"/>
                  </a:lnTo>
                  <a:lnTo>
                    <a:pt x="2974733" y="210680"/>
                  </a:lnTo>
                  <a:lnTo>
                    <a:pt x="3024073" y="210680"/>
                  </a:lnTo>
                  <a:lnTo>
                    <a:pt x="3024784" y="216027"/>
                  </a:lnTo>
                  <a:lnTo>
                    <a:pt x="3024784" y="180390"/>
                  </a:lnTo>
                  <a:lnTo>
                    <a:pt x="2966821" y="180390"/>
                  </a:lnTo>
                  <a:lnTo>
                    <a:pt x="2952762" y="183629"/>
                  </a:lnTo>
                  <a:lnTo>
                    <a:pt x="2945346" y="190868"/>
                  </a:lnTo>
                  <a:lnTo>
                    <a:pt x="2942463" y="198462"/>
                  </a:lnTo>
                  <a:lnTo>
                    <a:pt x="2941967" y="202717"/>
                  </a:lnTo>
                  <a:lnTo>
                    <a:pt x="2941967" y="253834"/>
                  </a:lnTo>
                  <a:lnTo>
                    <a:pt x="2942463" y="258229"/>
                  </a:lnTo>
                  <a:lnTo>
                    <a:pt x="2945346" y="265811"/>
                  </a:lnTo>
                  <a:lnTo>
                    <a:pt x="2952762" y="272973"/>
                  </a:lnTo>
                  <a:lnTo>
                    <a:pt x="2966821" y="276161"/>
                  </a:lnTo>
                  <a:lnTo>
                    <a:pt x="3030550" y="276161"/>
                  </a:lnTo>
                  <a:lnTo>
                    <a:pt x="3044456" y="272973"/>
                  </a:lnTo>
                  <a:lnTo>
                    <a:pt x="3051886" y="265811"/>
                  </a:lnTo>
                  <a:lnTo>
                    <a:pt x="3054858" y="258229"/>
                  </a:lnTo>
                  <a:lnTo>
                    <a:pt x="3055391" y="253834"/>
                  </a:lnTo>
                  <a:lnTo>
                    <a:pt x="3055391" y="246278"/>
                  </a:lnTo>
                  <a:lnTo>
                    <a:pt x="3055391" y="210680"/>
                  </a:lnTo>
                  <a:lnTo>
                    <a:pt x="3055391" y="202717"/>
                  </a:lnTo>
                  <a:close/>
                </a:path>
                <a:path w="4085590" h="343534">
                  <a:moveTo>
                    <a:pt x="3064027" y="147980"/>
                  </a:moveTo>
                  <a:lnTo>
                    <a:pt x="3061208" y="139179"/>
                  </a:lnTo>
                  <a:lnTo>
                    <a:pt x="3054134" y="134569"/>
                  </a:lnTo>
                  <a:lnTo>
                    <a:pt x="3044901" y="132791"/>
                  </a:lnTo>
                  <a:lnTo>
                    <a:pt x="3035592" y="132499"/>
                  </a:lnTo>
                  <a:lnTo>
                    <a:pt x="3015792" y="132499"/>
                  </a:lnTo>
                  <a:lnTo>
                    <a:pt x="3015792" y="107657"/>
                  </a:lnTo>
                  <a:lnTo>
                    <a:pt x="3031261" y="107657"/>
                  </a:lnTo>
                  <a:lnTo>
                    <a:pt x="3040494" y="107416"/>
                  </a:lnTo>
                  <a:lnTo>
                    <a:pt x="3040697" y="107416"/>
                  </a:lnTo>
                  <a:lnTo>
                    <a:pt x="3049701" y="105765"/>
                  </a:lnTo>
                  <a:lnTo>
                    <a:pt x="3049879" y="105765"/>
                  </a:lnTo>
                  <a:lnTo>
                    <a:pt x="3056940" y="101117"/>
                  </a:lnTo>
                  <a:lnTo>
                    <a:pt x="3059595" y="92532"/>
                  </a:lnTo>
                  <a:lnTo>
                    <a:pt x="3059709" y="92163"/>
                  </a:lnTo>
                  <a:lnTo>
                    <a:pt x="3056991" y="83578"/>
                  </a:lnTo>
                  <a:lnTo>
                    <a:pt x="3056940" y="83426"/>
                  </a:lnTo>
                  <a:lnTo>
                    <a:pt x="3050019" y="78981"/>
                  </a:lnTo>
                  <a:lnTo>
                    <a:pt x="3050209" y="78981"/>
                  </a:lnTo>
                  <a:lnTo>
                    <a:pt x="3040761" y="77292"/>
                  </a:lnTo>
                  <a:lnTo>
                    <a:pt x="3031261" y="77050"/>
                  </a:lnTo>
                  <a:lnTo>
                    <a:pt x="3015792" y="77050"/>
                  </a:lnTo>
                  <a:lnTo>
                    <a:pt x="3015665" y="73444"/>
                  </a:lnTo>
                  <a:lnTo>
                    <a:pt x="3015538" y="69938"/>
                  </a:lnTo>
                  <a:lnTo>
                    <a:pt x="3013773" y="62014"/>
                  </a:lnTo>
                  <a:lnTo>
                    <a:pt x="3008960" y="55587"/>
                  </a:lnTo>
                  <a:lnTo>
                    <a:pt x="2999587" y="52933"/>
                  </a:lnTo>
                  <a:lnTo>
                    <a:pt x="2991281" y="55029"/>
                  </a:lnTo>
                  <a:lnTo>
                    <a:pt x="2986354" y="60223"/>
                  </a:lnTo>
                  <a:lnTo>
                    <a:pt x="2983992" y="66903"/>
                  </a:lnTo>
                  <a:lnTo>
                    <a:pt x="2983382" y="73444"/>
                  </a:lnTo>
                  <a:lnTo>
                    <a:pt x="2983382" y="77050"/>
                  </a:lnTo>
                  <a:lnTo>
                    <a:pt x="2965018" y="77050"/>
                  </a:lnTo>
                  <a:lnTo>
                    <a:pt x="2936570" y="92532"/>
                  </a:lnTo>
                  <a:lnTo>
                    <a:pt x="2939300" y="101117"/>
                  </a:lnTo>
                  <a:lnTo>
                    <a:pt x="2939351" y="101282"/>
                  </a:lnTo>
                  <a:lnTo>
                    <a:pt x="2946336" y="105765"/>
                  </a:lnTo>
                  <a:lnTo>
                    <a:pt x="2955556" y="107416"/>
                  </a:lnTo>
                  <a:lnTo>
                    <a:pt x="2965018" y="107657"/>
                  </a:lnTo>
                  <a:lnTo>
                    <a:pt x="2983382" y="107657"/>
                  </a:lnTo>
                  <a:lnTo>
                    <a:pt x="2983382" y="132499"/>
                  </a:lnTo>
                  <a:lnTo>
                    <a:pt x="2962491" y="132499"/>
                  </a:lnTo>
                  <a:lnTo>
                    <a:pt x="2952889" y="132791"/>
                  </a:lnTo>
                  <a:lnTo>
                    <a:pt x="2943682" y="134569"/>
                  </a:lnTo>
                  <a:lnTo>
                    <a:pt x="2936786" y="139179"/>
                  </a:lnTo>
                  <a:lnTo>
                    <a:pt x="2934055" y="147980"/>
                  </a:lnTo>
                  <a:lnTo>
                    <a:pt x="2936786" y="156933"/>
                  </a:lnTo>
                  <a:lnTo>
                    <a:pt x="2943682" y="161531"/>
                  </a:lnTo>
                  <a:lnTo>
                    <a:pt x="2952889" y="163220"/>
                  </a:lnTo>
                  <a:lnTo>
                    <a:pt x="2962491" y="163461"/>
                  </a:lnTo>
                  <a:lnTo>
                    <a:pt x="3035592" y="163461"/>
                  </a:lnTo>
                  <a:lnTo>
                    <a:pt x="3045193" y="163220"/>
                  </a:lnTo>
                  <a:lnTo>
                    <a:pt x="3054400" y="161531"/>
                  </a:lnTo>
                  <a:lnTo>
                    <a:pt x="3061309" y="156933"/>
                  </a:lnTo>
                  <a:lnTo>
                    <a:pt x="3064027" y="147980"/>
                  </a:lnTo>
                  <a:close/>
                </a:path>
                <a:path w="4085590" h="343534">
                  <a:moveTo>
                    <a:pt x="3100755" y="42849"/>
                  </a:moveTo>
                  <a:lnTo>
                    <a:pt x="3071228" y="15125"/>
                  </a:lnTo>
                  <a:lnTo>
                    <a:pt x="2920365" y="15125"/>
                  </a:lnTo>
                  <a:lnTo>
                    <a:pt x="2896298" y="40068"/>
                  </a:lnTo>
                  <a:lnTo>
                    <a:pt x="2896247" y="40322"/>
                  </a:lnTo>
                  <a:lnTo>
                    <a:pt x="2896133" y="173545"/>
                  </a:lnTo>
                  <a:lnTo>
                    <a:pt x="2896082" y="180390"/>
                  </a:lnTo>
                  <a:lnTo>
                    <a:pt x="2896006" y="189141"/>
                  </a:lnTo>
                  <a:lnTo>
                    <a:pt x="2895892" y="202717"/>
                  </a:lnTo>
                  <a:lnTo>
                    <a:pt x="2895777" y="210680"/>
                  </a:lnTo>
                  <a:lnTo>
                    <a:pt x="2894139" y="241592"/>
                  </a:lnTo>
                  <a:lnTo>
                    <a:pt x="2894025" y="243751"/>
                  </a:lnTo>
                  <a:lnTo>
                    <a:pt x="2893999" y="244119"/>
                  </a:lnTo>
                  <a:lnTo>
                    <a:pt x="2889872" y="271106"/>
                  </a:lnTo>
                  <a:lnTo>
                    <a:pt x="2882569" y="297764"/>
                  </a:lnTo>
                  <a:lnTo>
                    <a:pt x="2882569" y="296329"/>
                  </a:lnTo>
                  <a:lnTo>
                    <a:pt x="2882569" y="239077"/>
                  </a:lnTo>
                  <a:lnTo>
                    <a:pt x="2882569" y="227190"/>
                  </a:lnTo>
                  <a:lnTo>
                    <a:pt x="2880144" y="216649"/>
                  </a:lnTo>
                  <a:lnTo>
                    <a:pt x="2874200" y="210680"/>
                  </a:lnTo>
                  <a:lnTo>
                    <a:pt x="2866771" y="208000"/>
                  </a:lnTo>
                  <a:lnTo>
                    <a:pt x="2859887" y="207391"/>
                  </a:lnTo>
                  <a:lnTo>
                    <a:pt x="2851239" y="207391"/>
                  </a:lnTo>
                  <a:lnTo>
                    <a:pt x="2851239" y="241592"/>
                  </a:lnTo>
                  <a:lnTo>
                    <a:pt x="2851239" y="291642"/>
                  </a:lnTo>
                  <a:lnTo>
                    <a:pt x="2850883" y="296329"/>
                  </a:lnTo>
                  <a:lnTo>
                    <a:pt x="2818117" y="296329"/>
                  </a:lnTo>
                  <a:lnTo>
                    <a:pt x="2817037" y="290563"/>
                  </a:lnTo>
                  <a:lnTo>
                    <a:pt x="2817037" y="243751"/>
                  </a:lnTo>
                  <a:lnTo>
                    <a:pt x="2818841" y="239077"/>
                  </a:lnTo>
                  <a:lnTo>
                    <a:pt x="2848724" y="239077"/>
                  </a:lnTo>
                  <a:lnTo>
                    <a:pt x="2851239" y="241592"/>
                  </a:lnTo>
                  <a:lnTo>
                    <a:pt x="2851239" y="207391"/>
                  </a:lnTo>
                  <a:lnTo>
                    <a:pt x="2809113" y="207391"/>
                  </a:lnTo>
                  <a:lnTo>
                    <a:pt x="2801620" y="208000"/>
                  </a:lnTo>
                  <a:lnTo>
                    <a:pt x="2802090" y="208000"/>
                  </a:lnTo>
                  <a:lnTo>
                    <a:pt x="2794419" y="210680"/>
                  </a:lnTo>
                  <a:lnTo>
                    <a:pt x="2794673" y="210680"/>
                  </a:lnTo>
                  <a:lnTo>
                    <a:pt x="2788869" y="216509"/>
                  </a:lnTo>
                  <a:lnTo>
                    <a:pt x="2786430" y="227190"/>
                  </a:lnTo>
                  <a:lnTo>
                    <a:pt x="2786430" y="306412"/>
                  </a:lnTo>
                  <a:lnTo>
                    <a:pt x="2788818" y="317157"/>
                  </a:lnTo>
                  <a:lnTo>
                    <a:pt x="2794673" y="323240"/>
                  </a:lnTo>
                  <a:lnTo>
                    <a:pt x="2802077" y="325945"/>
                  </a:lnTo>
                  <a:lnTo>
                    <a:pt x="2809113" y="326567"/>
                  </a:lnTo>
                  <a:lnTo>
                    <a:pt x="2871406" y="326567"/>
                  </a:lnTo>
                  <a:lnTo>
                    <a:pt x="2876448" y="321170"/>
                  </a:lnTo>
                  <a:lnTo>
                    <a:pt x="2876537" y="323240"/>
                  </a:lnTo>
                  <a:lnTo>
                    <a:pt x="2876639" y="325945"/>
                  </a:lnTo>
                  <a:lnTo>
                    <a:pt x="2876702" y="327380"/>
                  </a:lnTo>
                  <a:lnTo>
                    <a:pt x="2876804" y="330174"/>
                  </a:lnTo>
                  <a:lnTo>
                    <a:pt x="2883281" y="334848"/>
                  </a:lnTo>
                  <a:lnTo>
                    <a:pt x="2891929" y="334848"/>
                  </a:lnTo>
                  <a:lnTo>
                    <a:pt x="2918168" y="298119"/>
                  </a:lnTo>
                  <a:lnTo>
                    <a:pt x="2918256" y="297764"/>
                  </a:lnTo>
                  <a:lnTo>
                    <a:pt x="2922232" y="282409"/>
                  </a:lnTo>
                  <a:lnTo>
                    <a:pt x="2926689" y="248081"/>
                  </a:lnTo>
                  <a:lnTo>
                    <a:pt x="2926804" y="246278"/>
                  </a:lnTo>
                  <a:lnTo>
                    <a:pt x="2928709" y="210680"/>
                  </a:lnTo>
                  <a:lnTo>
                    <a:pt x="2928836" y="208368"/>
                  </a:lnTo>
                  <a:lnTo>
                    <a:pt x="2929369" y="50406"/>
                  </a:lnTo>
                  <a:lnTo>
                    <a:pt x="2929737" y="46443"/>
                  </a:lnTo>
                  <a:lnTo>
                    <a:pt x="3066910" y="46443"/>
                  </a:lnTo>
                  <a:lnTo>
                    <a:pt x="3067634" y="50406"/>
                  </a:lnTo>
                  <a:lnTo>
                    <a:pt x="3067532" y="299199"/>
                  </a:lnTo>
                  <a:lnTo>
                    <a:pt x="3066961" y="301180"/>
                  </a:lnTo>
                  <a:lnTo>
                    <a:pt x="3066910" y="301371"/>
                  </a:lnTo>
                  <a:lnTo>
                    <a:pt x="3051429" y="301371"/>
                  </a:lnTo>
                  <a:lnTo>
                    <a:pt x="3042589" y="301180"/>
                  </a:lnTo>
                  <a:lnTo>
                    <a:pt x="3034461" y="300697"/>
                  </a:lnTo>
                  <a:lnTo>
                    <a:pt x="3027083" y="299999"/>
                  </a:lnTo>
                  <a:lnTo>
                    <a:pt x="3010751" y="298119"/>
                  </a:lnTo>
                  <a:lnTo>
                    <a:pt x="3009671" y="297764"/>
                  </a:lnTo>
                  <a:lnTo>
                    <a:pt x="2997784" y="297764"/>
                  </a:lnTo>
                  <a:lnTo>
                    <a:pt x="2990939" y="304241"/>
                  </a:lnTo>
                  <a:lnTo>
                    <a:pt x="2990939" y="313969"/>
                  </a:lnTo>
                  <a:lnTo>
                    <a:pt x="2994190" y="323240"/>
                  </a:lnTo>
                  <a:lnTo>
                    <a:pt x="2994342" y="323240"/>
                  </a:lnTo>
                  <a:lnTo>
                    <a:pt x="3004718" y="329895"/>
                  </a:lnTo>
                  <a:lnTo>
                    <a:pt x="3024060" y="334124"/>
                  </a:lnTo>
                  <a:lnTo>
                    <a:pt x="3053588" y="335572"/>
                  </a:lnTo>
                  <a:lnTo>
                    <a:pt x="3080855" y="332371"/>
                  </a:lnTo>
                  <a:lnTo>
                    <a:pt x="3094863" y="324040"/>
                  </a:lnTo>
                  <a:lnTo>
                    <a:pt x="3100019" y="312470"/>
                  </a:lnTo>
                  <a:lnTo>
                    <a:pt x="3100654" y="301371"/>
                  </a:lnTo>
                  <a:lnTo>
                    <a:pt x="3100755" y="46443"/>
                  </a:lnTo>
                  <a:lnTo>
                    <a:pt x="3100755" y="42849"/>
                  </a:lnTo>
                  <a:close/>
                </a:path>
                <a:path w="4085590" h="343534">
                  <a:moveTo>
                    <a:pt x="3402800" y="82448"/>
                  </a:moveTo>
                  <a:lnTo>
                    <a:pt x="3398253" y="69126"/>
                  </a:lnTo>
                  <a:lnTo>
                    <a:pt x="3398177" y="68897"/>
                  </a:lnTo>
                  <a:lnTo>
                    <a:pt x="3387140" y="52070"/>
                  </a:lnTo>
                  <a:lnTo>
                    <a:pt x="3373932" y="37744"/>
                  </a:lnTo>
                  <a:lnTo>
                    <a:pt x="3362833" y="31686"/>
                  </a:lnTo>
                  <a:lnTo>
                    <a:pt x="3359594" y="31686"/>
                  </a:lnTo>
                  <a:lnTo>
                    <a:pt x="3357435" y="32766"/>
                  </a:lnTo>
                  <a:lnTo>
                    <a:pt x="3356356" y="34556"/>
                  </a:lnTo>
                  <a:lnTo>
                    <a:pt x="3355632" y="35648"/>
                  </a:lnTo>
                  <a:lnTo>
                    <a:pt x="3355632" y="39966"/>
                  </a:lnTo>
                  <a:lnTo>
                    <a:pt x="3356356" y="42125"/>
                  </a:lnTo>
                  <a:lnTo>
                    <a:pt x="3360013" y="48221"/>
                  </a:lnTo>
                  <a:lnTo>
                    <a:pt x="3364814" y="55854"/>
                  </a:lnTo>
                  <a:lnTo>
                    <a:pt x="3373272" y="69126"/>
                  </a:lnTo>
                  <a:lnTo>
                    <a:pt x="3380524" y="81330"/>
                  </a:lnTo>
                  <a:lnTo>
                    <a:pt x="3385337" y="88163"/>
                  </a:lnTo>
                  <a:lnTo>
                    <a:pt x="3389071" y="91147"/>
                  </a:lnTo>
                  <a:lnTo>
                    <a:pt x="3393084" y="91808"/>
                  </a:lnTo>
                  <a:lnTo>
                    <a:pt x="3399561" y="91808"/>
                  </a:lnTo>
                  <a:lnTo>
                    <a:pt x="3402800" y="87858"/>
                  </a:lnTo>
                  <a:lnTo>
                    <a:pt x="3402800" y="82448"/>
                  </a:lnTo>
                  <a:close/>
                </a:path>
                <a:path w="4085590" h="343534">
                  <a:moveTo>
                    <a:pt x="3432683" y="64808"/>
                  </a:moveTo>
                  <a:lnTo>
                    <a:pt x="3427844" y="52412"/>
                  </a:lnTo>
                  <a:lnTo>
                    <a:pt x="3416350" y="36360"/>
                  </a:lnTo>
                  <a:lnTo>
                    <a:pt x="3402761" y="22479"/>
                  </a:lnTo>
                  <a:lnTo>
                    <a:pt x="3391636" y="16560"/>
                  </a:lnTo>
                  <a:lnTo>
                    <a:pt x="3388753" y="16560"/>
                  </a:lnTo>
                  <a:lnTo>
                    <a:pt x="3386950" y="17640"/>
                  </a:lnTo>
                  <a:lnTo>
                    <a:pt x="3385159" y="19799"/>
                  </a:lnTo>
                  <a:lnTo>
                    <a:pt x="3384791" y="20523"/>
                  </a:lnTo>
                  <a:lnTo>
                    <a:pt x="3384435" y="21602"/>
                  </a:lnTo>
                  <a:lnTo>
                    <a:pt x="3384435" y="25920"/>
                  </a:lnTo>
                  <a:lnTo>
                    <a:pt x="3386239" y="28803"/>
                  </a:lnTo>
                  <a:lnTo>
                    <a:pt x="3387674" y="30607"/>
                  </a:lnTo>
                  <a:lnTo>
                    <a:pt x="3392614" y="37401"/>
                  </a:lnTo>
                  <a:lnTo>
                    <a:pt x="3415398" y="73444"/>
                  </a:lnTo>
                  <a:lnTo>
                    <a:pt x="3416122" y="74891"/>
                  </a:lnTo>
                  <a:lnTo>
                    <a:pt x="3428009" y="74891"/>
                  </a:lnTo>
                  <a:lnTo>
                    <a:pt x="3432683" y="70929"/>
                  </a:lnTo>
                  <a:lnTo>
                    <a:pt x="3432683" y="64808"/>
                  </a:lnTo>
                  <a:close/>
                </a:path>
                <a:path w="4085590" h="343534">
                  <a:moveTo>
                    <a:pt x="3440252" y="270764"/>
                  </a:moveTo>
                  <a:lnTo>
                    <a:pt x="3439553" y="265074"/>
                  </a:lnTo>
                  <a:lnTo>
                    <a:pt x="3437140" y="260096"/>
                  </a:lnTo>
                  <a:lnTo>
                    <a:pt x="3432505" y="254508"/>
                  </a:lnTo>
                  <a:lnTo>
                    <a:pt x="3407397" y="229095"/>
                  </a:lnTo>
                  <a:lnTo>
                    <a:pt x="3381832" y="200774"/>
                  </a:lnTo>
                  <a:lnTo>
                    <a:pt x="3344519" y="155498"/>
                  </a:lnTo>
                  <a:lnTo>
                    <a:pt x="3298761" y="96139"/>
                  </a:lnTo>
                  <a:lnTo>
                    <a:pt x="3291548" y="86779"/>
                  </a:lnTo>
                  <a:lnTo>
                    <a:pt x="3281273" y="73875"/>
                  </a:lnTo>
                  <a:lnTo>
                    <a:pt x="3269805" y="62687"/>
                  </a:lnTo>
                  <a:lnTo>
                    <a:pt x="3256254" y="54813"/>
                  </a:lnTo>
                  <a:lnTo>
                    <a:pt x="3239693" y="51841"/>
                  </a:lnTo>
                  <a:lnTo>
                    <a:pt x="3224682" y="54305"/>
                  </a:lnTo>
                  <a:lnTo>
                    <a:pt x="3133115" y="151587"/>
                  </a:lnTo>
                  <a:lnTo>
                    <a:pt x="3126638" y="159499"/>
                  </a:lnTo>
                  <a:lnTo>
                    <a:pt x="3122676" y="164185"/>
                  </a:lnTo>
                  <a:lnTo>
                    <a:pt x="3122676" y="171742"/>
                  </a:lnTo>
                  <a:lnTo>
                    <a:pt x="3124644" y="180606"/>
                  </a:lnTo>
                  <a:lnTo>
                    <a:pt x="3124708" y="180886"/>
                  </a:lnTo>
                  <a:lnTo>
                    <a:pt x="3129965" y="187680"/>
                  </a:lnTo>
                  <a:lnTo>
                    <a:pt x="3137255" y="191897"/>
                  </a:lnTo>
                  <a:lnTo>
                    <a:pt x="3145358" y="193344"/>
                  </a:lnTo>
                  <a:lnTo>
                    <a:pt x="3151619" y="192506"/>
                  </a:lnTo>
                  <a:lnTo>
                    <a:pt x="3156521" y="189877"/>
                  </a:lnTo>
                  <a:lnTo>
                    <a:pt x="3161157" y="185293"/>
                  </a:lnTo>
                  <a:lnTo>
                    <a:pt x="3166605" y="178587"/>
                  </a:lnTo>
                  <a:lnTo>
                    <a:pt x="3225647" y="102971"/>
                  </a:lnTo>
                  <a:lnTo>
                    <a:pt x="3232493" y="96139"/>
                  </a:lnTo>
                  <a:lnTo>
                    <a:pt x="3240049" y="96139"/>
                  </a:lnTo>
                  <a:lnTo>
                    <a:pt x="3244316" y="96799"/>
                  </a:lnTo>
                  <a:lnTo>
                    <a:pt x="3248825" y="99237"/>
                  </a:lnTo>
                  <a:lnTo>
                    <a:pt x="3254083" y="104190"/>
                  </a:lnTo>
                  <a:lnTo>
                    <a:pt x="3260572" y="112344"/>
                  </a:lnTo>
                  <a:lnTo>
                    <a:pt x="3281311" y="140246"/>
                  </a:lnTo>
                  <a:lnTo>
                    <a:pt x="3311931" y="180606"/>
                  </a:lnTo>
                  <a:lnTo>
                    <a:pt x="3344786" y="222669"/>
                  </a:lnTo>
                  <a:lnTo>
                    <a:pt x="3372193" y="255638"/>
                  </a:lnTo>
                  <a:lnTo>
                    <a:pt x="3407333" y="288848"/>
                  </a:lnTo>
                  <a:lnTo>
                    <a:pt x="3417925" y="292722"/>
                  </a:lnTo>
                  <a:lnTo>
                    <a:pt x="3426269" y="291007"/>
                  </a:lnTo>
                  <a:lnTo>
                    <a:pt x="3433407" y="286334"/>
                  </a:lnTo>
                  <a:lnTo>
                    <a:pt x="3438385" y="279361"/>
                  </a:lnTo>
                  <a:lnTo>
                    <a:pt x="3440252" y="270764"/>
                  </a:lnTo>
                  <a:close/>
                </a:path>
                <a:path w="4085590" h="343534">
                  <a:moveTo>
                    <a:pt x="3754513" y="278320"/>
                  </a:moveTo>
                  <a:lnTo>
                    <a:pt x="3708146" y="236308"/>
                  </a:lnTo>
                  <a:lnTo>
                    <a:pt x="3661880" y="213067"/>
                  </a:lnTo>
                  <a:lnTo>
                    <a:pt x="3647579" y="207391"/>
                  </a:lnTo>
                  <a:lnTo>
                    <a:pt x="3647363" y="192989"/>
                  </a:lnTo>
                  <a:lnTo>
                    <a:pt x="3646500" y="137541"/>
                  </a:lnTo>
                  <a:lnTo>
                    <a:pt x="3723906" y="131051"/>
                  </a:lnTo>
                  <a:lnTo>
                    <a:pt x="3734600" y="129806"/>
                  </a:lnTo>
                  <a:lnTo>
                    <a:pt x="3743045" y="126961"/>
                  </a:lnTo>
                  <a:lnTo>
                    <a:pt x="3748570" y="120675"/>
                  </a:lnTo>
                  <a:lnTo>
                    <a:pt x="3750551" y="109093"/>
                  </a:lnTo>
                  <a:lnTo>
                    <a:pt x="3749268" y="99949"/>
                  </a:lnTo>
                  <a:lnTo>
                    <a:pt x="3746677" y="95415"/>
                  </a:lnTo>
                  <a:lnTo>
                    <a:pt x="3745382" y="93167"/>
                  </a:lnTo>
                  <a:lnTo>
                    <a:pt x="3738867" y="88938"/>
                  </a:lnTo>
                  <a:lnTo>
                    <a:pt x="3729672" y="87490"/>
                  </a:lnTo>
                  <a:lnTo>
                    <a:pt x="3727513" y="87490"/>
                  </a:lnTo>
                  <a:lnTo>
                    <a:pt x="3645776" y="95415"/>
                  </a:lnTo>
                  <a:lnTo>
                    <a:pt x="3645077" y="50038"/>
                  </a:lnTo>
                  <a:lnTo>
                    <a:pt x="3645052" y="48958"/>
                  </a:lnTo>
                  <a:lnTo>
                    <a:pt x="3644595" y="40513"/>
                  </a:lnTo>
                  <a:lnTo>
                    <a:pt x="3644544" y="39446"/>
                  </a:lnTo>
                  <a:lnTo>
                    <a:pt x="3642271" y="30099"/>
                  </a:lnTo>
                  <a:lnTo>
                    <a:pt x="3636353" y="22987"/>
                  </a:lnTo>
                  <a:lnTo>
                    <a:pt x="3624897" y="20154"/>
                  </a:lnTo>
                  <a:lnTo>
                    <a:pt x="3612527" y="23202"/>
                  </a:lnTo>
                  <a:lnTo>
                    <a:pt x="3609771" y="26619"/>
                  </a:lnTo>
                  <a:lnTo>
                    <a:pt x="3609771" y="254203"/>
                  </a:lnTo>
                  <a:lnTo>
                    <a:pt x="3605098" y="263194"/>
                  </a:lnTo>
                  <a:lnTo>
                    <a:pt x="3597541" y="272846"/>
                  </a:lnTo>
                  <a:lnTo>
                    <a:pt x="3587546" y="279311"/>
                  </a:lnTo>
                  <a:lnTo>
                    <a:pt x="3576345" y="282956"/>
                  </a:lnTo>
                  <a:lnTo>
                    <a:pt x="3565131" y="284086"/>
                  </a:lnTo>
                  <a:lnTo>
                    <a:pt x="3547795" y="281813"/>
                  </a:lnTo>
                  <a:lnTo>
                    <a:pt x="3532809" y="275577"/>
                  </a:lnTo>
                  <a:lnTo>
                    <a:pt x="3522294" y="266306"/>
                  </a:lnTo>
                  <a:lnTo>
                    <a:pt x="3518319" y="254914"/>
                  </a:lnTo>
                  <a:lnTo>
                    <a:pt x="3523246" y="242887"/>
                  </a:lnTo>
                  <a:lnTo>
                    <a:pt x="3535565" y="235381"/>
                  </a:lnTo>
                  <a:lnTo>
                    <a:pt x="3551593" y="231521"/>
                  </a:lnTo>
                  <a:lnTo>
                    <a:pt x="3567646" y="230428"/>
                  </a:lnTo>
                  <a:lnTo>
                    <a:pt x="3578275" y="230759"/>
                  </a:lnTo>
                  <a:lnTo>
                    <a:pt x="3588943" y="231965"/>
                  </a:lnTo>
                  <a:lnTo>
                    <a:pt x="3599396" y="234378"/>
                  </a:lnTo>
                  <a:lnTo>
                    <a:pt x="3609416" y="238353"/>
                  </a:lnTo>
                  <a:lnTo>
                    <a:pt x="3609416" y="244119"/>
                  </a:lnTo>
                  <a:lnTo>
                    <a:pt x="3609670" y="251320"/>
                  </a:lnTo>
                  <a:lnTo>
                    <a:pt x="3609771" y="254203"/>
                  </a:lnTo>
                  <a:lnTo>
                    <a:pt x="3609771" y="26619"/>
                  </a:lnTo>
                  <a:lnTo>
                    <a:pt x="3606406" y="30772"/>
                  </a:lnTo>
                  <a:lnTo>
                    <a:pt x="3604387" y="40513"/>
                  </a:lnTo>
                  <a:lnTo>
                    <a:pt x="3604374" y="50038"/>
                  </a:lnTo>
                  <a:lnTo>
                    <a:pt x="3608921" y="189026"/>
                  </a:lnTo>
                  <a:lnTo>
                    <a:pt x="3608933" y="189445"/>
                  </a:lnTo>
                  <a:lnTo>
                    <a:pt x="3609048" y="192989"/>
                  </a:lnTo>
                  <a:lnTo>
                    <a:pt x="3601389" y="191757"/>
                  </a:lnTo>
                  <a:lnTo>
                    <a:pt x="3591229" y="190461"/>
                  </a:lnTo>
                  <a:lnTo>
                    <a:pt x="3579177" y="189445"/>
                  </a:lnTo>
                  <a:lnTo>
                    <a:pt x="3565842" y="189026"/>
                  </a:lnTo>
                  <a:lnTo>
                    <a:pt x="3534791" y="192773"/>
                  </a:lnTo>
                  <a:lnTo>
                    <a:pt x="3506127" y="204647"/>
                  </a:lnTo>
                  <a:lnTo>
                    <a:pt x="3485083" y="225640"/>
                  </a:lnTo>
                  <a:lnTo>
                    <a:pt x="3477006" y="256362"/>
                  </a:lnTo>
                  <a:lnTo>
                    <a:pt x="3476904" y="256717"/>
                  </a:lnTo>
                  <a:lnTo>
                    <a:pt x="3484245" y="285140"/>
                  </a:lnTo>
                  <a:lnTo>
                    <a:pt x="3504006" y="305904"/>
                  </a:lnTo>
                  <a:lnTo>
                    <a:pt x="3532822" y="318630"/>
                  </a:lnTo>
                  <a:lnTo>
                    <a:pt x="3567290" y="322961"/>
                  </a:lnTo>
                  <a:lnTo>
                    <a:pt x="3612870" y="313994"/>
                  </a:lnTo>
                  <a:lnTo>
                    <a:pt x="3637013" y="293077"/>
                  </a:lnTo>
                  <a:lnTo>
                    <a:pt x="3640632" y="284086"/>
                  </a:lnTo>
                  <a:lnTo>
                    <a:pt x="3646627" y="269201"/>
                  </a:lnTo>
                  <a:lnTo>
                    <a:pt x="3648659" y="251320"/>
                  </a:lnTo>
                  <a:lnTo>
                    <a:pt x="3662057" y="257797"/>
                  </a:lnTo>
                  <a:lnTo>
                    <a:pt x="3674808" y="265049"/>
                  </a:lnTo>
                  <a:lnTo>
                    <a:pt x="3687902" y="273443"/>
                  </a:lnTo>
                  <a:lnTo>
                    <a:pt x="3702304" y="283362"/>
                  </a:lnTo>
                  <a:lnTo>
                    <a:pt x="3715702" y="292798"/>
                  </a:lnTo>
                  <a:lnTo>
                    <a:pt x="3723868" y="298119"/>
                  </a:lnTo>
                  <a:lnTo>
                    <a:pt x="3728999" y="300469"/>
                  </a:lnTo>
                  <a:lnTo>
                    <a:pt x="3733279" y="301002"/>
                  </a:lnTo>
                  <a:lnTo>
                    <a:pt x="3741305" y="298881"/>
                  </a:lnTo>
                  <a:lnTo>
                    <a:pt x="3748087" y="293433"/>
                  </a:lnTo>
                  <a:lnTo>
                    <a:pt x="3752773" y="286118"/>
                  </a:lnTo>
                  <a:lnTo>
                    <a:pt x="3754513" y="278320"/>
                  </a:lnTo>
                  <a:close/>
                </a:path>
                <a:path w="4085590" h="343534">
                  <a:moveTo>
                    <a:pt x="4039273" y="60858"/>
                  </a:moveTo>
                  <a:lnTo>
                    <a:pt x="3998544" y="40106"/>
                  </a:lnTo>
                  <a:lnTo>
                    <a:pt x="3977703" y="37172"/>
                  </a:lnTo>
                  <a:lnTo>
                    <a:pt x="3957142" y="32753"/>
                  </a:lnTo>
                  <a:lnTo>
                    <a:pt x="3937381" y="26644"/>
                  </a:lnTo>
                  <a:lnTo>
                    <a:pt x="3930434" y="23749"/>
                  </a:lnTo>
                  <a:lnTo>
                    <a:pt x="3919601" y="19126"/>
                  </a:lnTo>
                  <a:lnTo>
                    <a:pt x="3908564" y="14846"/>
                  </a:lnTo>
                  <a:lnTo>
                    <a:pt x="3880853" y="29895"/>
                  </a:lnTo>
                  <a:lnTo>
                    <a:pt x="3882542" y="41097"/>
                  </a:lnTo>
                  <a:lnTo>
                    <a:pt x="3939705" y="68516"/>
                  </a:lnTo>
                  <a:lnTo>
                    <a:pt x="3994378" y="79984"/>
                  </a:lnTo>
                  <a:lnTo>
                    <a:pt x="4014432" y="81737"/>
                  </a:lnTo>
                  <a:lnTo>
                    <a:pt x="4021963" y="81203"/>
                  </a:lnTo>
                  <a:lnTo>
                    <a:pt x="4030091" y="78574"/>
                  </a:lnTo>
                  <a:lnTo>
                    <a:pt x="4036606" y="72313"/>
                  </a:lnTo>
                  <a:lnTo>
                    <a:pt x="4039273" y="60858"/>
                  </a:lnTo>
                  <a:close/>
                </a:path>
                <a:path w="4085590" h="343534">
                  <a:moveTo>
                    <a:pt x="4085361" y="194792"/>
                  </a:moveTo>
                  <a:lnTo>
                    <a:pt x="4074617" y="150596"/>
                  </a:lnTo>
                  <a:lnTo>
                    <a:pt x="4064304" y="139344"/>
                  </a:lnTo>
                  <a:lnTo>
                    <a:pt x="4048277" y="121831"/>
                  </a:lnTo>
                  <a:lnTo>
                    <a:pt x="4015181" y="106235"/>
                  </a:lnTo>
                  <a:lnTo>
                    <a:pt x="3984180" y="101536"/>
                  </a:lnTo>
                  <a:lnTo>
                    <a:pt x="3961003" y="102057"/>
                  </a:lnTo>
                  <a:lnTo>
                    <a:pt x="3894671" y="114439"/>
                  </a:lnTo>
                  <a:lnTo>
                    <a:pt x="3852049" y="131775"/>
                  </a:lnTo>
                  <a:lnTo>
                    <a:pt x="3828643" y="158064"/>
                  </a:lnTo>
                  <a:lnTo>
                    <a:pt x="3830193" y="165633"/>
                  </a:lnTo>
                  <a:lnTo>
                    <a:pt x="3830256" y="165963"/>
                  </a:lnTo>
                  <a:lnTo>
                    <a:pt x="3834498" y="172110"/>
                  </a:lnTo>
                  <a:lnTo>
                    <a:pt x="3840492" y="176085"/>
                  </a:lnTo>
                  <a:lnTo>
                    <a:pt x="3847363" y="177507"/>
                  </a:lnTo>
                  <a:lnTo>
                    <a:pt x="3852837" y="176911"/>
                  </a:lnTo>
                  <a:lnTo>
                    <a:pt x="3858704" y="174942"/>
                  </a:lnTo>
                  <a:lnTo>
                    <a:pt x="3866197" y="171272"/>
                  </a:lnTo>
                  <a:lnTo>
                    <a:pt x="3876522" y="165633"/>
                  </a:lnTo>
                  <a:lnTo>
                    <a:pt x="3894569" y="156806"/>
                  </a:lnTo>
                  <a:lnTo>
                    <a:pt x="3917975" y="148297"/>
                  </a:lnTo>
                  <a:lnTo>
                    <a:pt x="3944429" y="141871"/>
                  </a:lnTo>
                  <a:lnTo>
                    <a:pt x="3971582" y="139344"/>
                  </a:lnTo>
                  <a:lnTo>
                    <a:pt x="4007840" y="145135"/>
                  </a:lnTo>
                  <a:lnTo>
                    <a:pt x="4029697" y="159778"/>
                  </a:lnTo>
                  <a:lnTo>
                    <a:pt x="4040403" y="179133"/>
                  </a:lnTo>
                  <a:lnTo>
                    <a:pt x="4043235" y="199110"/>
                  </a:lnTo>
                  <a:lnTo>
                    <a:pt x="4033012" y="235889"/>
                  </a:lnTo>
                  <a:lnTo>
                    <a:pt x="4006507" y="263017"/>
                  </a:lnTo>
                  <a:lnTo>
                    <a:pt x="3970020" y="280428"/>
                  </a:lnTo>
                  <a:lnTo>
                    <a:pt x="3929811" y="288048"/>
                  </a:lnTo>
                  <a:lnTo>
                    <a:pt x="3915283" y="289166"/>
                  </a:lnTo>
                  <a:lnTo>
                    <a:pt x="3915930" y="289166"/>
                  </a:lnTo>
                  <a:lnTo>
                    <a:pt x="3905237" y="291820"/>
                  </a:lnTo>
                  <a:lnTo>
                    <a:pt x="3897909" y="298069"/>
                  </a:lnTo>
                  <a:lnTo>
                    <a:pt x="3895242" y="309651"/>
                  </a:lnTo>
                  <a:lnTo>
                    <a:pt x="3898557" y="320941"/>
                  </a:lnTo>
                  <a:lnTo>
                    <a:pt x="3906367" y="326834"/>
                  </a:lnTo>
                  <a:lnTo>
                    <a:pt x="3915460" y="329082"/>
                  </a:lnTo>
                  <a:lnTo>
                    <a:pt x="3922611" y="329450"/>
                  </a:lnTo>
                  <a:lnTo>
                    <a:pt x="3954195" y="325882"/>
                  </a:lnTo>
                  <a:lnTo>
                    <a:pt x="3996398" y="313359"/>
                  </a:lnTo>
                  <a:lnTo>
                    <a:pt x="4039070" y="289166"/>
                  </a:lnTo>
                  <a:lnTo>
                    <a:pt x="4072102" y="250545"/>
                  </a:lnTo>
                  <a:lnTo>
                    <a:pt x="4085361" y="194792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8121" y="751563"/>
              <a:ext cx="5857875" cy="0"/>
            </a:xfrm>
            <a:custGeom>
              <a:avLst/>
              <a:gdLst/>
              <a:ahLst/>
              <a:cxnLst/>
              <a:rect l="l" t="t" r="r" b="b"/>
              <a:pathLst>
                <a:path w="5857875">
                  <a:moveTo>
                    <a:pt x="0" y="0"/>
                  </a:moveTo>
                  <a:lnTo>
                    <a:pt x="5857595" y="0"/>
                  </a:lnTo>
                </a:path>
              </a:pathLst>
            </a:custGeom>
            <a:ln w="1270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8121" y="1214623"/>
              <a:ext cx="5857875" cy="0"/>
            </a:xfrm>
            <a:custGeom>
              <a:avLst/>
              <a:gdLst/>
              <a:ahLst/>
              <a:cxnLst/>
              <a:rect l="l" t="t" r="r" b="b"/>
              <a:pathLst>
                <a:path w="5857875">
                  <a:moveTo>
                    <a:pt x="0" y="0"/>
                  </a:moveTo>
                  <a:lnTo>
                    <a:pt x="5857595" y="0"/>
                  </a:lnTo>
                </a:path>
              </a:pathLst>
            </a:custGeom>
            <a:ln w="1270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7320" y="1912489"/>
              <a:ext cx="50800" cy="157480"/>
            </a:xfrm>
            <a:custGeom>
              <a:avLst/>
              <a:gdLst/>
              <a:ahLst/>
              <a:cxnLst/>
              <a:rect l="l" t="t" r="r" b="b"/>
              <a:pathLst>
                <a:path w="50800" h="157480">
                  <a:moveTo>
                    <a:pt x="37261" y="0"/>
                  </a:moveTo>
                  <a:lnTo>
                    <a:pt x="34505" y="0"/>
                  </a:lnTo>
                  <a:lnTo>
                    <a:pt x="27492" y="5476"/>
                  </a:lnTo>
                  <a:lnTo>
                    <a:pt x="6959" y="41313"/>
                  </a:lnTo>
                  <a:lnTo>
                    <a:pt x="5181" y="52984"/>
                  </a:lnTo>
                  <a:lnTo>
                    <a:pt x="3403" y="64490"/>
                  </a:lnTo>
                  <a:lnTo>
                    <a:pt x="0" y="70967"/>
                  </a:lnTo>
                  <a:lnTo>
                    <a:pt x="0" y="80848"/>
                  </a:lnTo>
                  <a:lnTo>
                    <a:pt x="7696" y="118189"/>
                  </a:lnTo>
                  <a:lnTo>
                    <a:pt x="27050" y="149377"/>
                  </a:lnTo>
                  <a:lnTo>
                    <a:pt x="32727" y="157149"/>
                  </a:lnTo>
                  <a:lnTo>
                    <a:pt x="33045" y="157149"/>
                  </a:lnTo>
                  <a:lnTo>
                    <a:pt x="33045" y="156832"/>
                  </a:lnTo>
                  <a:lnTo>
                    <a:pt x="35953" y="155371"/>
                  </a:lnTo>
                  <a:lnTo>
                    <a:pt x="50228" y="151803"/>
                  </a:lnTo>
                  <a:lnTo>
                    <a:pt x="50228" y="147916"/>
                  </a:lnTo>
                  <a:lnTo>
                    <a:pt x="42773" y="139001"/>
                  </a:lnTo>
                  <a:lnTo>
                    <a:pt x="34341" y="123381"/>
                  </a:lnTo>
                  <a:lnTo>
                    <a:pt x="28287" y="109200"/>
                  </a:lnTo>
                  <a:lnTo>
                    <a:pt x="24088" y="94410"/>
                  </a:lnTo>
                  <a:lnTo>
                    <a:pt x="22517" y="79222"/>
                  </a:lnTo>
                  <a:lnTo>
                    <a:pt x="22995" y="71347"/>
                  </a:lnTo>
                  <a:lnTo>
                    <a:pt x="37055" y="28216"/>
                  </a:lnTo>
                  <a:lnTo>
                    <a:pt x="50228" y="8915"/>
                  </a:lnTo>
                  <a:lnTo>
                    <a:pt x="50228" y="5346"/>
                  </a:lnTo>
                  <a:lnTo>
                    <a:pt x="37261" y="0"/>
                  </a:lnTo>
                  <a:close/>
                </a:path>
              </a:pathLst>
            </a:custGeom>
            <a:solidFill>
              <a:srgbClr val="03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6907" y="1931933"/>
              <a:ext cx="98818" cy="124104"/>
            </a:xfrm>
            <a:prstGeom prst="rect">
              <a:avLst/>
            </a:prstGeom>
          </p:spPr>
        </p:pic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6872" y="1912983"/>
              <a:ext cx="48260" cy="154305"/>
            </a:xfrm>
            <a:custGeom>
              <a:avLst/>
              <a:gdLst/>
              <a:ahLst/>
              <a:cxnLst/>
              <a:rect l="l" t="t" r="r" b="b"/>
              <a:pathLst>
                <a:path w="48259" h="154305">
                  <a:moveTo>
                    <a:pt x="16840" y="0"/>
                  </a:moveTo>
                  <a:lnTo>
                    <a:pt x="14731" y="0"/>
                  </a:lnTo>
                  <a:lnTo>
                    <a:pt x="0" y="7937"/>
                  </a:lnTo>
                  <a:lnTo>
                    <a:pt x="0" y="11176"/>
                  </a:lnTo>
                  <a:lnTo>
                    <a:pt x="9715" y="22834"/>
                  </a:lnTo>
                  <a:lnTo>
                    <a:pt x="11341" y="25107"/>
                  </a:lnTo>
                  <a:lnTo>
                    <a:pt x="18486" y="37818"/>
                  </a:lnTo>
                  <a:lnTo>
                    <a:pt x="22837" y="50707"/>
                  </a:lnTo>
                  <a:lnTo>
                    <a:pt x="25003" y="64202"/>
                  </a:lnTo>
                  <a:lnTo>
                    <a:pt x="25590" y="78727"/>
                  </a:lnTo>
                  <a:lnTo>
                    <a:pt x="24654" y="93050"/>
                  </a:lnTo>
                  <a:lnTo>
                    <a:pt x="10845" y="132194"/>
                  </a:lnTo>
                  <a:lnTo>
                    <a:pt x="0" y="146126"/>
                  </a:lnTo>
                  <a:lnTo>
                    <a:pt x="152" y="146939"/>
                  </a:lnTo>
                  <a:lnTo>
                    <a:pt x="1943" y="148717"/>
                  </a:lnTo>
                  <a:lnTo>
                    <a:pt x="14249" y="153746"/>
                  </a:lnTo>
                  <a:lnTo>
                    <a:pt x="19596" y="153746"/>
                  </a:lnTo>
                  <a:lnTo>
                    <a:pt x="28181" y="141592"/>
                  </a:lnTo>
                  <a:lnTo>
                    <a:pt x="32562" y="137706"/>
                  </a:lnTo>
                  <a:lnTo>
                    <a:pt x="47790" y="98818"/>
                  </a:lnTo>
                  <a:lnTo>
                    <a:pt x="47955" y="97370"/>
                  </a:lnTo>
                  <a:lnTo>
                    <a:pt x="47955" y="86995"/>
                  </a:lnTo>
                  <a:lnTo>
                    <a:pt x="46812" y="79705"/>
                  </a:lnTo>
                  <a:lnTo>
                    <a:pt x="46812" y="72415"/>
                  </a:lnTo>
                  <a:lnTo>
                    <a:pt x="37454" y="28439"/>
                  </a:lnTo>
                  <a:lnTo>
                    <a:pt x="19113" y="2590"/>
                  </a:lnTo>
                  <a:lnTo>
                    <a:pt x="17818" y="1130"/>
                  </a:lnTo>
                  <a:lnTo>
                    <a:pt x="16840" y="0"/>
                  </a:lnTo>
                  <a:close/>
                </a:path>
              </a:pathLst>
            </a:custGeom>
            <a:solidFill>
              <a:srgbClr val="03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4816" y="1926714"/>
              <a:ext cx="2745779" cy="128736"/>
            </a:xfrm>
            <a:prstGeom prst="rect">
              <a:avLst/>
            </a:prstGeom>
          </p:spPr>
        </p:pic>
        <p:pic>
          <p:nvPicPr>
            <p:cNvPr id="20" name="object 2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1162" y="1925774"/>
              <a:ext cx="2450392" cy="134528"/>
            </a:xfrm>
            <a:prstGeom prst="rect">
              <a:avLst/>
            </a:prstGeom>
          </p:spPr>
        </p:pic>
        <p:pic>
          <p:nvPicPr>
            <p:cNvPr id="21" name="object 2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1160" y="1933332"/>
              <a:ext cx="113868" cy="113868"/>
            </a:xfrm>
            <a:prstGeom prst="rect">
              <a:avLst/>
            </a:prstGeom>
          </p:spPr>
        </p:pic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84391" y="1932660"/>
              <a:ext cx="252729" cy="110489"/>
            </a:xfrm>
            <a:custGeom>
              <a:avLst/>
              <a:gdLst/>
              <a:ahLst/>
              <a:cxnLst/>
              <a:rect l="l" t="t" r="r" b="b"/>
              <a:pathLst>
                <a:path w="252729" h="110489">
                  <a:moveTo>
                    <a:pt x="119938" y="55245"/>
                  </a:moveTo>
                  <a:lnTo>
                    <a:pt x="117919" y="52679"/>
                  </a:lnTo>
                  <a:lnTo>
                    <a:pt x="114274" y="52679"/>
                  </a:lnTo>
                  <a:lnTo>
                    <a:pt x="1485" y="52679"/>
                  </a:lnTo>
                  <a:lnTo>
                    <a:pt x="0" y="55918"/>
                  </a:lnTo>
                  <a:lnTo>
                    <a:pt x="0" y="61061"/>
                  </a:lnTo>
                  <a:lnTo>
                    <a:pt x="1892" y="63893"/>
                  </a:lnTo>
                  <a:lnTo>
                    <a:pt x="117779" y="63893"/>
                  </a:lnTo>
                  <a:lnTo>
                    <a:pt x="119938" y="61328"/>
                  </a:lnTo>
                  <a:lnTo>
                    <a:pt x="119938" y="55245"/>
                  </a:lnTo>
                  <a:close/>
                </a:path>
                <a:path w="252729" h="110489">
                  <a:moveTo>
                    <a:pt x="252501" y="105359"/>
                  </a:moveTo>
                  <a:lnTo>
                    <a:pt x="232460" y="63461"/>
                  </a:lnTo>
                  <a:lnTo>
                    <a:pt x="222123" y="45656"/>
                  </a:lnTo>
                  <a:lnTo>
                    <a:pt x="216446" y="45656"/>
                  </a:lnTo>
                  <a:lnTo>
                    <a:pt x="213880" y="47688"/>
                  </a:lnTo>
                  <a:lnTo>
                    <a:pt x="213880" y="52539"/>
                  </a:lnTo>
                  <a:lnTo>
                    <a:pt x="218935" y="60693"/>
                  </a:lnTo>
                  <a:lnTo>
                    <a:pt x="228739" y="78752"/>
                  </a:lnTo>
                  <a:lnTo>
                    <a:pt x="212458" y="83210"/>
                  </a:lnTo>
                  <a:lnTo>
                    <a:pt x="196380" y="86893"/>
                  </a:lnTo>
                  <a:lnTo>
                    <a:pt x="181698" y="89814"/>
                  </a:lnTo>
                  <a:lnTo>
                    <a:pt x="169583" y="91986"/>
                  </a:lnTo>
                  <a:lnTo>
                    <a:pt x="183235" y="58102"/>
                  </a:lnTo>
                  <a:lnTo>
                    <a:pt x="192443" y="30975"/>
                  </a:lnTo>
                  <a:lnTo>
                    <a:pt x="197662" y="12712"/>
                  </a:lnTo>
                  <a:lnTo>
                    <a:pt x="199301" y="5410"/>
                  </a:lnTo>
                  <a:lnTo>
                    <a:pt x="199301" y="2565"/>
                  </a:lnTo>
                  <a:lnTo>
                    <a:pt x="196862" y="0"/>
                  </a:lnTo>
                  <a:lnTo>
                    <a:pt x="189166" y="0"/>
                  </a:lnTo>
                  <a:lnTo>
                    <a:pt x="187947" y="6489"/>
                  </a:lnTo>
                  <a:lnTo>
                    <a:pt x="186296" y="13931"/>
                  </a:lnTo>
                  <a:lnTo>
                    <a:pt x="171665" y="59918"/>
                  </a:lnTo>
                  <a:lnTo>
                    <a:pt x="154584" y="94284"/>
                  </a:lnTo>
                  <a:lnTo>
                    <a:pt x="142557" y="95364"/>
                  </a:lnTo>
                  <a:lnTo>
                    <a:pt x="140131" y="96304"/>
                  </a:lnTo>
                  <a:lnTo>
                    <a:pt x="138112" y="97929"/>
                  </a:lnTo>
                  <a:lnTo>
                    <a:pt x="138112" y="103466"/>
                  </a:lnTo>
                  <a:lnTo>
                    <a:pt x="140004" y="106299"/>
                  </a:lnTo>
                  <a:lnTo>
                    <a:pt x="143649" y="106299"/>
                  </a:lnTo>
                  <a:lnTo>
                    <a:pt x="156019" y="104863"/>
                  </a:lnTo>
                  <a:lnTo>
                    <a:pt x="178854" y="100914"/>
                  </a:lnTo>
                  <a:lnTo>
                    <a:pt x="206463" y="94970"/>
                  </a:lnTo>
                  <a:lnTo>
                    <a:pt x="233197" y="87528"/>
                  </a:lnTo>
                  <a:lnTo>
                    <a:pt x="241033" y="104279"/>
                  </a:lnTo>
                  <a:lnTo>
                    <a:pt x="244132" y="109943"/>
                  </a:lnTo>
                  <a:lnTo>
                    <a:pt x="245884" y="110490"/>
                  </a:lnTo>
                  <a:lnTo>
                    <a:pt x="250482" y="110490"/>
                  </a:lnTo>
                  <a:lnTo>
                    <a:pt x="252501" y="107924"/>
                  </a:lnTo>
                  <a:lnTo>
                    <a:pt x="252501" y="105359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57909" y="1929821"/>
              <a:ext cx="112382" cy="106311"/>
            </a:xfrm>
            <a:prstGeom prst="rect">
              <a:avLst/>
            </a:prstGeom>
          </p:spPr>
        </p:pic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89397" y="1985340"/>
              <a:ext cx="120014" cy="11430"/>
            </a:xfrm>
            <a:custGeom>
              <a:avLst/>
              <a:gdLst/>
              <a:ahLst/>
              <a:cxnLst/>
              <a:rect l="l" t="t" r="r" b="b"/>
              <a:pathLst>
                <a:path w="120015" h="11430">
                  <a:moveTo>
                    <a:pt x="117919" y="0"/>
                  </a:moveTo>
                  <a:lnTo>
                    <a:pt x="114274" y="0"/>
                  </a:lnTo>
                  <a:lnTo>
                    <a:pt x="1485" y="0"/>
                  </a:lnTo>
                  <a:lnTo>
                    <a:pt x="0" y="3238"/>
                  </a:lnTo>
                  <a:lnTo>
                    <a:pt x="0" y="8382"/>
                  </a:lnTo>
                  <a:lnTo>
                    <a:pt x="1892" y="11214"/>
                  </a:lnTo>
                  <a:lnTo>
                    <a:pt x="117779" y="11214"/>
                  </a:lnTo>
                  <a:lnTo>
                    <a:pt x="119938" y="8648"/>
                  </a:lnTo>
                  <a:lnTo>
                    <a:pt x="119938" y="2565"/>
                  </a:lnTo>
                  <a:lnTo>
                    <a:pt x="11791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9417" y="2129667"/>
              <a:ext cx="154717" cy="122241"/>
            </a:xfrm>
            <a:prstGeom prst="rect">
              <a:avLst/>
            </a:prstGeom>
          </p:spPr>
        </p:pic>
        <p:pic>
          <p:nvPicPr>
            <p:cNvPr id="26" name="object 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1710" y="2131151"/>
              <a:ext cx="123850" cy="114541"/>
            </a:xfrm>
            <a:prstGeom prst="rect">
              <a:avLst/>
            </a:prstGeom>
          </p:spPr>
        </p:pic>
        <p:pic>
          <p:nvPicPr>
            <p:cNvPr id="27" name="object 2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5360" y="2140481"/>
              <a:ext cx="109270" cy="104673"/>
            </a:xfrm>
            <a:prstGeom prst="rect">
              <a:avLst/>
            </a:prstGeom>
          </p:spPr>
        </p:pic>
        <p:pic>
          <p:nvPicPr>
            <p:cNvPr id="28" name="object 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01700" y="2144387"/>
              <a:ext cx="101307" cy="101168"/>
            </a:xfrm>
            <a:prstGeom prst="rect">
              <a:avLst/>
            </a:prstGeom>
          </p:spPr>
        </p:pic>
        <p:pic>
          <p:nvPicPr>
            <p:cNvPr id="29" name="object 2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48178" y="2140468"/>
              <a:ext cx="97396" cy="106438"/>
            </a:xfrm>
            <a:prstGeom prst="rect">
              <a:avLst/>
            </a:prstGeom>
          </p:spPr>
        </p:pic>
        <p:pic>
          <p:nvPicPr>
            <p:cNvPr id="30" name="object 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78995" y="2164651"/>
              <a:ext cx="85902" cy="83464"/>
            </a:xfrm>
            <a:prstGeom prst="rect">
              <a:avLst/>
            </a:prstGeom>
          </p:spPr>
        </p:pic>
        <p:pic>
          <p:nvPicPr>
            <p:cNvPr id="31" name="object 3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30471" y="2130749"/>
              <a:ext cx="1066096" cy="131968"/>
            </a:xfrm>
            <a:prstGeom prst="rect">
              <a:avLst/>
            </a:prstGeom>
          </p:spPr>
        </p:pic>
        <p:pic>
          <p:nvPicPr>
            <p:cNvPr id="32" name="object 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01853" y="2129259"/>
              <a:ext cx="4231171" cy="128597"/>
            </a:xfrm>
            <a:prstGeom prst="rect">
              <a:avLst/>
            </a:prstGeom>
          </p:spPr>
        </p:pic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416" y="2444666"/>
              <a:ext cx="6465570" cy="7651750"/>
            </a:xfrm>
            <a:custGeom>
              <a:avLst/>
              <a:gdLst/>
              <a:ahLst/>
              <a:cxnLst/>
              <a:rect l="l" t="t" r="r" b="b"/>
              <a:pathLst>
                <a:path w="6465570" h="7651750">
                  <a:moveTo>
                    <a:pt x="6287808" y="0"/>
                  </a:moveTo>
                  <a:lnTo>
                    <a:pt x="0" y="0"/>
                  </a:lnTo>
                  <a:lnTo>
                    <a:pt x="0" y="7651254"/>
                  </a:lnTo>
                  <a:lnTo>
                    <a:pt x="6465189" y="7651254"/>
                  </a:lnTo>
                  <a:lnTo>
                    <a:pt x="6465189" y="177380"/>
                  </a:lnTo>
                  <a:lnTo>
                    <a:pt x="6287808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416" y="2444666"/>
              <a:ext cx="6465570" cy="7651750"/>
            </a:xfrm>
            <a:custGeom>
              <a:avLst/>
              <a:gdLst/>
              <a:ahLst/>
              <a:cxnLst/>
              <a:rect l="l" t="t" r="r" b="b"/>
              <a:pathLst>
                <a:path w="6465570" h="7651750">
                  <a:moveTo>
                    <a:pt x="6465189" y="7651254"/>
                  </a:moveTo>
                  <a:lnTo>
                    <a:pt x="0" y="7651254"/>
                  </a:lnTo>
                  <a:lnTo>
                    <a:pt x="0" y="0"/>
                  </a:lnTo>
                  <a:lnTo>
                    <a:pt x="6287808" y="0"/>
                  </a:lnTo>
                  <a:lnTo>
                    <a:pt x="6465189" y="177380"/>
                  </a:lnTo>
                  <a:lnTo>
                    <a:pt x="6465189" y="7651254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14865" y="2438308"/>
              <a:ext cx="190093" cy="191223"/>
            </a:xfrm>
            <a:prstGeom prst="rect">
              <a:avLst/>
            </a:prstGeom>
          </p:spPr>
        </p:pic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4561" y="4121353"/>
              <a:ext cx="3060065" cy="2449830"/>
            </a:xfrm>
            <a:custGeom>
              <a:avLst/>
              <a:gdLst/>
              <a:ahLst/>
              <a:cxnLst/>
              <a:rect l="l" t="t" r="r" b="b"/>
              <a:pathLst>
                <a:path w="3060065" h="2449829">
                  <a:moveTo>
                    <a:pt x="2882620" y="0"/>
                  </a:moveTo>
                  <a:lnTo>
                    <a:pt x="0" y="0"/>
                  </a:lnTo>
                  <a:lnTo>
                    <a:pt x="0" y="2449296"/>
                  </a:lnTo>
                  <a:lnTo>
                    <a:pt x="3060001" y="2449296"/>
                  </a:lnTo>
                  <a:lnTo>
                    <a:pt x="3060001" y="177380"/>
                  </a:lnTo>
                  <a:lnTo>
                    <a:pt x="2882620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4561" y="4121353"/>
              <a:ext cx="3060065" cy="2449830"/>
            </a:xfrm>
            <a:custGeom>
              <a:avLst/>
              <a:gdLst/>
              <a:ahLst/>
              <a:cxnLst/>
              <a:rect l="l" t="t" r="r" b="b"/>
              <a:pathLst>
                <a:path w="3060065" h="2449829">
                  <a:moveTo>
                    <a:pt x="3060001" y="2449296"/>
                  </a:moveTo>
                  <a:lnTo>
                    <a:pt x="0" y="2449296"/>
                  </a:lnTo>
                  <a:lnTo>
                    <a:pt x="0" y="0"/>
                  </a:lnTo>
                  <a:lnTo>
                    <a:pt x="2882620" y="0"/>
                  </a:lnTo>
                  <a:lnTo>
                    <a:pt x="2921015" y="38401"/>
                  </a:lnTo>
                  <a:lnTo>
                    <a:pt x="2955029" y="72417"/>
                  </a:lnTo>
                  <a:lnTo>
                    <a:pt x="2987583" y="104972"/>
                  </a:lnTo>
                  <a:lnTo>
                    <a:pt x="3021600" y="138985"/>
                  </a:lnTo>
                  <a:lnTo>
                    <a:pt x="3060001" y="177380"/>
                  </a:lnTo>
                  <a:lnTo>
                    <a:pt x="3060001" y="2449296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980821" y="4114999"/>
              <a:ext cx="190093" cy="191223"/>
            </a:xfrm>
            <a:prstGeom prst="rect">
              <a:avLst/>
            </a:prstGeom>
          </p:spPr>
        </p:pic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11185" y="4121353"/>
              <a:ext cx="3060065" cy="2449830"/>
            </a:xfrm>
            <a:custGeom>
              <a:avLst/>
              <a:gdLst/>
              <a:ahLst/>
              <a:cxnLst/>
              <a:rect l="l" t="t" r="r" b="b"/>
              <a:pathLst>
                <a:path w="3060065" h="2449829">
                  <a:moveTo>
                    <a:pt x="2882620" y="0"/>
                  </a:moveTo>
                  <a:lnTo>
                    <a:pt x="0" y="0"/>
                  </a:lnTo>
                  <a:lnTo>
                    <a:pt x="0" y="2449296"/>
                  </a:lnTo>
                  <a:lnTo>
                    <a:pt x="3060001" y="2449296"/>
                  </a:lnTo>
                  <a:lnTo>
                    <a:pt x="3060001" y="177380"/>
                  </a:lnTo>
                  <a:lnTo>
                    <a:pt x="2882620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11185" y="4121353"/>
              <a:ext cx="3060065" cy="2449830"/>
            </a:xfrm>
            <a:custGeom>
              <a:avLst/>
              <a:gdLst/>
              <a:ahLst/>
              <a:cxnLst/>
              <a:rect l="l" t="t" r="r" b="b"/>
              <a:pathLst>
                <a:path w="3060065" h="2449829">
                  <a:moveTo>
                    <a:pt x="3060001" y="2449296"/>
                  </a:moveTo>
                  <a:lnTo>
                    <a:pt x="0" y="2449296"/>
                  </a:lnTo>
                  <a:lnTo>
                    <a:pt x="0" y="0"/>
                  </a:lnTo>
                  <a:lnTo>
                    <a:pt x="2882620" y="0"/>
                  </a:lnTo>
                  <a:lnTo>
                    <a:pt x="2921015" y="38401"/>
                  </a:lnTo>
                  <a:lnTo>
                    <a:pt x="2955029" y="72417"/>
                  </a:lnTo>
                  <a:lnTo>
                    <a:pt x="2987583" y="104972"/>
                  </a:lnTo>
                  <a:lnTo>
                    <a:pt x="3021600" y="138985"/>
                  </a:lnTo>
                  <a:lnTo>
                    <a:pt x="3060001" y="177380"/>
                  </a:lnTo>
                  <a:lnTo>
                    <a:pt x="3060001" y="2449296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387448" y="4114999"/>
              <a:ext cx="190093" cy="191223"/>
            </a:xfrm>
            <a:prstGeom prst="rect">
              <a:avLst/>
            </a:prstGeom>
          </p:spPr>
        </p:pic>
        <p:pic>
          <p:nvPicPr>
            <p:cNvPr id="42" name="object 4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14411" y="736399"/>
              <a:ext cx="1320083" cy="128178"/>
            </a:xfrm>
            <a:prstGeom prst="rect">
              <a:avLst/>
            </a:prstGeom>
          </p:spPr>
        </p:pic>
        <p:pic>
          <p:nvPicPr>
            <p:cNvPr id="43" name="object 4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00062" y="743420"/>
              <a:ext cx="70510" cy="117246"/>
            </a:xfrm>
            <a:prstGeom prst="rect">
              <a:avLst/>
            </a:prstGeom>
          </p:spPr>
        </p:pic>
        <p:pic>
          <p:nvPicPr>
            <p:cNvPr id="44" name="object 4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08191" y="744646"/>
              <a:ext cx="155530" cy="116152"/>
            </a:xfrm>
            <a:prstGeom prst="rect">
              <a:avLst/>
            </a:prstGeom>
          </p:spPr>
        </p:pic>
        <p:pic>
          <p:nvPicPr>
            <p:cNvPr id="45" name="object 4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246731" y="737343"/>
              <a:ext cx="1894359" cy="127774"/>
            </a:xfrm>
            <a:prstGeom prst="rect">
              <a:avLst/>
            </a:prstGeom>
          </p:spPr>
        </p:pic>
        <p:pic>
          <p:nvPicPr>
            <p:cNvPr id="46" name="object 4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227873" y="738698"/>
              <a:ext cx="375828" cy="126965"/>
            </a:xfrm>
            <a:prstGeom prst="rect">
              <a:avLst/>
            </a:prstGeom>
          </p:spPr>
        </p:pic>
        <p:pic>
          <p:nvPicPr>
            <p:cNvPr id="47" name="object 4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700378" y="738698"/>
              <a:ext cx="375815" cy="126965"/>
            </a:xfrm>
            <a:prstGeom prst="rect">
              <a:avLst/>
            </a:prstGeom>
          </p:spPr>
        </p:pic>
        <p:pic>
          <p:nvPicPr>
            <p:cNvPr id="48" name="object 4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172870" y="738698"/>
              <a:ext cx="375828" cy="126965"/>
            </a:xfrm>
            <a:prstGeom prst="rect">
              <a:avLst/>
            </a:prstGeom>
          </p:spPr>
        </p:pic>
        <p:pic>
          <p:nvPicPr>
            <p:cNvPr id="49" name="object 4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630524" y="738698"/>
              <a:ext cx="214652" cy="126961"/>
            </a:xfrm>
            <a:prstGeom prst="rect">
              <a:avLst/>
            </a:prstGeom>
          </p:spPr>
        </p:pic>
        <p:pic>
          <p:nvPicPr>
            <p:cNvPr id="50" name="object 5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896984" y="741125"/>
              <a:ext cx="112369" cy="106311"/>
            </a:xfrm>
            <a:prstGeom prst="rect">
              <a:avLst/>
            </a:prstGeom>
          </p:spPr>
        </p:pic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28459" y="796643"/>
              <a:ext cx="120014" cy="11430"/>
            </a:xfrm>
            <a:custGeom>
              <a:avLst/>
              <a:gdLst/>
              <a:ahLst/>
              <a:cxnLst/>
              <a:rect l="l" t="t" r="r" b="b"/>
              <a:pathLst>
                <a:path w="120015" h="11429">
                  <a:moveTo>
                    <a:pt x="117919" y="0"/>
                  </a:moveTo>
                  <a:lnTo>
                    <a:pt x="114274" y="0"/>
                  </a:lnTo>
                  <a:lnTo>
                    <a:pt x="1485" y="0"/>
                  </a:lnTo>
                  <a:lnTo>
                    <a:pt x="0" y="3238"/>
                  </a:lnTo>
                  <a:lnTo>
                    <a:pt x="0" y="8369"/>
                  </a:lnTo>
                  <a:lnTo>
                    <a:pt x="1892" y="11214"/>
                  </a:lnTo>
                  <a:lnTo>
                    <a:pt x="117779" y="11214"/>
                  </a:lnTo>
                  <a:lnTo>
                    <a:pt x="119938" y="8648"/>
                  </a:lnTo>
                  <a:lnTo>
                    <a:pt x="119938" y="2565"/>
                  </a:lnTo>
                  <a:lnTo>
                    <a:pt x="11791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170352" y="738564"/>
              <a:ext cx="172137" cy="127102"/>
            </a:xfrm>
            <a:prstGeom prst="rect">
              <a:avLst/>
            </a:prstGeom>
          </p:spPr>
        </p:pic>
        <p:pic>
          <p:nvPicPr>
            <p:cNvPr id="53" name="object 5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395525" y="750989"/>
              <a:ext cx="114807" cy="105625"/>
            </a:xfrm>
            <a:prstGeom prst="rect">
              <a:avLst/>
            </a:prstGeom>
          </p:spPr>
        </p:pic>
        <p:pic>
          <p:nvPicPr>
            <p:cNvPr id="54" name="object 5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123740" y="723792"/>
              <a:ext cx="2326453" cy="343060"/>
            </a:xfrm>
            <a:prstGeom prst="rect">
              <a:avLst/>
            </a:prstGeom>
          </p:spPr>
        </p:pic>
        <p:pic>
          <p:nvPicPr>
            <p:cNvPr id="55" name="object 5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538326" y="940828"/>
              <a:ext cx="1197918" cy="125079"/>
            </a:xfrm>
            <a:prstGeom prst="rect">
              <a:avLst/>
            </a:prstGeom>
          </p:spPr>
        </p:pic>
        <p:pic>
          <p:nvPicPr>
            <p:cNvPr id="56" name="object 5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833014" y="940694"/>
              <a:ext cx="1789673" cy="127379"/>
            </a:xfrm>
            <a:prstGeom prst="rect">
              <a:avLst/>
            </a:prstGeom>
          </p:spPr>
        </p:pic>
        <p:pic>
          <p:nvPicPr>
            <p:cNvPr id="57" name="object 5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710546" y="946904"/>
              <a:ext cx="125615" cy="116840"/>
            </a:xfrm>
            <a:prstGeom prst="rect">
              <a:avLst/>
            </a:prstGeom>
          </p:spPr>
        </p:pic>
        <p:pic>
          <p:nvPicPr>
            <p:cNvPr id="58" name="object 5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856351" y="941913"/>
              <a:ext cx="106298" cy="121704"/>
            </a:xfrm>
            <a:prstGeom prst="rect">
              <a:avLst/>
            </a:prstGeom>
          </p:spPr>
        </p:pic>
        <p:pic>
          <p:nvPicPr>
            <p:cNvPr id="59" name="object 5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989857" y="941367"/>
              <a:ext cx="382122" cy="122250"/>
            </a:xfrm>
            <a:prstGeom prst="rect">
              <a:avLst/>
            </a:prstGeom>
          </p:spPr>
        </p:pic>
        <p:pic>
          <p:nvPicPr>
            <p:cNvPr id="60" name="object 6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391347" y="946108"/>
              <a:ext cx="115214" cy="113042"/>
            </a:xfrm>
            <a:prstGeom prst="rect">
              <a:avLst/>
            </a:prstGeom>
          </p:spPr>
        </p:pic>
        <p:pic>
          <p:nvPicPr>
            <p:cNvPr id="61" name="object 6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117391" y="1158085"/>
              <a:ext cx="982807" cy="121690"/>
            </a:xfrm>
            <a:prstGeom prst="rect">
              <a:avLst/>
            </a:prstGeom>
          </p:spPr>
        </p:pic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0010" y="1821981"/>
              <a:ext cx="6465570" cy="1260475"/>
            </a:xfrm>
            <a:custGeom>
              <a:avLst/>
              <a:gdLst/>
              <a:ahLst/>
              <a:cxnLst/>
              <a:rect l="l" t="t" r="r" b="b"/>
              <a:pathLst>
                <a:path w="6465569" h="1260475">
                  <a:moveTo>
                    <a:pt x="6287820" y="0"/>
                  </a:moveTo>
                  <a:lnTo>
                    <a:pt x="0" y="0"/>
                  </a:lnTo>
                  <a:lnTo>
                    <a:pt x="0" y="1260005"/>
                  </a:lnTo>
                  <a:lnTo>
                    <a:pt x="6465201" y="1260005"/>
                  </a:lnTo>
                  <a:lnTo>
                    <a:pt x="6465201" y="177393"/>
                  </a:lnTo>
                  <a:lnTo>
                    <a:pt x="6287820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0010" y="1821981"/>
              <a:ext cx="6465570" cy="1260475"/>
            </a:xfrm>
            <a:custGeom>
              <a:avLst/>
              <a:gdLst/>
              <a:ahLst/>
              <a:cxnLst/>
              <a:rect l="l" t="t" r="r" b="b"/>
              <a:pathLst>
                <a:path w="6465569" h="1260475">
                  <a:moveTo>
                    <a:pt x="6465201" y="1260005"/>
                  </a:moveTo>
                  <a:lnTo>
                    <a:pt x="0" y="1260005"/>
                  </a:lnTo>
                  <a:lnTo>
                    <a:pt x="0" y="0"/>
                  </a:lnTo>
                  <a:lnTo>
                    <a:pt x="6287820" y="0"/>
                  </a:lnTo>
                  <a:lnTo>
                    <a:pt x="6326216" y="38401"/>
                  </a:lnTo>
                  <a:lnTo>
                    <a:pt x="6360233" y="72418"/>
                  </a:lnTo>
                  <a:lnTo>
                    <a:pt x="6392789" y="104974"/>
                  </a:lnTo>
                  <a:lnTo>
                    <a:pt x="6426805" y="138992"/>
                  </a:lnTo>
                  <a:lnTo>
                    <a:pt x="6465201" y="177393"/>
                  </a:lnTo>
                  <a:lnTo>
                    <a:pt x="6465201" y="1260005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382898" y="1815630"/>
              <a:ext cx="190093" cy="191223"/>
            </a:xfrm>
            <a:prstGeom prst="rect">
              <a:avLst/>
            </a:prstGeom>
          </p:spPr>
        </p:pic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4558" y="8741935"/>
              <a:ext cx="6465570" cy="1354455"/>
            </a:xfrm>
            <a:custGeom>
              <a:avLst/>
              <a:gdLst/>
              <a:ahLst/>
              <a:cxnLst/>
              <a:rect l="l" t="t" r="r" b="b"/>
              <a:pathLst>
                <a:path w="6465569" h="1354454">
                  <a:moveTo>
                    <a:pt x="6287820" y="0"/>
                  </a:moveTo>
                  <a:lnTo>
                    <a:pt x="0" y="0"/>
                  </a:lnTo>
                  <a:lnTo>
                    <a:pt x="0" y="1353985"/>
                  </a:lnTo>
                  <a:lnTo>
                    <a:pt x="6465201" y="1353985"/>
                  </a:lnTo>
                  <a:lnTo>
                    <a:pt x="6465201" y="177380"/>
                  </a:lnTo>
                  <a:lnTo>
                    <a:pt x="6287820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4558" y="8741935"/>
              <a:ext cx="6465570" cy="1354455"/>
            </a:xfrm>
            <a:custGeom>
              <a:avLst/>
              <a:gdLst/>
              <a:ahLst/>
              <a:cxnLst/>
              <a:rect l="l" t="t" r="r" b="b"/>
              <a:pathLst>
                <a:path w="6465569" h="1354454">
                  <a:moveTo>
                    <a:pt x="6465201" y="1353985"/>
                  </a:moveTo>
                  <a:lnTo>
                    <a:pt x="0" y="1353985"/>
                  </a:lnTo>
                  <a:lnTo>
                    <a:pt x="0" y="0"/>
                  </a:lnTo>
                  <a:lnTo>
                    <a:pt x="6287820" y="0"/>
                  </a:lnTo>
                  <a:lnTo>
                    <a:pt x="6326216" y="38396"/>
                  </a:lnTo>
                  <a:lnTo>
                    <a:pt x="6360233" y="72412"/>
                  </a:lnTo>
                  <a:lnTo>
                    <a:pt x="6392789" y="104968"/>
                  </a:lnTo>
                  <a:lnTo>
                    <a:pt x="6426805" y="138984"/>
                  </a:lnTo>
                  <a:lnTo>
                    <a:pt x="6465201" y="177380"/>
                  </a:lnTo>
                  <a:lnTo>
                    <a:pt x="6465201" y="1353985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387448" y="8735579"/>
              <a:ext cx="190093" cy="191223"/>
            </a:xfrm>
            <a:prstGeom prst="rect">
              <a:avLst/>
            </a:prstGeom>
          </p:spPr>
        </p:pic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4558" y="7509305"/>
              <a:ext cx="6465570" cy="883919"/>
            </a:xfrm>
            <a:custGeom>
              <a:avLst/>
              <a:gdLst/>
              <a:ahLst/>
              <a:cxnLst/>
              <a:rect l="l" t="t" r="r" b="b"/>
              <a:pathLst>
                <a:path w="6465569" h="883920">
                  <a:moveTo>
                    <a:pt x="6287820" y="0"/>
                  </a:moveTo>
                  <a:lnTo>
                    <a:pt x="0" y="0"/>
                  </a:lnTo>
                  <a:lnTo>
                    <a:pt x="0" y="883678"/>
                  </a:lnTo>
                  <a:lnTo>
                    <a:pt x="6465201" y="883678"/>
                  </a:lnTo>
                  <a:lnTo>
                    <a:pt x="6465201" y="177393"/>
                  </a:lnTo>
                  <a:lnTo>
                    <a:pt x="6287820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4558" y="7509305"/>
              <a:ext cx="6465570" cy="883919"/>
            </a:xfrm>
            <a:custGeom>
              <a:avLst/>
              <a:gdLst/>
              <a:ahLst/>
              <a:cxnLst/>
              <a:rect l="l" t="t" r="r" b="b"/>
              <a:pathLst>
                <a:path w="6465569" h="883920">
                  <a:moveTo>
                    <a:pt x="6465201" y="883678"/>
                  </a:moveTo>
                  <a:lnTo>
                    <a:pt x="0" y="883678"/>
                  </a:lnTo>
                  <a:lnTo>
                    <a:pt x="0" y="0"/>
                  </a:lnTo>
                  <a:lnTo>
                    <a:pt x="6287820" y="0"/>
                  </a:lnTo>
                  <a:lnTo>
                    <a:pt x="6326216" y="38401"/>
                  </a:lnTo>
                  <a:lnTo>
                    <a:pt x="6360233" y="72418"/>
                  </a:lnTo>
                  <a:lnTo>
                    <a:pt x="6392789" y="104974"/>
                  </a:lnTo>
                  <a:lnTo>
                    <a:pt x="6426805" y="138992"/>
                  </a:lnTo>
                  <a:lnTo>
                    <a:pt x="6465201" y="177393"/>
                  </a:lnTo>
                  <a:lnTo>
                    <a:pt x="6465201" y="883678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387448" y="7502953"/>
              <a:ext cx="190093" cy="191223"/>
            </a:xfrm>
            <a:prstGeom prst="rect">
              <a:avLst/>
            </a:prstGeom>
          </p:spPr>
        </p:pic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26921" y="3296410"/>
              <a:ext cx="50800" cy="157480"/>
            </a:xfrm>
            <a:custGeom>
              <a:avLst/>
              <a:gdLst/>
              <a:ahLst/>
              <a:cxnLst/>
              <a:rect l="l" t="t" r="r" b="b"/>
              <a:pathLst>
                <a:path w="50800" h="157479">
                  <a:moveTo>
                    <a:pt x="37274" y="0"/>
                  </a:moveTo>
                  <a:lnTo>
                    <a:pt x="34505" y="0"/>
                  </a:lnTo>
                  <a:lnTo>
                    <a:pt x="27499" y="5476"/>
                  </a:lnTo>
                  <a:lnTo>
                    <a:pt x="6972" y="41313"/>
                  </a:lnTo>
                  <a:lnTo>
                    <a:pt x="5194" y="52984"/>
                  </a:lnTo>
                  <a:lnTo>
                    <a:pt x="3403" y="64490"/>
                  </a:lnTo>
                  <a:lnTo>
                    <a:pt x="0" y="70967"/>
                  </a:lnTo>
                  <a:lnTo>
                    <a:pt x="0" y="80848"/>
                  </a:lnTo>
                  <a:lnTo>
                    <a:pt x="7702" y="118189"/>
                  </a:lnTo>
                  <a:lnTo>
                    <a:pt x="27063" y="149377"/>
                  </a:lnTo>
                  <a:lnTo>
                    <a:pt x="32740" y="157149"/>
                  </a:lnTo>
                  <a:lnTo>
                    <a:pt x="33058" y="157149"/>
                  </a:lnTo>
                  <a:lnTo>
                    <a:pt x="33058" y="156832"/>
                  </a:lnTo>
                  <a:lnTo>
                    <a:pt x="35966" y="155371"/>
                  </a:lnTo>
                  <a:lnTo>
                    <a:pt x="50241" y="151803"/>
                  </a:lnTo>
                  <a:lnTo>
                    <a:pt x="50241" y="147916"/>
                  </a:lnTo>
                  <a:lnTo>
                    <a:pt x="42786" y="139001"/>
                  </a:lnTo>
                  <a:lnTo>
                    <a:pt x="34349" y="123381"/>
                  </a:lnTo>
                  <a:lnTo>
                    <a:pt x="28298" y="109200"/>
                  </a:lnTo>
                  <a:lnTo>
                    <a:pt x="24101" y="94410"/>
                  </a:lnTo>
                  <a:lnTo>
                    <a:pt x="22529" y="79222"/>
                  </a:lnTo>
                  <a:lnTo>
                    <a:pt x="23008" y="71347"/>
                  </a:lnTo>
                  <a:lnTo>
                    <a:pt x="37068" y="28216"/>
                  </a:lnTo>
                  <a:lnTo>
                    <a:pt x="50241" y="8915"/>
                  </a:lnTo>
                  <a:lnTo>
                    <a:pt x="50241" y="5346"/>
                  </a:lnTo>
                  <a:lnTo>
                    <a:pt x="37274" y="0"/>
                  </a:lnTo>
                  <a:close/>
                </a:path>
              </a:pathLst>
            </a:custGeom>
            <a:solidFill>
              <a:srgbClr val="03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216031" y="3313920"/>
              <a:ext cx="94767" cy="126034"/>
            </a:xfrm>
            <a:prstGeom prst="rect">
              <a:avLst/>
            </a:prstGeom>
          </p:spPr>
        </p:pic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56486" y="3296904"/>
              <a:ext cx="48260" cy="154305"/>
            </a:xfrm>
            <a:custGeom>
              <a:avLst/>
              <a:gdLst/>
              <a:ahLst/>
              <a:cxnLst/>
              <a:rect l="l" t="t" r="r" b="b"/>
              <a:pathLst>
                <a:path w="48259" h="154304">
                  <a:moveTo>
                    <a:pt x="16840" y="0"/>
                  </a:moveTo>
                  <a:lnTo>
                    <a:pt x="14732" y="0"/>
                  </a:lnTo>
                  <a:lnTo>
                    <a:pt x="0" y="7937"/>
                  </a:lnTo>
                  <a:lnTo>
                    <a:pt x="0" y="11176"/>
                  </a:lnTo>
                  <a:lnTo>
                    <a:pt x="9702" y="22834"/>
                  </a:lnTo>
                  <a:lnTo>
                    <a:pt x="11328" y="25107"/>
                  </a:lnTo>
                  <a:lnTo>
                    <a:pt x="18480" y="37818"/>
                  </a:lnTo>
                  <a:lnTo>
                    <a:pt x="22836" y="50707"/>
                  </a:lnTo>
                  <a:lnTo>
                    <a:pt x="25003" y="64202"/>
                  </a:lnTo>
                  <a:lnTo>
                    <a:pt x="25590" y="78727"/>
                  </a:lnTo>
                  <a:lnTo>
                    <a:pt x="24654" y="93050"/>
                  </a:lnTo>
                  <a:lnTo>
                    <a:pt x="10845" y="132194"/>
                  </a:lnTo>
                  <a:lnTo>
                    <a:pt x="0" y="146126"/>
                  </a:lnTo>
                  <a:lnTo>
                    <a:pt x="152" y="146939"/>
                  </a:lnTo>
                  <a:lnTo>
                    <a:pt x="1930" y="148717"/>
                  </a:lnTo>
                  <a:lnTo>
                    <a:pt x="14249" y="153746"/>
                  </a:lnTo>
                  <a:lnTo>
                    <a:pt x="19596" y="153746"/>
                  </a:lnTo>
                  <a:lnTo>
                    <a:pt x="28181" y="141592"/>
                  </a:lnTo>
                  <a:lnTo>
                    <a:pt x="32550" y="137706"/>
                  </a:lnTo>
                  <a:lnTo>
                    <a:pt x="47777" y="98818"/>
                  </a:lnTo>
                  <a:lnTo>
                    <a:pt x="47942" y="97370"/>
                  </a:lnTo>
                  <a:lnTo>
                    <a:pt x="47942" y="86995"/>
                  </a:lnTo>
                  <a:lnTo>
                    <a:pt x="46812" y="79705"/>
                  </a:lnTo>
                  <a:lnTo>
                    <a:pt x="46812" y="72415"/>
                  </a:lnTo>
                  <a:lnTo>
                    <a:pt x="37447" y="28439"/>
                  </a:lnTo>
                  <a:lnTo>
                    <a:pt x="19113" y="2590"/>
                  </a:lnTo>
                  <a:lnTo>
                    <a:pt x="17818" y="1130"/>
                  </a:lnTo>
                  <a:lnTo>
                    <a:pt x="16840" y="0"/>
                  </a:lnTo>
                  <a:close/>
                </a:path>
              </a:pathLst>
            </a:custGeom>
            <a:solidFill>
              <a:srgbClr val="03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514031" y="3310774"/>
              <a:ext cx="1379703" cy="128597"/>
            </a:xfrm>
            <a:prstGeom prst="rect">
              <a:avLst/>
            </a:prstGeom>
          </p:spPr>
        </p:pic>
        <p:pic>
          <p:nvPicPr>
            <p:cNvPr id="75" name="object 7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000640" y="3311857"/>
              <a:ext cx="3149555" cy="126961"/>
            </a:xfrm>
            <a:prstGeom prst="rect">
              <a:avLst/>
            </a:prstGeom>
          </p:spPr>
        </p:pic>
        <p:sp>
          <p:nvSpPr>
            <p:cNvPr id="76" name="object 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5533" y="6811642"/>
              <a:ext cx="43815" cy="127000"/>
            </a:xfrm>
            <a:custGeom>
              <a:avLst/>
              <a:gdLst/>
              <a:ahLst/>
              <a:cxnLst/>
              <a:rect l="l" t="t" r="r" b="b"/>
              <a:pathLst>
                <a:path w="43815" h="127000">
                  <a:moveTo>
                    <a:pt x="41059" y="0"/>
                  </a:moveTo>
                  <a:lnTo>
                    <a:pt x="35394" y="0"/>
                  </a:lnTo>
                  <a:lnTo>
                    <a:pt x="24587" y="9575"/>
                  </a:lnTo>
                  <a:lnTo>
                    <a:pt x="16014" y="18513"/>
                  </a:lnTo>
                  <a:lnTo>
                    <a:pt x="8088" y="30500"/>
                  </a:lnTo>
                  <a:lnTo>
                    <a:pt x="2264" y="45499"/>
                  </a:lnTo>
                  <a:lnTo>
                    <a:pt x="0" y="63474"/>
                  </a:lnTo>
                  <a:lnTo>
                    <a:pt x="3775" y="86727"/>
                  </a:lnTo>
                  <a:lnTo>
                    <a:pt x="12679" y="104101"/>
                  </a:lnTo>
                  <a:lnTo>
                    <a:pt x="23076" y="116056"/>
                  </a:lnTo>
                  <a:lnTo>
                    <a:pt x="31330" y="123050"/>
                  </a:lnTo>
                  <a:lnTo>
                    <a:pt x="36741" y="126949"/>
                  </a:lnTo>
                  <a:lnTo>
                    <a:pt x="41198" y="126949"/>
                  </a:lnTo>
                  <a:lnTo>
                    <a:pt x="43624" y="124942"/>
                  </a:lnTo>
                  <a:lnTo>
                    <a:pt x="43624" y="119392"/>
                  </a:lnTo>
                  <a:lnTo>
                    <a:pt x="32786" y="111781"/>
                  </a:lnTo>
                  <a:lnTo>
                    <a:pt x="28051" y="107627"/>
                  </a:lnTo>
                  <a:lnTo>
                    <a:pt x="10762" y="72653"/>
                  </a:lnTo>
                  <a:lnTo>
                    <a:pt x="10121" y="63474"/>
                  </a:lnTo>
                  <a:lnTo>
                    <a:pt x="11565" y="49778"/>
                  </a:lnTo>
                  <a:lnTo>
                    <a:pt x="31877" y="15925"/>
                  </a:lnTo>
                  <a:lnTo>
                    <a:pt x="34442" y="14046"/>
                  </a:lnTo>
                  <a:lnTo>
                    <a:pt x="42951" y="7962"/>
                  </a:lnTo>
                  <a:lnTo>
                    <a:pt x="43624" y="6616"/>
                  </a:lnTo>
                  <a:lnTo>
                    <a:pt x="43624" y="1892"/>
                  </a:lnTo>
                  <a:lnTo>
                    <a:pt x="4105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605425" y="6817567"/>
              <a:ext cx="78346" cy="111302"/>
            </a:xfrm>
            <a:prstGeom prst="rect">
              <a:avLst/>
            </a:prstGeom>
          </p:spPr>
        </p:pic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20029" y="6811650"/>
              <a:ext cx="43815" cy="127000"/>
            </a:xfrm>
            <a:custGeom>
              <a:avLst/>
              <a:gdLst/>
              <a:ahLst/>
              <a:cxnLst/>
              <a:rect l="l" t="t" r="r" b="b"/>
              <a:pathLst>
                <a:path w="43815" h="127000">
                  <a:moveTo>
                    <a:pt x="8242" y="0"/>
                  </a:moveTo>
                  <a:lnTo>
                    <a:pt x="2565" y="0"/>
                  </a:lnTo>
                  <a:lnTo>
                    <a:pt x="0" y="1879"/>
                  </a:lnTo>
                  <a:lnTo>
                    <a:pt x="0" y="6604"/>
                  </a:lnTo>
                  <a:lnTo>
                    <a:pt x="673" y="7950"/>
                  </a:lnTo>
                  <a:lnTo>
                    <a:pt x="9182" y="14033"/>
                  </a:lnTo>
                  <a:lnTo>
                    <a:pt x="9994" y="14439"/>
                  </a:lnTo>
                  <a:lnTo>
                    <a:pt x="11747" y="15913"/>
                  </a:lnTo>
                  <a:lnTo>
                    <a:pt x="21018" y="25518"/>
                  </a:lnTo>
                  <a:lnTo>
                    <a:pt x="27844" y="36964"/>
                  </a:lnTo>
                  <a:lnTo>
                    <a:pt x="32060" y="49776"/>
                  </a:lnTo>
                  <a:lnTo>
                    <a:pt x="33502" y="63474"/>
                  </a:lnTo>
                  <a:lnTo>
                    <a:pt x="32866" y="72651"/>
                  </a:lnTo>
                  <a:lnTo>
                    <a:pt x="15582" y="107616"/>
                  </a:lnTo>
                  <a:lnTo>
                    <a:pt x="0" y="119392"/>
                  </a:lnTo>
                  <a:lnTo>
                    <a:pt x="0" y="124929"/>
                  </a:lnTo>
                  <a:lnTo>
                    <a:pt x="2438" y="126949"/>
                  </a:lnTo>
                  <a:lnTo>
                    <a:pt x="6883" y="126949"/>
                  </a:lnTo>
                  <a:lnTo>
                    <a:pt x="39848" y="86722"/>
                  </a:lnTo>
                  <a:lnTo>
                    <a:pt x="43624" y="63474"/>
                  </a:lnTo>
                  <a:lnTo>
                    <a:pt x="41359" y="45499"/>
                  </a:lnTo>
                  <a:lnTo>
                    <a:pt x="35536" y="30499"/>
                  </a:lnTo>
                  <a:lnTo>
                    <a:pt x="27609" y="18508"/>
                  </a:lnTo>
                  <a:lnTo>
                    <a:pt x="19037" y="9563"/>
                  </a:lnTo>
                  <a:lnTo>
                    <a:pt x="824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859483" y="6812589"/>
              <a:ext cx="1101745" cy="121559"/>
            </a:xfrm>
            <a:prstGeom prst="rect">
              <a:avLst/>
            </a:prstGeom>
          </p:spPr>
        </p:pic>
        <p:pic>
          <p:nvPicPr>
            <p:cNvPr id="80" name="object 8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067459" y="6810960"/>
              <a:ext cx="3690228" cy="126695"/>
            </a:xfrm>
            <a:prstGeom prst="rect">
              <a:avLst/>
            </a:prstGeom>
          </p:spPr>
        </p:pic>
        <p:pic>
          <p:nvPicPr>
            <p:cNvPr id="81" name="object 8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113879" y="6796736"/>
              <a:ext cx="699846" cy="340356"/>
            </a:xfrm>
            <a:prstGeom prst="rect">
              <a:avLst/>
            </a:prstGeom>
          </p:spPr>
        </p:pic>
        <p:pic>
          <p:nvPicPr>
            <p:cNvPr id="82" name="object 8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845818" y="6811100"/>
              <a:ext cx="668587" cy="128584"/>
            </a:xfrm>
            <a:prstGeom prst="rect">
              <a:avLst/>
            </a:prstGeom>
          </p:spPr>
        </p:pic>
        <p:pic>
          <p:nvPicPr>
            <p:cNvPr id="83" name="object 8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18873" y="7012687"/>
              <a:ext cx="1801331" cy="124663"/>
            </a:xfrm>
            <a:prstGeom prst="rect">
              <a:avLst/>
            </a:prstGeom>
          </p:spPr>
        </p:pic>
        <p:pic>
          <p:nvPicPr>
            <p:cNvPr id="84" name="object 8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4955" y="1439714"/>
              <a:ext cx="6310045" cy="300863"/>
            </a:xfrm>
            <a:prstGeom prst="rect">
              <a:avLst/>
            </a:prstGeom>
          </p:spPr>
        </p:pic>
        <p:pic>
          <p:nvPicPr>
            <p:cNvPr id="85" name="object 8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46230" y="2541173"/>
              <a:ext cx="1794103" cy="203974"/>
            </a:xfrm>
            <a:prstGeom prst="rect">
              <a:avLst/>
            </a:prstGeom>
          </p:spPr>
        </p:pic>
        <p:pic>
          <p:nvPicPr>
            <p:cNvPr id="86" name="object 8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46230" y="3802967"/>
              <a:ext cx="1794103" cy="203974"/>
            </a:xfrm>
            <a:prstGeom prst="rect">
              <a:avLst/>
            </a:prstGeom>
          </p:spPr>
        </p:pic>
        <p:pic>
          <p:nvPicPr>
            <p:cNvPr id="87" name="object 8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017509" y="2534361"/>
              <a:ext cx="809053" cy="203974"/>
            </a:xfrm>
            <a:prstGeom prst="rect">
              <a:avLst/>
            </a:prstGeom>
          </p:spPr>
        </p:pic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3934" y="3684050"/>
              <a:ext cx="6234430" cy="0"/>
            </a:xfrm>
            <a:custGeom>
              <a:avLst/>
              <a:gdLst/>
              <a:ahLst/>
              <a:cxnLst/>
              <a:rect l="l" t="t" r="r" b="b"/>
              <a:pathLst>
                <a:path w="6234430">
                  <a:moveTo>
                    <a:pt x="0" y="0"/>
                  </a:moveTo>
                  <a:lnTo>
                    <a:pt x="6233960" y="0"/>
                  </a:lnTo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02389" y="2519953"/>
              <a:ext cx="0" cy="1163320"/>
            </a:xfrm>
            <a:custGeom>
              <a:avLst/>
              <a:gdLst/>
              <a:ahLst/>
              <a:cxnLst/>
              <a:rect l="l" t="t" r="r" b="b"/>
              <a:pathLst>
                <a:path h="1163320">
                  <a:moveTo>
                    <a:pt x="0" y="0"/>
                  </a:moveTo>
                  <a:lnTo>
                    <a:pt x="0" y="1163205"/>
                  </a:lnTo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186865" y="1872124"/>
              <a:ext cx="220120" cy="106043"/>
            </a:xfrm>
            <a:prstGeom prst="rect">
              <a:avLst/>
            </a:prstGeom>
          </p:spPr>
        </p:pic>
        <p:pic>
          <p:nvPicPr>
            <p:cNvPr id="91" name="object 9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111314" y="3650516"/>
              <a:ext cx="1210947" cy="124062"/>
            </a:xfrm>
            <a:prstGeom prst="rect">
              <a:avLst/>
            </a:prstGeom>
          </p:spPr>
        </p:pic>
        <p:pic>
          <p:nvPicPr>
            <p:cNvPr id="92" name="object 9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111314" y="3867008"/>
              <a:ext cx="940949" cy="122906"/>
            </a:xfrm>
            <a:prstGeom prst="rect">
              <a:avLst/>
            </a:prstGeom>
          </p:spPr>
        </p:pic>
        <p:pic>
          <p:nvPicPr>
            <p:cNvPr id="93" name="object 9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517941" y="3651368"/>
              <a:ext cx="1210947" cy="128479"/>
            </a:xfrm>
            <a:prstGeom prst="rect">
              <a:avLst/>
            </a:prstGeom>
          </p:spPr>
        </p:pic>
        <p:pic>
          <p:nvPicPr>
            <p:cNvPr id="94" name="object 9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1517941" y="3863264"/>
              <a:ext cx="1345947" cy="127214"/>
            </a:xfrm>
            <a:prstGeom prst="rect">
              <a:avLst/>
            </a:prstGeom>
          </p:spPr>
        </p:pic>
        <p:pic>
          <p:nvPicPr>
            <p:cNvPr id="95" name="object 9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105916" y="7320597"/>
              <a:ext cx="1239758" cy="132372"/>
            </a:xfrm>
            <a:prstGeom prst="rect">
              <a:avLst/>
            </a:prstGeom>
          </p:spPr>
        </p:pic>
        <p:pic>
          <p:nvPicPr>
            <p:cNvPr id="96" name="object 9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105916" y="8557160"/>
              <a:ext cx="1514214" cy="132372"/>
            </a:xfrm>
            <a:prstGeom prst="rect">
              <a:avLst/>
            </a:prstGeom>
          </p:spPr>
        </p:pic>
        <p:pic>
          <p:nvPicPr>
            <p:cNvPr id="97" name="object 9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598514" y="517060"/>
              <a:ext cx="673834" cy="863600"/>
            </a:xfrm>
            <a:prstGeom prst="rect">
              <a:avLst/>
            </a:prstGeom>
          </p:spPr>
        </p:pic>
        <p:sp>
          <p:nvSpPr>
            <p:cNvPr id="98" name="object 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57141" y="1438579"/>
              <a:ext cx="820419" cy="130175"/>
            </a:xfrm>
            <a:custGeom>
              <a:avLst/>
              <a:gdLst/>
              <a:ahLst/>
              <a:cxnLst/>
              <a:rect l="l" t="t" r="r" b="b"/>
              <a:pathLst>
                <a:path w="820420" h="130175">
                  <a:moveTo>
                    <a:pt x="126238" y="118198"/>
                  </a:moveTo>
                  <a:lnTo>
                    <a:pt x="125310" y="117513"/>
                  </a:lnTo>
                  <a:lnTo>
                    <a:pt x="123202" y="118897"/>
                  </a:lnTo>
                  <a:lnTo>
                    <a:pt x="123990" y="121285"/>
                  </a:lnTo>
                  <a:lnTo>
                    <a:pt x="123863" y="123253"/>
                  </a:lnTo>
                  <a:lnTo>
                    <a:pt x="125298" y="123253"/>
                  </a:lnTo>
                  <a:lnTo>
                    <a:pt x="125971" y="119976"/>
                  </a:lnTo>
                  <a:lnTo>
                    <a:pt x="126136" y="118897"/>
                  </a:lnTo>
                  <a:lnTo>
                    <a:pt x="126238" y="118198"/>
                  </a:lnTo>
                  <a:close/>
                </a:path>
                <a:path w="820420" h="130175">
                  <a:moveTo>
                    <a:pt x="220865" y="118173"/>
                  </a:moveTo>
                  <a:lnTo>
                    <a:pt x="220814" y="117475"/>
                  </a:lnTo>
                  <a:lnTo>
                    <a:pt x="220624" y="118008"/>
                  </a:lnTo>
                  <a:lnTo>
                    <a:pt x="220865" y="118173"/>
                  </a:lnTo>
                  <a:close/>
                </a:path>
                <a:path w="820420" h="130175">
                  <a:moveTo>
                    <a:pt x="271653" y="19773"/>
                  </a:moveTo>
                  <a:lnTo>
                    <a:pt x="270116" y="16421"/>
                  </a:lnTo>
                  <a:lnTo>
                    <a:pt x="265760" y="14617"/>
                  </a:lnTo>
                  <a:lnTo>
                    <a:pt x="263156" y="17297"/>
                  </a:lnTo>
                  <a:lnTo>
                    <a:pt x="265264" y="18935"/>
                  </a:lnTo>
                  <a:lnTo>
                    <a:pt x="268173" y="21412"/>
                  </a:lnTo>
                  <a:lnTo>
                    <a:pt x="270014" y="21183"/>
                  </a:lnTo>
                  <a:lnTo>
                    <a:pt x="271653" y="19773"/>
                  </a:lnTo>
                  <a:close/>
                </a:path>
                <a:path w="820420" h="130175">
                  <a:moveTo>
                    <a:pt x="331381" y="126263"/>
                  </a:moveTo>
                  <a:lnTo>
                    <a:pt x="331177" y="125971"/>
                  </a:lnTo>
                  <a:lnTo>
                    <a:pt x="329095" y="122961"/>
                  </a:lnTo>
                  <a:lnTo>
                    <a:pt x="327634" y="122961"/>
                  </a:lnTo>
                  <a:lnTo>
                    <a:pt x="324993" y="125971"/>
                  </a:lnTo>
                  <a:lnTo>
                    <a:pt x="326529" y="127711"/>
                  </a:lnTo>
                  <a:lnTo>
                    <a:pt x="327952" y="129362"/>
                  </a:lnTo>
                  <a:lnTo>
                    <a:pt x="328574" y="127711"/>
                  </a:lnTo>
                  <a:lnTo>
                    <a:pt x="328688" y="127431"/>
                  </a:lnTo>
                  <a:lnTo>
                    <a:pt x="331381" y="126263"/>
                  </a:lnTo>
                  <a:close/>
                </a:path>
                <a:path w="820420" h="130175">
                  <a:moveTo>
                    <a:pt x="342658" y="112141"/>
                  </a:moveTo>
                  <a:lnTo>
                    <a:pt x="306743" y="112141"/>
                  </a:lnTo>
                  <a:lnTo>
                    <a:pt x="308584" y="115062"/>
                  </a:lnTo>
                  <a:lnTo>
                    <a:pt x="309410" y="115570"/>
                  </a:lnTo>
                  <a:lnTo>
                    <a:pt x="342519" y="115570"/>
                  </a:lnTo>
                  <a:lnTo>
                    <a:pt x="342646" y="112522"/>
                  </a:lnTo>
                  <a:lnTo>
                    <a:pt x="342658" y="112141"/>
                  </a:lnTo>
                  <a:close/>
                </a:path>
                <a:path w="820420" h="130175">
                  <a:moveTo>
                    <a:pt x="347154" y="112141"/>
                  </a:moveTo>
                  <a:lnTo>
                    <a:pt x="347103" y="111633"/>
                  </a:lnTo>
                  <a:lnTo>
                    <a:pt x="342684" y="111633"/>
                  </a:lnTo>
                  <a:lnTo>
                    <a:pt x="342658" y="112141"/>
                  </a:lnTo>
                  <a:lnTo>
                    <a:pt x="347154" y="112141"/>
                  </a:lnTo>
                  <a:close/>
                </a:path>
                <a:path w="820420" h="130175">
                  <a:moveTo>
                    <a:pt x="347662" y="112141"/>
                  </a:moveTo>
                  <a:lnTo>
                    <a:pt x="347154" y="112141"/>
                  </a:lnTo>
                  <a:lnTo>
                    <a:pt x="347205" y="112649"/>
                  </a:lnTo>
                  <a:lnTo>
                    <a:pt x="347383" y="112649"/>
                  </a:lnTo>
                  <a:lnTo>
                    <a:pt x="347662" y="112141"/>
                  </a:lnTo>
                  <a:close/>
                </a:path>
                <a:path w="820420" h="130175">
                  <a:moveTo>
                    <a:pt x="364451" y="112141"/>
                  </a:moveTo>
                  <a:lnTo>
                    <a:pt x="363905" y="111633"/>
                  </a:lnTo>
                  <a:lnTo>
                    <a:pt x="347941" y="111633"/>
                  </a:lnTo>
                  <a:lnTo>
                    <a:pt x="347662" y="112141"/>
                  </a:lnTo>
                  <a:lnTo>
                    <a:pt x="364451" y="112141"/>
                  </a:lnTo>
                  <a:close/>
                </a:path>
                <a:path w="820420" h="130175">
                  <a:moveTo>
                    <a:pt x="365848" y="112141"/>
                  </a:moveTo>
                  <a:lnTo>
                    <a:pt x="364451" y="112141"/>
                  </a:lnTo>
                  <a:lnTo>
                    <a:pt x="365010" y="112649"/>
                  </a:lnTo>
                  <a:lnTo>
                    <a:pt x="365848" y="112141"/>
                  </a:lnTo>
                  <a:close/>
                </a:path>
                <a:path w="820420" h="130175">
                  <a:moveTo>
                    <a:pt x="384886" y="112141"/>
                  </a:moveTo>
                  <a:lnTo>
                    <a:pt x="383070" y="111633"/>
                  </a:lnTo>
                  <a:lnTo>
                    <a:pt x="366687" y="111633"/>
                  </a:lnTo>
                  <a:lnTo>
                    <a:pt x="365848" y="112141"/>
                  </a:lnTo>
                  <a:lnTo>
                    <a:pt x="384886" y="112141"/>
                  </a:lnTo>
                  <a:close/>
                </a:path>
                <a:path w="820420" h="130175">
                  <a:moveTo>
                    <a:pt x="395859" y="112141"/>
                  </a:moveTo>
                  <a:lnTo>
                    <a:pt x="384886" y="112141"/>
                  </a:lnTo>
                  <a:lnTo>
                    <a:pt x="388962" y="113284"/>
                  </a:lnTo>
                  <a:lnTo>
                    <a:pt x="395859" y="112141"/>
                  </a:lnTo>
                  <a:close/>
                </a:path>
                <a:path w="820420" h="130175">
                  <a:moveTo>
                    <a:pt x="597027" y="123545"/>
                  </a:moveTo>
                  <a:lnTo>
                    <a:pt x="595985" y="122351"/>
                  </a:lnTo>
                  <a:lnTo>
                    <a:pt x="593432" y="121323"/>
                  </a:lnTo>
                  <a:lnTo>
                    <a:pt x="592048" y="122199"/>
                  </a:lnTo>
                  <a:lnTo>
                    <a:pt x="591731" y="126707"/>
                  </a:lnTo>
                  <a:lnTo>
                    <a:pt x="593242" y="127711"/>
                  </a:lnTo>
                  <a:lnTo>
                    <a:pt x="596087" y="128536"/>
                  </a:lnTo>
                  <a:lnTo>
                    <a:pt x="596595" y="127419"/>
                  </a:lnTo>
                  <a:lnTo>
                    <a:pt x="596785" y="125082"/>
                  </a:lnTo>
                  <a:lnTo>
                    <a:pt x="597027" y="123545"/>
                  </a:lnTo>
                  <a:close/>
                </a:path>
                <a:path w="820420" h="130175">
                  <a:moveTo>
                    <a:pt x="666381" y="105791"/>
                  </a:moveTo>
                  <a:lnTo>
                    <a:pt x="665962" y="105283"/>
                  </a:lnTo>
                  <a:lnTo>
                    <a:pt x="650278" y="105283"/>
                  </a:lnTo>
                  <a:lnTo>
                    <a:pt x="649935" y="105791"/>
                  </a:lnTo>
                  <a:lnTo>
                    <a:pt x="666381" y="105791"/>
                  </a:lnTo>
                  <a:close/>
                </a:path>
                <a:path w="820420" h="130175">
                  <a:moveTo>
                    <a:pt x="706424" y="104521"/>
                  </a:moveTo>
                  <a:lnTo>
                    <a:pt x="665327" y="104521"/>
                  </a:lnTo>
                  <a:lnTo>
                    <a:pt x="665861" y="105156"/>
                  </a:lnTo>
                  <a:lnTo>
                    <a:pt x="665962" y="105283"/>
                  </a:lnTo>
                  <a:lnTo>
                    <a:pt x="705459" y="105283"/>
                  </a:lnTo>
                  <a:lnTo>
                    <a:pt x="706424" y="104521"/>
                  </a:lnTo>
                  <a:close/>
                </a:path>
                <a:path w="820420" h="130175">
                  <a:moveTo>
                    <a:pt x="712381" y="104521"/>
                  </a:moveTo>
                  <a:lnTo>
                    <a:pt x="710641" y="104013"/>
                  </a:lnTo>
                  <a:lnTo>
                    <a:pt x="707072" y="104013"/>
                  </a:lnTo>
                  <a:lnTo>
                    <a:pt x="706424" y="104521"/>
                  </a:lnTo>
                  <a:lnTo>
                    <a:pt x="712381" y="104521"/>
                  </a:lnTo>
                  <a:close/>
                </a:path>
                <a:path w="820420" h="130175">
                  <a:moveTo>
                    <a:pt x="713422" y="105791"/>
                  </a:moveTo>
                  <a:lnTo>
                    <a:pt x="713003" y="105283"/>
                  </a:lnTo>
                  <a:lnTo>
                    <a:pt x="705459" y="105283"/>
                  </a:lnTo>
                  <a:lnTo>
                    <a:pt x="704824" y="105791"/>
                  </a:lnTo>
                  <a:lnTo>
                    <a:pt x="713422" y="105791"/>
                  </a:lnTo>
                  <a:close/>
                </a:path>
                <a:path w="820420" h="130175">
                  <a:moveTo>
                    <a:pt x="719416" y="105791"/>
                  </a:moveTo>
                  <a:lnTo>
                    <a:pt x="713422" y="105791"/>
                  </a:lnTo>
                  <a:lnTo>
                    <a:pt x="716699" y="109728"/>
                  </a:lnTo>
                  <a:lnTo>
                    <a:pt x="719416" y="105791"/>
                  </a:lnTo>
                  <a:close/>
                </a:path>
                <a:path w="820420" h="130175">
                  <a:moveTo>
                    <a:pt x="720826" y="104521"/>
                  </a:moveTo>
                  <a:lnTo>
                    <a:pt x="712381" y="104521"/>
                  </a:lnTo>
                  <a:lnTo>
                    <a:pt x="712901" y="105156"/>
                  </a:lnTo>
                  <a:lnTo>
                    <a:pt x="713003" y="105283"/>
                  </a:lnTo>
                  <a:lnTo>
                    <a:pt x="719772" y="105283"/>
                  </a:lnTo>
                  <a:lnTo>
                    <a:pt x="720128" y="104775"/>
                  </a:lnTo>
                  <a:lnTo>
                    <a:pt x="720826" y="104521"/>
                  </a:lnTo>
                  <a:close/>
                </a:path>
                <a:path w="820420" h="130175">
                  <a:moveTo>
                    <a:pt x="724268" y="104521"/>
                  </a:moveTo>
                  <a:lnTo>
                    <a:pt x="723950" y="104013"/>
                  </a:lnTo>
                  <a:lnTo>
                    <a:pt x="722236" y="104013"/>
                  </a:lnTo>
                  <a:lnTo>
                    <a:pt x="720826" y="104521"/>
                  </a:lnTo>
                  <a:lnTo>
                    <a:pt x="724268" y="104521"/>
                  </a:lnTo>
                  <a:close/>
                </a:path>
                <a:path w="820420" h="130175">
                  <a:moveTo>
                    <a:pt x="725055" y="105791"/>
                  </a:moveTo>
                  <a:lnTo>
                    <a:pt x="724738" y="105283"/>
                  </a:lnTo>
                  <a:lnTo>
                    <a:pt x="719772" y="105283"/>
                  </a:lnTo>
                  <a:lnTo>
                    <a:pt x="719416" y="105791"/>
                  </a:lnTo>
                  <a:lnTo>
                    <a:pt x="725055" y="105791"/>
                  </a:lnTo>
                  <a:close/>
                </a:path>
                <a:path w="820420" h="130175">
                  <a:moveTo>
                    <a:pt x="735609" y="105791"/>
                  </a:moveTo>
                  <a:lnTo>
                    <a:pt x="725055" y="105791"/>
                  </a:lnTo>
                  <a:lnTo>
                    <a:pt x="728332" y="111125"/>
                  </a:lnTo>
                  <a:lnTo>
                    <a:pt x="729335" y="110490"/>
                  </a:lnTo>
                  <a:lnTo>
                    <a:pt x="729119" y="110490"/>
                  </a:lnTo>
                  <a:lnTo>
                    <a:pt x="730364" y="110109"/>
                  </a:lnTo>
                  <a:lnTo>
                    <a:pt x="730631" y="110109"/>
                  </a:lnTo>
                  <a:lnTo>
                    <a:pt x="735609" y="105791"/>
                  </a:lnTo>
                  <a:close/>
                </a:path>
                <a:path w="820420" h="130175">
                  <a:moveTo>
                    <a:pt x="738466" y="104521"/>
                  </a:moveTo>
                  <a:lnTo>
                    <a:pt x="724268" y="104521"/>
                  </a:lnTo>
                  <a:lnTo>
                    <a:pt x="724662" y="105156"/>
                  </a:lnTo>
                  <a:lnTo>
                    <a:pt x="724738" y="105283"/>
                  </a:lnTo>
                  <a:lnTo>
                    <a:pt x="736752" y="105283"/>
                  </a:lnTo>
                  <a:lnTo>
                    <a:pt x="738466" y="104521"/>
                  </a:lnTo>
                  <a:close/>
                </a:path>
                <a:path w="820420" h="130175">
                  <a:moveTo>
                    <a:pt x="820204" y="56769"/>
                  </a:moveTo>
                  <a:lnTo>
                    <a:pt x="820127" y="56007"/>
                  </a:lnTo>
                  <a:lnTo>
                    <a:pt x="820026" y="54737"/>
                  </a:lnTo>
                  <a:lnTo>
                    <a:pt x="819950" y="53848"/>
                  </a:lnTo>
                  <a:lnTo>
                    <a:pt x="819848" y="52705"/>
                  </a:lnTo>
                  <a:lnTo>
                    <a:pt x="819734" y="51308"/>
                  </a:lnTo>
                  <a:lnTo>
                    <a:pt x="819645" y="50292"/>
                  </a:lnTo>
                  <a:lnTo>
                    <a:pt x="819581" y="49530"/>
                  </a:lnTo>
                  <a:lnTo>
                    <a:pt x="817346" y="40386"/>
                  </a:lnTo>
                  <a:lnTo>
                    <a:pt x="817067" y="39243"/>
                  </a:lnTo>
                  <a:lnTo>
                    <a:pt x="812634" y="32131"/>
                  </a:lnTo>
                  <a:lnTo>
                    <a:pt x="801839" y="40386"/>
                  </a:lnTo>
                  <a:lnTo>
                    <a:pt x="801293" y="38735"/>
                  </a:lnTo>
                  <a:lnTo>
                    <a:pt x="799973" y="34671"/>
                  </a:lnTo>
                  <a:lnTo>
                    <a:pt x="799147" y="32131"/>
                  </a:lnTo>
                  <a:lnTo>
                    <a:pt x="799033" y="31750"/>
                  </a:lnTo>
                  <a:lnTo>
                    <a:pt x="797560" y="30226"/>
                  </a:lnTo>
                  <a:lnTo>
                    <a:pt x="797433" y="30099"/>
                  </a:lnTo>
                  <a:lnTo>
                    <a:pt x="795108" y="27686"/>
                  </a:lnTo>
                  <a:lnTo>
                    <a:pt x="794626" y="27178"/>
                  </a:lnTo>
                  <a:lnTo>
                    <a:pt x="794461" y="27190"/>
                  </a:lnTo>
                  <a:lnTo>
                    <a:pt x="794626" y="27076"/>
                  </a:lnTo>
                  <a:lnTo>
                    <a:pt x="796048" y="24434"/>
                  </a:lnTo>
                  <a:lnTo>
                    <a:pt x="799719" y="25234"/>
                  </a:lnTo>
                  <a:lnTo>
                    <a:pt x="799757" y="20472"/>
                  </a:lnTo>
                  <a:lnTo>
                    <a:pt x="799312" y="9563"/>
                  </a:lnTo>
                  <a:lnTo>
                    <a:pt x="797890" y="9271"/>
                  </a:lnTo>
                  <a:lnTo>
                    <a:pt x="795667" y="5207"/>
                  </a:lnTo>
                  <a:lnTo>
                    <a:pt x="794766" y="3556"/>
                  </a:lnTo>
                  <a:lnTo>
                    <a:pt x="793788" y="2552"/>
                  </a:lnTo>
                  <a:lnTo>
                    <a:pt x="793788" y="17081"/>
                  </a:lnTo>
                  <a:lnTo>
                    <a:pt x="792518" y="16992"/>
                  </a:lnTo>
                  <a:lnTo>
                    <a:pt x="793584" y="15367"/>
                  </a:lnTo>
                  <a:lnTo>
                    <a:pt x="793788" y="17081"/>
                  </a:lnTo>
                  <a:lnTo>
                    <a:pt x="793788" y="2552"/>
                  </a:lnTo>
                  <a:lnTo>
                    <a:pt x="791324" y="0"/>
                  </a:lnTo>
                  <a:lnTo>
                    <a:pt x="790448" y="0"/>
                  </a:lnTo>
                  <a:lnTo>
                    <a:pt x="790448" y="27520"/>
                  </a:lnTo>
                  <a:lnTo>
                    <a:pt x="789965" y="27571"/>
                  </a:lnTo>
                  <a:lnTo>
                    <a:pt x="790054" y="24777"/>
                  </a:lnTo>
                  <a:lnTo>
                    <a:pt x="790232" y="25641"/>
                  </a:lnTo>
                  <a:lnTo>
                    <a:pt x="790448" y="27520"/>
                  </a:lnTo>
                  <a:lnTo>
                    <a:pt x="790448" y="0"/>
                  </a:lnTo>
                  <a:lnTo>
                    <a:pt x="787171" y="0"/>
                  </a:lnTo>
                  <a:lnTo>
                    <a:pt x="783539" y="3556"/>
                  </a:lnTo>
                  <a:lnTo>
                    <a:pt x="782434" y="4699"/>
                  </a:lnTo>
                  <a:lnTo>
                    <a:pt x="782129" y="5207"/>
                  </a:lnTo>
                  <a:lnTo>
                    <a:pt x="780986" y="4699"/>
                  </a:lnTo>
                  <a:lnTo>
                    <a:pt x="780199" y="4699"/>
                  </a:lnTo>
                  <a:lnTo>
                    <a:pt x="779653" y="5969"/>
                  </a:lnTo>
                  <a:lnTo>
                    <a:pt x="779106" y="8128"/>
                  </a:lnTo>
                  <a:lnTo>
                    <a:pt x="778573" y="8128"/>
                  </a:lnTo>
                  <a:lnTo>
                    <a:pt x="772566" y="8763"/>
                  </a:lnTo>
                  <a:lnTo>
                    <a:pt x="766559" y="9525"/>
                  </a:lnTo>
                  <a:lnTo>
                    <a:pt x="760577" y="9271"/>
                  </a:lnTo>
                  <a:lnTo>
                    <a:pt x="754697" y="6477"/>
                  </a:lnTo>
                  <a:lnTo>
                    <a:pt x="750506" y="3175"/>
                  </a:lnTo>
                  <a:lnTo>
                    <a:pt x="744740" y="2032"/>
                  </a:lnTo>
                  <a:lnTo>
                    <a:pt x="740460" y="12573"/>
                  </a:lnTo>
                  <a:lnTo>
                    <a:pt x="740359" y="12827"/>
                  </a:lnTo>
                  <a:lnTo>
                    <a:pt x="737933" y="10541"/>
                  </a:lnTo>
                  <a:lnTo>
                    <a:pt x="736219" y="11176"/>
                  </a:lnTo>
                  <a:lnTo>
                    <a:pt x="735647" y="11176"/>
                  </a:lnTo>
                  <a:lnTo>
                    <a:pt x="735520" y="8763"/>
                  </a:lnTo>
                  <a:lnTo>
                    <a:pt x="735507" y="8382"/>
                  </a:lnTo>
                  <a:lnTo>
                    <a:pt x="733767" y="9017"/>
                  </a:lnTo>
                  <a:lnTo>
                    <a:pt x="727519" y="9906"/>
                  </a:lnTo>
                  <a:lnTo>
                    <a:pt x="722731" y="10795"/>
                  </a:lnTo>
                  <a:lnTo>
                    <a:pt x="716330" y="11811"/>
                  </a:lnTo>
                  <a:lnTo>
                    <a:pt x="717753" y="11811"/>
                  </a:lnTo>
                  <a:lnTo>
                    <a:pt x="716343" y="13843"/>
                  </a:lnTo>
                  <a:lnTo>
                    <a:pt x="712228" y="11582"/>
                  </a:lnTo>
                  <a:lnTo>
                    <a:pt x="709625" y="15621"/>
                  </a:lnTo>
                  <a:lnTo>
                    <a:pt x="706716" y="18351"/>
                  </a:lnTo>
                  <a:lnTo>
                    <a:pt x="706856" y="18567"/>
                  </a:lnTo>
                  <a:lnTo>
                    <a:pt x="706120" y="17907"/>
                  </a:lnTo>
                  <a:lnTo>
                    <a:pt x="705891" y="17907"/>
                  </a:lnTo>
                  <a:lnTo>
                    <a:pt x="701179" y="14986"/>
                  </a:lnTo>
                  <a:lnTo>
                    <a:pt x="695528" y="11176"/>
                  </a:lnTo>
                  <a:lnTo>
                    <a:pt x="695248" y="11176"/>
                  </a:lnTo>
                  <a:lnTo>
                    <a:pt x="688759" y="19558"/>
                  </a:lnTo>
                  <a:lnTo>
                    <a:pt x="686650" y="20320"/>
                  </a:lnTo>
                  <a:lnTo>
                    <a:pt x="685546" y="20320"/>
                  </a:lnTo>
                  <a:lnTo>
                    <a:pt x="679716" y="16637"/>
                  </a:lnTo>
                  <a:lnTo>
                    <a:pt x="679005" y="16637"/>
                  </a:lnTo>
                  <a:lnTo>
                    <a:pt x="675398" y="17526"/>
                  </a:lnTo>
                  <a:lnTo>
                    <a:pt x="671487" y="21971"/>
                  </a:lnTo>
                  <a:lnTo>
                    <a:pt x="671042" y="21971"/>
                  </a:lnTo>
                  <a:lnTo>
                    <a:pt x="671042" y="22479"/>
                  </a:lnTo>
                  <a:lnTo>
                    <a:pt x="670153" y="23495"/>
                  </a:lnTo>
                  <a:lnTo>
                    <a:pt x="670026" y="23495"/>
                  </a:lnTo>
                  <a:lnTo>
                    <a:pt x="668248" y="24765"/>
                  </a:lnTo>
                  <a:lnTo>
                    <a:pt x="667486" y="24765"/>
                  </a:lnTo>
                  <a:lnTo>
                    <a:pt x="666102" y="23876"/>
                  </a:lnTo>
                  <a:lnTo>
                    <a:pt x="663917" y="22479"/>
                  </a:lnTo>
                  <a:lnTo>
                    <a:pt x="671042" y="22479"/>
                  </a:lnTo>
                  <a:lnTo>
                    <a:pt x="671042" y="21971"/>
                  </a:lnTo>
                  <a:lnTo>
                    <a:pt x="663130" y="21971"/>
                  </a:lnTo>
                  <a:lnTo>
                    <a:pt x="661746" y="21082"/>
                  </a:lnTo>
                  <a:lnTo>
                    <a:pt x="660742" y="20447"/>
                  </a:lnTo>
                  <a:lnTo>
                    <a:pt x="659638" y="21082"/>
                  </a:lnTo>
                  <a:lnTo>
                    <a:pt x="658075" y="21971"/>
                  </a:lnTo>
                  <a:lnTo>
                    <a:pt x="657186" y="21971"/>
                  </a:lnTo>
                  <a:lnTo>
                    <a:pt x="657186" y="22479"/>
                  </a:lnTo>
                  <a:lnTo>
                    <a:pt x="654748" y="23876"/>
                  </a:lnTo>
                  <a:lnTo>
                    <a:pt x="646366" y="22479"/>
                  </a:lnTo>
                  <a:lnTo>
                    <a:pt x="657186" y="22479"/>
                  </a:lnTo>
                  <a:lnTo>
                    <a:pt x="657186" y="21971"/>
                  </a:lnTo>
                  <a:lnTo>
                    <a:pt x="644956" y="21971"/>
                  </a:lnTo>
                  <a:lnTo>
                    <a:pt x="644829" y="22225"/>
                  </a:lnTo>
                  <a:lnTo>
                    <a:pt x="643318" y="21971"/>
                  </a:lnTo>
                  <a:lnTo>
                    <a:pt x="636689" y="21971"/>
                  </a:lnTo>
                  <a:lnTo>
                    <a:pt x="636981" y="22479"/>
                  </a:lnTo>
                  <a:lnTo>
                    <a:pt x="644715" y="22479"/>
                  </a:lnTo>
                  <a:lnTo>
                    <a:pt x="641210" y="29857"/>
                  </a:lnTo>
                  <a:lnTo>
                    <a:pt x="636320" y="21336"/>
                  </a:lnTo>
                  <a:lnTo>
                    <a:pt x="635012" y="19050"/>
                  </a:lnTo>
                  <a:lnTo>
                    <a:pt x="634466" y="19050"/>
                  </a:lnTo>
                  <a:lnTo>
                    <a:pt x="630834" y="21336"/>
                  </a:lnTo>
                  <a:lnTo>
                    <a:pt x="629526" y="21082"/>
                  </a:lnTo>
                  <a:lnTo>
                    <a:pt x="626922" y="20586"/>
                  </a:lnTo>
                  <a:lnTo>
                    <a:pt x="626541" y="21082"/>
                  </a:lnTo>
                  <a:lnTo>
                    <a:pt x="626351" y="21336"/>
                  </a:lnTo>
                  <a:lnTo>
                    <a:pt x="626922" y="20586"/>
                  </a:lnTo>
                  <a:lnTo>
                    <a:pt x="625132" y="20942"/>
                  </a:lnTo>
                  <a:lnTo>
                    <a:pt x="625132" y="22745"/>
                  </a:lnTo>
                  <a:lnTo>
                    <a:pt x="625068" y="23495"/>
                  </a:lnTo>
                  <a:lnTo>
                    <a:pt x="625005" y="24130"/>
                  </a:lnTo>
                  <a:lnTo>
                    <a:pt x="624890" y="25400"/>
                  </a:lnTo>
                  <a:lnTo>
                    <a:pt x="624763" y="26670"/>
                  </a:lnTo>
                  <a:lnTo>
                    <a:pt x="624674" y="27686"/>
                  </a:lnTo>
                  <a:lnTo>
                    <a:pt x="624560" y="28956"/>
                  </a:lnTo>
                  <a:lnTo>
                    <a:pt x="624446" y="30099"/>
                  </a:lnTo>
                  <a:lnTo>
                    <a:pt x="624332" y="31369"/>
                  </a:lnTo>
                  <a:lnTo>
                    <a:pt x="624205" y="32639"/>
                  </a:lnTo>
                  <a:lnTo>
                    <a:pt x="624090" y="33909"/>
                  </a:lnTo>
                  <a:lnTo>
                    <a:pt x="624027" y="34671"/>
                  </a:lnTo>
                  <a:lnTo>
                    <a:pt x="622973" y="33147"/>
                  </a:lnTo>
                  <a:lnTo>
                    <a:pt x="622808" y="32893"/>
                  </a:lnTo>
                  <a:lnTo>
                    <a:pt x="622630" y="32639"/>
                  </a:lnTo>
                  <a:lnTo>
                    <a:pt x="619061" y="27432"/>
                  </a:lnTo>
                  <a:lnTo>
                    <a:pt x="618718" y="26924"/>
                  </a:lnTo>
                  <a:lnTo>
                    <a:pt x="610946" y="23495"/>
                  </a:lnTo>
                  <a:lnTo>
                    <a:pt x="610184" y="22479"/>
                  </a:lnTo>
                  <a:lnTo>
                    <a:pt x="618566" y="22479"/>
                  </a:lnTo>
                  <a:lnTo>
                    <a:pt x="618337" y="22745"/>
                  </a:lnTo>
                  <a:lnTo>
                    <a:pt x="625132" y="22745"/>
                  </a:lnTo>
                  <a:lnTo>
                    <a:pt x="625132" y="20942"/>
                  </a:lnTo>
                  <a:lnTo>
                    <a:pt x="624636" y="21031"/>
                  </a:lnTo>
                  <a:lnTo>
                    <a:pt x="622096" y="18389"/>
                  </a:lnTo>
                  <a:lnTo>
                    <a:pt x="618998" y="21971"/>
                  </a:lnTo>
                  <a:lnTo>
                    <a:pt x="609803" y="21971"/>
                  </a:lnTo>
                  <a:lnTo>
                    <a:pt x="605802" y="16637"/>
                  </a:lnTo>
                  <a:lnTo>
                    <a:pt x="596760" y="21971"/>
                  </a:lnTo>
                  <a:lnTo>
                    <a:pt x="595325" y="21971"/>
                  </a:lnTo>
                  <a:lnTo>
                    <a:pt x="595287" y="22479"/>
                  </a:lnTo>
                  <a:lnTo>
                    <a:pt x="595388" y="21082"/>
                  </a:lnTo>
                  <a:lnTo>
                    <a:pt x="595503" y="19558"/>
                  </a:lnTo>
                  <a:lnTo>
                    <a:pt x="595541" y="19050"/>
                  </a:lnTo>
                  <a:lnTo>
                    <a:pt x="595414" y="17907"/>
                  </a:lnTo>
                  <a:lnTo>
                    <a:pt x="595350" y="17526"/>
                  </a:lnTo>
                  <a:lnTo>
                    <a:pt x="595261" y="17018"/>
                  </a:lnTo>
                  <a:lnTo>
                    <a:pt x="595198" y="16637"/>
                  </a:lnTo>
                  <a:lnTo>
                    <a:pt x="595071" y="15875"/>
                  </a:lnTo>
                  <a:lnTo>
                    <a:pt x="594995" y="15367"/>
                  </a:lnTo>
                  <a:lnTo>
                    <a:pt x="594931" y="14986"/>
                  </a:lnTo>
                  <a:lnTo>
                    <a:pt x="594804" y="14224"/>
                  </a:lnTo>
                  <a:lnTo>
                    <a:pt x="594614" y="14122"/>
                  </a:lnTo>
                  <a:lnTo>
                    <a:pt x="594791" y="14198"/>
                  </a:lnTo>
                  <a:lnTo>
                    <a:pt x="593966" y="11849"/>
                  </a:lnTo>
                  <a:lnTo>
                    <a:pt x="592759" y="8420"/>
                  </a:lnTo>
                  <a:lnTo>
                    <a:pt x="589622" y="11811"/>
                  </a:lnTo>
                  <a:lnTo>
                    <a:pt x="586663" y="11811"/>
                  </a:lnTo>
                  <a:lnTo>
                    <a:pt x="585381" y="9271"/>
                  </a:lnTo>
                  <a:lnTo>
                    <a:pt x="572643" y="11633"/>
                  </a:lnTo>
                  <a:lnTo>
                    <a:pt x="572617" y="12915"/>
                  </a:lnTo>
                  <a:lnTo>
                    <a:pt x="571588" y="12700"/>
                  </a:lnTo>
                  <a:lnTo>
                    <a:pt x="568198" y="13220"/>
                  </a:lnTo>
                  <a:lnTo>
                    <a:pt x="564680" y="11557"/>
                  </a:lnTo>
                  <a:lnTo>
                    <a:pt x="561390" y="13817"/>
                  </a:lnTo>
                  <a:lnTo>
                    <a:pt x="559777" y="15951"/>
                  </a:lnTo>
                  <a:lnTo>
                    <a:pt x="559765" y="17373"/>
                  </a:lnTo>
                  <a:lnTo>
                    <a:pt x="558393" y="20523"/>
                  </a:lnTo>
                  <a:lnTo>
                    <a:pt x="565683" y="17360"/>
                  </a:lnTo>
                  <a:lnTo>
                    <a:pt x="570699" y="18656"/>
                  </a:lnTo>
                  <a:lnTo>
                    <a:pt x="575678" y="18148"/>
                  </a:lnTo>
                  <a:lnTo>
                    <a:pt x="577405" y="19748"/>
                  </a:lnTo>
                  <a:lnTo>
                    <a:pt x="576135" y="21348"/>
                  </a:lnTo>
                  <a:lnTo>
                    <a:pt x="576135" y="105283"/>
                  </a:lnTo>
                  <a:lnTo>
                    <a:pt x="575945" y="105460"/>
                  </a:lnTo>
                  <a:lnTo>
                    <a:pt x="575919" y="105791"/>
                  </a:lnTo>
                  <a:lnTo>
                    <a:pt x="571131" y="105791"/>
                  </a:lnTo>
                  <a:lnTo>
                    <a:pt x="569658" y="105930"/>
                  </a:lnTo>
                  <a:lnTo>
                    <a:pt x="569556" y="105791"/>
                  </a:lnTo>
                  <a:lnTo>
                    <a:pt x="546328" y="105791"/>
                  </a:lnTo>
                  <a:lnTo>
                    <a:pt x="546303" y="105283"/>
                  </a:lnTo>
                  <a:lnTo>
                    <a:pt x="576135" y="105283"/>
                  </a:lnTo>
                  <a:lnTo>
                    <a:pt x="576135" y="21348"/>
                  </a:lnTo>
                  <a:lnTo>
                    <a:pt x="575995" y="21526"/>
                  </a:lnTo>
                  <a:lnTo>
                    <a:pt x="575995" y="23520"/>
                  </a:lnTo>
                  <a:lnTo>
                    <a:pt x="572262" y="26835"/>
                  </a:lnTo>
                  <a:lnTo>
                    <a:pt x="572693" y="26860"/>
                  </a:lnTo>
                  <a:lnTo>
                    <a:pt x="572274" y="26924"/>
                  </a:lnTo>
                  <a:lnTo>
                    <a:pt x="569976" y="27432"/>
                  </a:lnTo>
                  <a:lnTo>
                    <a:pt x="567651" y="25908"/>
                  </a:lnTo>
                  <a:lnTo>
                    <a:pt x="558152" y="32639"/>
                  </a:lnTo>
                  <a:lnTo>
                    <a:pt x="551903" y="28194"/>
                  </a:lnTo>
                  <a:lnTo>
                    <a:pt x="545731" y="23495"/>
                  </a:lnTo>
                  <a:lnTo>
                    <a:pt x="541528" y="32639"/>
                  </a:lnTo>
                  <a:lnTo>
                    <a:pt x="541413" y="32893"/>
                  </a:lnTo>
                  <a:lnTo>
                    <a:pt x="534339" y="30988"/>
                  </a:lnTo>
                  <a:lnTo>
                    <a:pt x="534974" y="30988"/>
                  </a:lnTo>
                  <a:lnTo>
                    <a:pt x="532142" y="30670"/>
                  </a:lnTo>
                  <a:lnTo>
                    <a:pt x="532142" y="106997"/>
                  </a:lnTo>
                  <a:lnTo>
                    <a:pt x="531685" y="107873"/>
                  </a:lnTo>
                  <a:lnTo>
                    <a:pt x="530745" y="108496"/>
                  </a:lnTo>
                  <a:lnTo>
                    <a:pt x="530593" y="108394"/>
                  </a:lnTo>
                  <a:lnTo>
                    <a:pt x="532142" y="106997"/>
                  </a:lnTo>
                  <a:lnTo>
                    <a:pt x="532142" y="30670"/>
                  </a:lnTo>
                  <a:lnTo>
                    <a:pt x="530085" y="30429"/>
                  </a:lnTo>
                  <a:lnTo>
                    <a:pt x="530085" y="113804"/>
                  </a:lnTo>
                  <a:lnTo>
                    <a:pt x="529793" y="115570"/>
                  </a:lnTo>
                  <a:lnTo>
                    <a:pt x="529132" y="115570"/>
                  </a:lnTo>
                  <a:lnTo>
                    <a:pt x="529539" y="114744"/>
                  </a:lnTo>
                  <a:lnTo>
                    <a:pt x="530085" y="113804"/>
                  </a:lnTo>
                  <a:lnTo>
                    <a:pt x="530085" y="30429"/>
                  </a:lnTo>
                  <a:lnTo>
                    <a:pt x="529336" y="30353"/>
                  </a:lnTo>
                  <a:lnTo>
                    <a:pt x="529336" y="107911"/>
                  </a:lnTo>
                  <a:lnTo>
                    <a:pt x="528332" y="110109"/>
                  </a:lnTo>
                  <a:lnTo>
                    <a:pt x="527685" y="110540"/>
                  </a:lnTo>
                  <a:lnTo>
                    <a:pt x="529336" y="107911"/>
                  </a:lnTo>
                  <a:lnTo>
                    <a:pt x="529336" y="30353"/>
                  </a:lnTo>
                  <a:lnTo>
                    <a:pt x="528320" y="30226"/>
                  </a:lnTo>
                  <a:lnTo>
                    <a:pt x="525602" y="30086"/>
                  </a:lnTo>
                  <a:lnTo>
                    <a:pt x="525602" y="110985"/>
                  </a:lnTo>
                  <a:lnTo>
                    <a:pt x="525487" y="111379"/>
                  </a:lnTo>
                  <a:lnTo>
                    <a:pt x="525360" y="111379"/>
                  </a:lnTo>
                  <a:lnTo>
                    <a:pt x="525602" y="110985"/>
                  </a:lnTo>
                  <a:lnTo>
                    <a:pt x="525602" y="30086"/>
                  </a:lnTo>
                  <a:lnTo>
                    <a:pt x="525259" y="30073"/>
                  </a:lnTo>
                  <a:lnTo>
                    <a:pt x="525259" y="112141"/>
                  </a:lnTo>
                  <a:lnTo>
                    <a:pt x="524281" y="115570"/>
                  </a:lnTo>
                  <a:lnTo>
                    <a:pt x="522808" y="115570"/>
                  </a:lnTo>
                  <a:lnTo>
                    <a:pt x="524891" y="112141"/>
                  </a:lnTo>
                  <a:lnTo>
                    <a:pt x="525259" y="112141"/>
                  </a:lnTo>
                  <a:lnTo>
                    <a:pt x="525259" y="30073"/>
                  </a:lnTo>
                  <a:lnTo>
                    <a:pt x="516280" y="29591"/>
                  </a:lnTo>
                  <a:lnTo>
                    <a:pt x="512686" y="29591"/>
                  </a:lnTo>
                  <a:lnTo>
                    <a:pt x="512686" y="113030"/>
                  </a:lnTo>
                  <a:lnTo>
                    <a:pt x="512483" y="115570"/>
                  </a:lnTo>
                  <a:lnTo>
                    <a:pt x="508431" y="115570"/>
                  </a:lnTo>
                  <a:lnTo>
                    <a:pt x="508584" y="112141"/>
                  </a:lnTo>
                  <a:lnTo>
                    <a:pt x="512533" y="112141"/>
                  </a:lnTo>
                  <a:lnTo>
                    <a:pt x="512686" y="113030"/>
                  </a:lnTo>
                  <a:lnTo>
                    <a:pt x="512686" y="29591"/>
                  </a:lnTo>
                  <a:lnTo>
                    <a:pt x="512419" y="29591"/>
                  </a:lnTo>
                  <a:lnTo>
                    <a:pt x="512419" y="111379"/>
                  </a:lnTo>
                  <a:lnTo>
                    <a:pt x="508609" y="111379"/>
                  </a:lnTo>
                  <a:lnTo>
                    <a:pt x="508698" y="109435"/>
                  </a:lnTo>
                  <a:lnTo>
                    <a:pt x="512127" y="109524"/>
                  </a:lnTo>
                  <a:lnTo>
                    <a:pt x="512419" y="111379"/>
                  </a:lnTo>
                  <a:lnTo>
                    <a:pt x="512419" y="29591"/>
                  </a:lnTo>
                  <a:lnTo>
                    <a:pt x="504304" y="29591"/>
                  </a:lnTo>
                  <a:lnTo>
                    <a:pt x="504304" y="115570"/>
                  </a:lnTo>
                  <a:lnTo>
                    <a:pt x="492582" y="115570"/>
                  </a:lnTo>
                  <a:lnTo>
                    <a:pt x="490601" y="116078"/>
                  </a:lnTo>
                  <a:lnTo>
                    <a:pt x="489496" y="116078"/>
                  </a:lnTo>
                  <a:lnTo>
                    <a:pt x="486308" y="116332"/>
                  </a:lnTo>
                  <a:lnTo>
                    <a:pt x="483133" y="116586"/>
                  </a:lnTo>
                  <a:lnTo>
                    <a:pt x="480123" y="116586"/>
                  </a:lnTo>
                  <a:lnTo>
                    <a:pt x="480733" y="115570"/>
                  </a:lnTo>
                  <a:lnTo>
                    <a:pt x="492582" y="115570"/>
                  </a:lnTo>
                  <a:lnTo>
                    <a:pt x="497535" y="114300"/>
                  </a:lnTo>
                  <a:lnTo>
                    <a:pt x="498424" y="114046"/>
                  </a:lnTo>
                  <a:lnTo>
                    <a:pt x="498919" y="114046"/>
                  </a:lnTo>
                  <a:lnTo>
                    <a:pt x="500329" y="113118"/>
                  </a:lnTo>
                  <a:lnTo>
                    <a:pt x="500329" y="114985"/>
                  </a:lnTo>
                  <a:lnTo>
                    <a:pt x="503351" y="114769"/>
                  </a:lnTo>
                  <a:lnTo>
                    <a:pt x="504304" y="115570"/>
                  </a:lnTo>
                  <a:lnTo>
                    <a:pt x="504304" y="29591"/>
                  </a:lnTo>
                  <a:lnTo>
                    <a:pt x="500341" y="29591"/>
                  </a:lnTo>
                  <a:lnTo>
                    <a:pt x="500341" y="111379"/>
                  </a:lnTo>
                  <a:lnTo>
                    <a:pt x="500341" y="112141"/>
                  </a:lnTo>
                  <a:lnTo>
                    <a:pt x="478599" y="112141"/>
                  </a:lnTo>
                  <a:lnTo>
                    <a:pt x="478599" y="124917"/>
                  </a:lnTo>
                  <a:lnTo>
                    <a:pt x="475665" y="124053"/>
                  </a:lnTo>
                  <a:lnTo>
                    <a:pt x="477393" y="121170"/>
                  </a:lnTo>
                  <a:lnTo>
                    <a:pt x="478599" y="124917"/>
                  </a:lnTo>
                  <a:lnTo>
                    <a:pt x="478599" y="112141"/>
                  </a:lnTo>
                  <a:lnTo>
                    <a:pt x="477647" y="112141"/>
                  </a:lnTo>
                  <a:lnTo>
                    <a:pt x="477647" y="115570"/>
                  </a:lnTo>
                  <a:lnTo>
                    <a:pt x="475462" y="116586"/>
                  </a:lnTo>
                  <a:lnTo>
                    <a:pt x="463054" y="116586"/>
                  </a:lnTo>
                  <a:lnTo>
                    <a:pt x="462915" y="115570"/>
                  </a:lnTo>
                  <a:lnTo>
                    <a:pt x="477647" y="115570"/>
                  </a:lnTo>
                  <a:lnTo>
                    <a:pt x="477647" y="112141"/>
                  </a:lnTo>
                  <a:lnTo>
                    <a:pt x="462457" y="112141"/>
                  </a:lnTo>
                  <a:lnTo>
                    <a:pt x="462356" y="111379"/>
                  </a:lnTo>
                  <a:lnTo>
                    <a:pt x="500341" y="111379"/>
                  </a:lnTo>
                  <a:lnTo>
                    <a:pt x="500341" y="29591"/>
                  </a:lnTo>
                  <a:lnTo>
                    <a:pt x="492226" y="29591"/>
                  </a:lnTo>
                  <a:lnTo>
                    <a:pt x="480275" y="27686"/>
                  </a:lnTo>
                  <a:lnTo>
                    <a:pt x="478840" y="22479"/>
                  </a:lnTo>
                  <a:lnTo>
                    <a:pt x="575881" y="22479"/>
                  </a:lnTo>
                  <a:lnTo>
                    <a:pt x="575995" y="23520"/>
                  </a:lnTo>
                  <a:lnTo>
                    <a:pt x="575995" y="21526"/>
                  </a:lnTo>
                  <a:lnTo>
                    <a:pt x="575818" y="21742"/>
                  </a:lnTo>
                  <a:lnTo>
                    <a:pt x="575830" y="21971"/>
                  </a:lnTo>
                  <a:lnTo>
                    <a:pt x="478701" y="21971"/>
                  </a:lnTo>
                  <a:lnTo>
                    <a:pt x="478066" y="21475"/>
                  </a:lnTo>
                  <a:lnTo>
                    <a:pt x="478066" y="29273"/>
                  </a:lnTo>
                  <a:lnTo>
                    <a:pt x="475691" y="30988"/>
                  </a:lnTo>
                  <a:lnTo>
                    <a:pt x="475462" y="30226"/>
                  </a:lnTo>
                  <a:lnTo>
                    <a:pt x="475424" y="30099"/>
                  </a:lnTo>
                  <a:lnTo>
                    <a:pt x="475081" y="28956"/>
                  </a:lnTo>
                  <a:lnTo>
                    <a:pt x="478066" y="29273"/>
                  </a:lnTo>
                  <a:lnTo>
                    <a:pt x="478066" y="21475"/>
                  </a:lnTo>
                  <a:lnTo>
                    <a:pt x="475132" y="19215"/>
                  </a:lnTo>
                  <a:lnTo>
                    <a:pt x="471830" y="16090"/>
                  </a:lnTo>
                  <a:lnTo>
                    <a:pt x="468058" y="13779"/>
                  </a:lnTo>
                  <a:lnTo>
                    <a:pt x="464299" y="14655"/>
                  </a:lnTo>
                  <a:lnTo>
                    <a:pt x="462991" y="15176"/>
                  </a:lnTo>
                  <a:lnTo>
                    <a:pt x="462991" y="28790"/>
                  </a:lnTo>
                  <a:lnTo>
                    <a:pt x="461505" y="29972"/>
                  </a:lnTo>
                  <a:lnTo>
                    <a:pt x="459371" y="28219"/>
                  </a:lnTo>
                  <a:lnTo>
                    <a:pt x="459371" y="115570"/>
                  </a:lnTo>
                  <a:lnTo>
                    <a:pt x="452399" y="115570"/>
                  </a:lnTo>
                  <a:lnTo>
                    <a:pt x="457669" y="112953"/>
                  </a:lnTo>
                  <a:lnTo>
                    <a:pt x="457784" y="112788"/>
                  </a:lnTo>
                  <a:lnTo>
                    <a:pt x="459371" y="115570"/>
                  </a:lnTo>
                  <a:lnTo>
                    <a:pt x="459371" y="28219"/>
                  </a:lnTo>
                  <a:lnTo>
                    <a:pt x="462991" y="28790"/>
                  </a:lnTo>
                  <a:lnTo>
                    <a:pt x="462991" y="15176"/>
                  </a:lnTo>
                  <a:lnTo>
                    <a:pt x="460540" y="16141"/>
                  </a:lnTo>
                  <a:lnTo>
                    <a:pt x="460552" y="15722"/>
                  </a:lnTo>
                  <a:lnTo>
                    <a:pt x="460679" y="14554"/>
                  </a:lnTo>
                  <a:lnTo>
                    <a:pt x="458609" y="10464"/>
                  </a:lnTo>
                  <a:lnTo>
                    <a:pt x="455028" y="14554"/>
                  </a:lnTo>
                  <a:lnTo>
                    <a:pt x="454418" y="13766"/>
                  </a:lnTo>
                  <a:lnTo>
                    <a:pt x="454418" y="17487"/>
                  </a:lnTo>
                  <a:lnTo>
                    <a:pt x="453059" y="16256"/>
                  </a:lnTo>
                  <a:lnTo>
                    <a:pt x="453618" y="15722"/>
                  </a:lnTo>
                  <a:lnTo>
                    <a:pt x="454418" y="17487"/>
                  </a:lnTo>
                  <a:lnTo>
                    <a:pt x="454418" y="13766"/>
                  </a:lnTo>
                  <a:lnTo>
                    <a:pt x="452894" y="11772"/>
                  </a:lnTo>
                  <a:lnTo>
                    <a:pt x="452894" y="107784"/>
                  </a:lnTo>
                  <a:lnTo>
                    <a:pt x="450138" y="109334"/>
                  </a:lnTo>
                  <a:lnTo>
                    <a:pt x="449656" y="105587"/>
                  </a:lnTo>
                  <a:lnTo>
                    <a:pt x="451078" y="106299"/>
                  </a:lnTo>
                  <a:lnTo>
                    <a:pt x="450913" y="106299"/>
                  </a:lnTo>
                  <a:lnTo>
                    <a:pt x="452894" y="107784"/>
                  </a:lnTo>
                  <a:lnTo>
                    <a:pt x="452894" y="11772"/>
                  </a:lnTo>
                  <a:lnTo>
                    <a:pt x="452767" y="11595"/>
                  </a:lnTo>
                  <a:lnTo>
                    <a:pt x="450672" y="11303"/>
                  </a:lnTo>
                  <a:lnTo>
                    <a:pt x="447382" y="11303"/>
                  </a:lnTo>
                  <a:lnTo>
                    <a:pt x="447382" y="111379"/>
                  </a:lnTo>
                  <a:lnTo>
                    <a:pt x="400469" y="111379"/>
                  </a:lnTo>
                  <a:lnTo>
                    <a:pt x="399694" y="111506"/>
                  </a:lnTo>
                  <a:lnTo>
                    <a:pt x="410019" y="106553"/>
                  </a:lnTo>
                  <a:lnTo>
                    <a:pt x="410387" y="106299"/>
                  </a:lnTo>
                  <a:lnTo>
                    <a:pt x="418363" y="100965"/>
                  </a:lnTo>
                  <a:lnTo>
                    <a:pt x="420077" y="99822"/>
                  </a:lnTo>
                  <a:lnTo>
                    <a:pt x="420420" y="99568"/>
                  </a:lnTo>
                  <a:lnTo>
                    <a:pt x="425335" y="96012"/>
                  </a:lnTo>
                  <a:lnTo>
                    <a:pt x="430085" y="91821"/>
                  </a:lnTo>
                  <a:lnTo>
                    <a:pt x="435521" y="98526"/>
                  </a:lnTo>
                  <a:lnTo>
                    <a:pt x="433336" y="98831"/>
                  </a:lnTo>
                  <a:lnTo>
                    <a:pt x="430745" y="98298"/>
                  </a:lnTo>
                  <a:lnTo>
                    <a:pt x="430530" y="101574"/>
                  </a:lnTo>
                  <a:lnTo>
                    <a:pt x="430441" y="102920"/>
                  </a:lnTo>
                  <a:lnTo>
                    <a:pt x="435902" y="103060"/>
                  </a:lnTo>
                  <a:lnTo>
                    <a:pt x="441286" y="103479"/>
                  </a:lnTo>
                  <a:lnTo>
                    <a:pt x="445770" y="106591"/>
                  </a:lnTo>
                  <a:lnTo>
                    <a:pt x="447382" y="111379"/>
                  </a:lnTo>
                  <a:lnTo>
                    <a:pt x="447382" y="11303"/>
                  </a:lnTo>
                  <a:lnTo>
                    <a:pt x="447205" y="11303"/>
                  </a:lnTo>
                  <a:lnTo>
                    <a:pt x="444817" y="13754"/>
                  </a:lnTo>
                  <a:lnTo>
                    <a:pt x="444817" y="103136"/>
                  </a:lnTo>
                  <a:lnTo>
                    <a:pt x="444296" y="103314"/>
                  </a:lnTo>
                  <a:lnTo>
                    <a:pt x="444106" y="102768"/>
                  </a:lnTo>
                  <a:lnTo>
                    <a:pt x="444817" y="103136"/>
                  </a:lnTo>
                  <a:lnTo>
                    <a:pt x="444817" y="13754"/>
                  </a:lnTo>
                  <a:lnTo>
                    <a:pt x="442747" y="13843"/>
                  </a:lnTo>
                  <a:lnTo>
                    <a:pt x="439826" y="12573"/>
                  </a:lnTo>
                  <a:lnTo>
                    <a:pt x="436905" y="21971"/>
                  </a:lnTo>
                  <a:lnTo>
                    <a:pt x="436753" y="21971"/>
                  </a:lnTo>
                  <a:lnTo>
                    <a:pt x="436753" y="22479"/>
                  </a:lnTo>
                  <a:lnTo>
                    <a:pt x="435851" y="25400"/>
                  </a:lnTo>
                  <a:lnTo>
                    <a:pt x="435775" y="25654"/>
                  </a:lnTo>
                  <a:lnTo>
                    <a:pt x="435698" y="25908"/>
                  </a:lnTo>
                  <a:lnTo>
                    <a:pt x="435584" y="26289"/>
                  </a:lnTo>
                  <a:lnTo>
                    <a:pt x="429044" y="23495"/>
                  </a:lnTo>
                  <a:lnTo>
                    <a:pt x="427469" y="23495"/>
                  </a:lnTo>
                  <a:lnTo>
                    <a:pt x="422554" y="24765"/>
                  </a:lnTo>
                  <a:lnTo>
                    <a:pt x="420395" y="22479"/>
                  </a:lnTo>
                  <a:lnTo>
                    <a:pt x="436753" y="22479"/>
                  </a:lnTo>
                  <a:lnTo>
                    <a:pt x="436753" y="21971"/>
                  </a:lnTo>
                  <a:lnTo>
                    <a:pt x="419900" y="21971"/>
                  </a:lnTo>
                  <a:lnTo>
                    <a:pt x="418680" y="20726"/>
                  </a:lnTo>
                  <a:lnTo>
                    <a:pt x="416928" y="21971"/>
                  </a:lnTo>
                  <a:lnTo>
                    <a:pt x="416217" y="21971"/>
                  </a:lnTo>
                  <a:lnTo>
                    <a:pt x="416217" y="22479"/>
                  </a:lnTo>
                  <a:lnTo>
                    <a:pt x="412813" y="24917"/>
                  </a:lnTo>
                  <a:lnTo>
                    <a:pt x="411581" y="22479"/>
                  </a:lnTo>
                  <a:lnTo>
                    <a:pt x="416217" y="22479"/>
                  </a:lnTo>
                  <a:lnTo>
                    <a:pt x="416217" y="21971"/>
                  </a:lnTo>
                  <a:lnTo>
                    <a:pt x="411327" y="21971"/>
                  </a:lnTo>
                  <a:lnTo>
                    <a:pt x="409562" y="18427"/>
                  </a:lnTo>
                  <a:lnTo>
                    <a:pt x="407784" y="16370"/>
                  </a:lnTo>
                  <a:lnTo>
                    <a:pt x="405726" y="15240"/>
                  </a:lnTo>
                  <a:lnTo>
                    <a:pt x="403313" y="15900"/>
                  </a:lnTo>
                  <a:lnTo>
                    <a:pt x="398487" y="15976"/>
                  </a:lnTo>
                  <a:lnTo>
                    <a:pt x="397484" y="14757"/>
                  </a:lnTo>
                  <a:lnTo>
                    <a:pt x="396392" y="14871"/>
                  </a:lnTo>
                  <a:lnTo>
                    <a:pt x="395249" y="15481"/>
                  </a:lnTo>
                  <a:lnTo>
                    <a:pt x="395109" y="16637"/>
                  </a:lnTo>
                  <a:lnTo>
                    <a:pt x="394423" y="16637"/>
                  </a:lnTo>
                  <a:lnTo>
                    <a:pt x="389369" y="18554"/>
                  </a:lnTo>
                  <a:lnTo>
                    <a:pt x="383679" y="14986"/>
                  </a:lnTo>
                  <a:lnTo>
                    <a:pt x="377977" y="16383"/>
                  </a:lnTo>
                  <a:lnTo>
                    <a:pt x="376936" y="15011"/>
                  </a:lnTo>
                  <a:lnTo>
                    <a:pt x="372872" y="14795"/>
                  </a:lnTo>
                  <a:lnTo>
                    <a:pt x="368795" y="14770"/>
                  </a:lnTo>
                  <a:lnTo>
                    <a:pt x="364756" y="13893"/>
                  </a:lnTo>
                  <a:lnTo>
                    <a:pt x="359956" y="14871"/>
                  </a:lnTo>
                  <a:lnTo>
                    <a:pt x="355752" y="19786"/>
                  </a:lnTo>
                  <a:lnTo>
                    <a:pt x="353682" y="19126"/>
                  </a:lnTo>
                  <a:lnTo>
                    <a:pt x="353822" y="17907"/>
                  </a:lnTo>
                  <a:lnTo>
                    <a:pt x="352755" y="18834"/>
                  </a:lnTo>
                  <a:lnTo>
                    <a:pt x="350545" y="18110"/>
                  </a:lnTo>
                  <a:lnTo>
                    <a:pt x="350304" y="17932"/>
                  </a:lnTo>
                  <a:lnTo>
                    <a:pt x="350304" y="20942"/>
                  </a:lnTo>
                  <a:lnTo>
                    <a:pt x="349110" y="21971"/>
                  </a:lnTo>
                  <a:lnTo>
                    <a:pt x="348513" y="21971"/>
                  </a:lnTo>
                  <a:lnTo>
                    <a:pt x="348513" y="22479"/>
                  </a:lnTo>
                  <a:lnTo>
                    <a:pt x="347776" y="23114"/>
                  </a:lnTo>
                  <a:lnTo>
                    <a:pt x="347522" y="22758"/>
                  </a:lnTo>
                  <a:lnTo>
                    <a:pt x="347827" y="22479"/>
                  </a:lnTo>
                  <a:lnTo>
                    <a:pt x="348513" y="22479"/>
                  </a:lnTo>
                  <a:lnTo>
                    <a:pt x="348513" y="21971"/>
                  </a:lnTo>
                  <a:lnTo>
                    <a:pt x="348386" y="21971"/>
                  </a:lnTo>
                  <a:lnTo>
                    <a:pt x="350266" y="20269"/>
                  </a:lnTo>
                  <a:lnTo>
                    <a:pt x="350304" y="20942"/>
                  </a:lnTo>
                  <a:lnTo>
                    <a:pt x="350304" y="17932"/>
                  </a:lnTo>
                  <a:lnTo>
                    <a:pt x="348538" y="16560"/>
                  </a:lnTo>
                  <a:lnTo>
                    <a:pt x="346659" y="15938"/>
                  </a:lnTo>
                  <a:lnTo>
                    <a:pt x="345401" y="19583"/>
                  </a:lnTo>
                  <a:lnTo>
                    <a:pt x="345351" y="20320"/>
                  </a:lnTo>
                  <a:lnTo>
                    <a:pt x="344246" y="20320"/>
                  </a:lnTo>
                  <a:lnTo>
                    <a:pt x="343814" y="20066"/>
                  </a:lnTo>
                  <a:lnTo>
                    <a:pt x="344233" y="20205"/>
                  </a:lnTo>
                  <a:lnTo>
                    <a:pt x="341909" y="16954"/>
                  </a:lnTo>
                  <a:lnTo>
                    <a:pt x="339102" y="15748"/>
                  </a:lnTo>
                  <a:lnTo>
                    <a:pt x="335876" y="16306"/>
                  </a:lnTo>
                  <a:lnTo>
                    <a:pt x="335915" y="16637"/>
                  </a:lnTo>
                  <a:lnTo>
                    <a:pt x="335267" y="16637"/>
                  </a:lnTo>
                  <a:lnTo>
                    <a:pt x="334340" y="17018"/>
                  </a:lnTo>
                  <a:lnTo>
                    <a:pt x="332460" y="19939"/>
                  </a:lnTo>
                  <a:lnTo>
                    <a:pt x="331901" y="17907"/>
                  </a:lnTo>
                  <a:lnTo>
                    <a:pt x="331800" y="17526"/>
                  </a:lnTo>
                  <a:lnTo>
                    <a:pt x="330073" y="11176"/>
                  </a:lnTo>
                  <a:lnTo>
                    <a:pt x="329971" y="10795"/>
                  </a:lnTo>
                  <a:lnTo>
                    <a:pt x="329895" y="10541"/>
                  </a:lnTo>
                  <a:lnTo>
                    <a:pt x="329450" y="10541"/>
                  </a:lnTo>
                  <a:lnTo>
                    <a:pt x="327418" y="11176"/>
                  </a:lnTo>
                  <a:lnTo>
                    <a:pt x="323570" y="11176"/>
                  </a:lnTo>
                  <a:lnTo>
                    <a:pt x="321106" y="8420"/>
                  </a:lnTo>
                  <a:lnTo>
                    <a:pt x="318249" y="8978"/>
                  </a:lnTo>
                  <a:lnTo>
                    <a:pt x="315442" y="9182"/>
                  </a:lnTo>
                  <a:lnTo>
                    <a:pt x="312648" y="10452"/>
                  </a:lnTo>
                  <a:lnTo>
                    <a:pt x="308927" y="8318"/>
                  </a:lnTo>
                  <a:lnTo>
                    <a:pt x="307238" y="13601"/>
                  </a:lnTo>
                  <a:lnTo>
                    <a:pt x="301053" y="11493"/>
                  </a:lnTo>
                  <a:lnTo>
                    <a:pt x="298513" y="10185"/>
                  </a:lnTo>
                  <a:lnTo>
                    <a:pt x="296583" y="11925"/>
                  </a:lnTo>
                  <a:lnTo>
                    <a:pt x="294855" y="14020"/>
                  </a:lnTo>
                  <a:lnTo>
                    <a:pt x="294703" y="14719"/>
                  </a:lnTo>
                  <a:lnTo>
                    <a:pt x="294728" y="16154"/>
                  </a:lnTo>
                  <a:lnTo>
                    <a:pt x="290944" y="19050"/>
                  </a:lnTo>
                  <a:lnTo>
                    <a:pt x="291223" y="19050"/>
                  </a:lnTo>
                  <a:lnTo>
                    <a:pt x="290461" y="21971"/>
                  </a:lnTo>
                  <a:lnTo>
                    <a:pt x="290322" y="21971"/>
                  </a:lnTo>
                  <a:lnTo>
                    <a:pt x="290322" y="22479"/>
                  </a:lnTo>
                  <a:lnTo>
                    <a:pt x="289560" y="25400"/>
                  </a:lnTo>
                  <a:lnTo>
                    <a:pt x="289483" y="25654"/>
                  </a:lnTo>
                  <a:lnTo>
                    <a:pt x="289420" y="25908"/>
                  </a:lnTo>
                  <a:lnTo>
                    <a:pt x="289318" y="26289"/>
                  </a:lnTo>
                  <a:lnTo>
                    <a:pt x="289217" y="26670"/>
                  </a:lnTo>
                  <a:lnTo>
                    <a:pt x="289153" y="26924"/>
                  </a:lnTo>
                  <a:lnTo>
                    <a:pt x="289090" y="27178"/>
                  </a:lnTo>
                  <a:lnTo>
                    <a:pt x="289026" y="27432"/>
                  </a:lnTo>
                  <a:lnTo>
                    <a:pt x="288442" y="26670"/>
                  </a:lnTo>
                  <a:lnTo>
                    <a:pt x="287312" y="25184"/>
                  </a:lnTo>
                  <a:lnTo>
                    <a:pt x="287312" y="115570"/>
                  </a:lnTo>
                  <a:lnTo>
                    <a:pt x="277888" y="115570"/>
                  </a:lnTo>
                  <a:lnTo>
                    <a:pt x="277558" y="115824"/>
                  </a:lnTo>
                  <a:lnTo>
                    <a:pt x="277583" y="115112"/>
                  </a:lnTo>
                  <a:lnTo>
                    <a:pt x="278168" y="113499"/>
                  </a:lnTo>
                  <a:lnTo>
                    <a:pt x="278536" y="112141"/>
                  </a:lnTo>
                  <a:lnTo>
                    <a:pt x="287083" y="112141"/>
                  </a:lnTo>
                  <a:lnTo>
                    <a:pt x="287312" y="115570"/>
                  </a:lnTo>
                  <a:lnTo>
                    <a:pt x="287312" y="25184"/>
                  </a:lnTo>
                  <a:lnTo>
                    <a:pt x="287045" y="24841"/>
                  </a:lnTo>
                  <a:lnTo>
                    <a:pt x="287045" y="111633"/>
                  </a:lnTo>
                  <a:lnTo>
                    <a:pt x="278663" y="111633"/>
                  </a:lnTo>
                  <a:lnTo>
                    <a:pt x="279031" y="110324"/>
                  </a:lnTo>
                  <a:lnTo>
                    <a:pt x="281609" y="111010"/>
                  </a:lnTo>
                  <a:lnTo>
                    <a:pt x="286981" y="110680"/>
                  </a:lnTo>
                  <a:lnTo>
                    <a:pt x="287045" y="111633"/>
                  </a:lnTo>
                  <a:lnTo>
                    <a:pt x="287045" y="24841"/>
                  </a:lnTo>
                  <a:lnTo>
                    <a:pt x="286969" y="110490"/>
                  </a:lnTo>
                  <a:lnTo>
                    <a:pt x="284086" y="110490"/>
                  </a:lnTo>
                  <a:lnTo>
                    <a:pt x="284480" y="110109"/>
                  </a:lnTo>
                  <a:lnTo>
                    <a:pt x="285521" y="109080"/>
                  </a:lnTo>
                  <a:lnTo>
                    <a:pt x="286854" y="108724"/>
                  </a:lnTo>
                  <a:lnTo>
                    <a:pt x="286969" y="110490"/>
                  </a:lnTo>
                  <a:lnTo>
                    <a:pt x="286969" y="24739"/>
                  </a:lnTo>
                  <a:lnTo>
                    <a:pt x="285254" y="22479"/>
                  </a:lnTo>
                  <a:lnTo>
                    <a:pt x="290322" y="22479"/>
                  </a:lnTo>
                  <a:lnTo>
                    <a:pt x="290322" y="21971"/>
                  </a:lnTo>
                  <a:lnTo>
                    <a:pt x="284861" y="21971"/>
                  </a:lnTo>
                  <a:lnTo>
                    <a:pt x="283324" y="19939"/>
                  </a:lnTo>
                  <a:lnTo>
                    <a:pt x="281203" y="20320"/>
                  </a:lnTo>
                  <a:lnTo>
                    <a:pt x="281825" y="20320"/>
                  </a:lnTo>
                  <a:lnTo>
                    <a:pt x="281178" y="21082"/>
                  </a:lnTo>
                  <a:lnTo>
                    <a:pt x="280174" y="21971"/>
                  </a:lnTo>
                  <a:lnTo>
                    <a:pt x="279590" y="21971"/>
                  </a:lnTo>
                  <a:lnTo>
                    <a:pt x="279590" y="22479"/>
                  </a:lnTo>
                  <a:lnTo>
                    <a:pt x="276466" y="25247"/>
                  </a:lnTo>
                  <a:lnTo>
                    <a:pt x="276466" y="111315"/>
                  </a:lnTo>
                  <a:lnTo>
                    <a:pt x="276453" y="111633"/>
                  </a:lnTo>
                  <a:lnTo>
                    <a:pt x="276428" y="112141"/>
                  </a:lnTo>
                  <a:lnTo>
                    <a:pt x="251320" y="112141"/>
                  </a:lnTo>
                  <a:lnTo>
                    <a:pt x="251320" y="116078"/>
                  </a:lnTo>
                  <a:lnTo>
                    <a:pt x="250291" y="116078"/>
                  </a:lnTo>
                  <a:lnTo>
                    <a:pt x="251282" y="116027"/>
                  </a:lnTo>
                  <a:lnTo>
                    <a:pt x="251320" y="112141"/>
                  </a:lnTo>
                  <a:lnTo>
                    <a:pt x="242582" y="112141"/>
                  </a:lnTo>
                  <a:lnTo>
                    <a:pt x="242582" y="115951"/>
                  </a:lnTo>
                  <a:lnTo>
                    <a:pt x="242354" y="116078"/>
                  </a:lnTo>
                  <a:lnTo>
                    <a:pt x="241566" y="116078"/>
                  </a:lnTo>
                  <a:lnTo>
                    <a:pt x="241376" y="115570"/>
                  </a:lnTo>
                  <a:lnTo>
                    <a:pt x="241541" y="115570"/>
                  </a:lnTo>
                  <a:lnTo>
                    <a:pt x="242582" y="115951"/>
                  </a:lnTo>
                  <a:lnTo>
                    <a:pt x="242582" y="112141"/>
                  </a:lnTo>
                  <a:lnTo>
                    <a:pt x="240093" y="112141"/>
                  </a:lnTo>
                  <a:lnTo>
                    <a:pt x="239903" y="111633"/>
                  </a:lnTo>
                  <a:lnTo>
                    <a:pt x="276453" y="111633"/>
                  </a:lnTo>
                  <a:lnTo>
                    <a:pt x="276453" y="111379"/>
                  </a:lnTo>
                  <a:lnTo>
                    <a:pt x="275374" y="111379"/>
                  </a:lnTo>
                  <a:lnTo>
                    <a:pt x="276466" y="111315"/>
                  </a:lnTo>
                  <a:lnTo>
                    <a:pt x="276466" y="25247"/>
                  </a:lnTo>
                  <a:lnTo>
                    <a:pt x="275272" y="26289"/>
                  </a:lnTo>
                  <a:lnTo>
                    <a:pt x="273481" y="26289"/>
                  </a:lnTo>
                  <a:lnTo>
                    <a:pt x="269595" y="26555"/>
                  </a:lnTo>
                  <a:lnTo>
                    <a:pt x="264248" y="23495"/>
                  </a:lnTo>
                  <a:lnTo>
                    <a:pt x="263042" y="22479"/>
                  </a:lnTo>
                  <a:lnTo>
                    <a:pt x="279590" y="22479"/>
                  </a:lnTo>
                  <a:lnTo>
                    <a:pt x="279590" y="21971"/>
                  </a:lnTo>
                  <a:lnTo>
                    <a:pt x="262470" y="21971"/>
                  </a:lnTo>
                  <a:lnTo>
                    <a:pt x="261493" y="21082"/>
                  </a:lnTo>
                  <a:lnTo>
                    <a:pt x="259245" y="19050"/>
                  </a:lnTo>
                  <a:lnTo>
                    <a:pt x="258013" y="17907"/>
                  </a:lnTo>
                  <a:lnTo>
                    <a:pt x="255371" y="15367"/>
                  </a:lnTo>
                  <a:lnTo>
                    <a:pt x="251548" y="13843"/>
                  </a:lnTo>
                  <a:lnTo>
                    <a:pt x="251129" y="13843"/>
                  </a:lnTo>
                  <a:lnTo>
                    <a:pt x="245783" y="21082"/>
                  </a:lnTo>
                  <a:lnTo>
                    <a:pt x="243509" y="17018"/>
                  </a:lnTo>
                  <a:lnTo>
                    <a:pt x="244017" y="17018"/>
                  </a:lnTo>
                  <a:lnTo>
                    <a:pt x="242303" y="16637"/>
                  </a:lnTo>
                  <a:lnTo>
                    <a:pt x="240576" y="16256"/>
                  </a:lnTo>
                  <a:lnTo>
                    <a:pt x="240411" y="16129"/>
                  </a:lnTo>
                  <a:lnTo>
                    <a:pt x="236905" y="14376"/>
                  </a:lnTo>
                  <a:lnTo>
                    <a:pt x="233184" y="12839"/>
                  </a:lnTo>
                  <a:lnTo>
                    <a:pt x="229196" y="13677"/>
                  </a:lnTo>
                  <a:lnTo>
                    <a:pt x="226644" y="13538"/>
                  </a:lnTo>
                  <a:lnTo>
                    <a:pt x="226644" y="116078"/>
                  </a:lnTo>
                  <a:lnTo>
                    <a:pt x="221132" y="116078"/>
                  </a:lnTo>
                  <a:lnTo>
                    <a:pt x="226644" y="116078"/>
                  </a:lnTo>
                  <a:lnTo>
                    <a:pt x="226644" y="13538"/>
                  </a:lnTo>
                  <a:lnTo>
                    <a:pt x="224320" y="13398"/>
                  </a:lnTo>
                  <a:lnTo>
                    <a:pt x="222872" y="14744"/>
                  </a:lnTo>
                  <a:lnTo>
                    <a:pt x="222872" y="28956"/>
                  </a:lnTo>
                  <a:lnTo>
                    <a:pt x="221183" y="29476"/>
                  </a:lnTo>
                  <a:lnTo>
                    <a:pt x="220726" y="28727"/>
                  </a:lnTo>
                  <a:lnTo>
                    <a:pt x="220726" y="116078"/>
                  </a:lnTo>
                  <a:lnTo>
                    <a:pt x="220014" y="116078"/>
                  </a:lnTo>
                  <a:lnTo>
                    <a:pt x="220675" y="115481"/>
                  </a:lnTo>
                  <a:lnTo>
                    <a:pt x="220726" y="116078"/>
                  </a:lnTo>
                  <a:lnTo>
                    <a:pt x="220726" y="28727"/>
                  </a:lnTo>
                  <a:lnTo>
                    <a:pt x="220560" y="28448"/>
                  </a:lnTo>
                  <a:lnTo>
                    <a:pt x="222084" y="29057"/>
                  </a:lnTo>
                  <a:lnTo>
                    <a:pt x="222872" y="28956"/>
                  </a:lnTo>
                  <a:lnTo>
                    <a:pt x="222872" y="14744"/>
                  </a:lnTo>
                  <a:lnTo>
                    <a:pt x="219786" y="17576"/>
                  </a:lnTo>
                  <a:lnTo>
                    <a:pt x="214807" y="15900"/>
                  </a:lnTo>
                  <a:lnTo>
                    <a:pt x="211823" y="14325"/>
                  </a:lnTo>
                  <a:lnTo>
                    <a:pt x="206857" y="18148"/>
                  </a:lnTo>
                  <a:lnTo>
                    <a:pt x="204622" y="18592"/>
                  </a:lnTo>
                  <a:lnTo>
                    <a:pt x="202171" y="17665"/>
                  </a:lnTo>
                  <a:lnTo>
                    <a:pt x="200240" y="20129"/>
                  </a:lnTo>
                  <a:lnTo>
                    <a:pt x="199097" y="20231"/>
                  </a:lnTo>
                  <a:lnTo>
                    <a:pt x="197891" y="20624"/>
                  </a:lnTo>
                  <a:lnTo>
                    <a:pt x="197713" y="20231"/>
                  </a:lnTo>
                  <a:lnTo>
                    <a:pt x="197104" y="18897"/>
                  </a:lnTo>
                  <a:lnTo>
                    <a:pt x="190741" y="20167"/>
                  </a:lnTo>
                  <a:lnTo>
                    <a:pt x="190309" y="20116"/>
                  </a:lnTo>
                  <a:lnTo>
                    <a:pt x="189445" y="19304"/>
                  </a:lnTo>
                  <a:lnTo>
                    <a:pt x="188976" y="19926"/>
                  </a:lnTo>
                  <a:lnTo>
                    <a:pt x="188861" y="112649"/>
                  </a:lnTo>
                  <a:lnTo>
                    <a:pt x="188417" y="116065"/>
                  </a:lnTo>
                  <a:lnTo>
                    <a:pt x="185775" y="115976"/>
                  </a:lnTo>
                  <a:lnTo>
                    <a:pt x="185064" y="112522"/>
                  </a:lnTo>
                  <a:lnTo>
                    <a:pt x="186334" y="112522"/>
                  </a:lnTo>
                  <a:lnTo>
                    <a:pt x="188861" y="112649"/>
                  </a:lnTo>
                  <a:lnTo>
                    <a:pt x="188861" y="19913"/>
                  </a:lnTo>
                  <a:lnTo>
                    <a:pt x="184175" y="19253"/>
                  </a:lnTo>
                  <a:lnTo>
                    <a:pt x="184175" y="26250"/>
                  </a:lnTo>
                  <a:lnTo>
                    <a:pt x="183464" y="27178"/>
                  </a:lnTo>
                  <a:lnTo>
                    <a:pt x="182524" y="26454"/>
                  </a:lnTo>
                  <a:lnTo>
                    <a:pt x="184175" y="26250"/>
                  </a:lnTo>
                  <a:lnTo>
                    <a:pt x="184175" y="19253"/>
                  </a:lnTo>
                  <a:lnTo>
                    <a:pt x="178574" y="22479"/>
                  </a:lnTo>
                  <a:lnTo>
                    <a:pt x="177533" y="22479"/>
                  </a:lnTo>
                  <a:lnTo>
                    <a:pt x="178003" y="22872"/>
                  </a:lnTo>
                  <a:lnTo>
                    <a:pt x="168325" y="22999"/>
                  </a:lnTo>
                  <a:lnTo>
                    <a:pt x="168478" y="22898"/>
                  </a:lnTo>
                  <a:lnTo>
                    <a:pt x="163347" y="19786"/>
                  </a:lnTo>
                  <a:lnTo>
                    <a:pt x="158965" y="23126"/>
                  </a:lnTo>
                  <a:lnTo>
                    <a:pt x="158229" y="23139"/>
                  </a:lnTo>
                  <a:lnTo>
                    <a:pt x="158229" y="23495"/>
                  </a:lnTo>
                  <a:lnTo>
                    <a:pt x="154025" y="25171"/>
                  </a:lnTo>
                  <a:lnTo>
                    <a:pt x="151371" y="24599"/>
                  </a:lnTo>
                  <a:lnTo>
                    <a:pt x="150583" y="23495"/>
                  </a:lnTo>
                  <a:lnTo>
                    <a:pt x="158229" y="23495"/>
                  </a:lnTo>
                  <a:lnTo>
                    <a:pt x="158229" y="23139"/>
                  </a:lnTo>
                  <a:lnTo>
                    <a:pt x="150406" y="23253"/>
                  </a:lnTo>
                  <a:lnTo>
                    <a:pt x="149098" y="21399"/>
                  </a:lnTo>
                  <a:lnTo>
                    <a:pt x="146138" y="22936"/>
                  </a:lnTo>
                  <a:lnTo>
                    <a:pt x="144614" y="19761"/>
                  </a:lnTo>
                  <a:lnTo>
                    <a:pt x="142976" y="21183"/>
                  </a:lnTo>
                  <a:lnTo>
                    <a:pt x="141338" y="22682"/>
                  </a:lnTo>
                  <a:lnTo>
                    <a:pt x="141160" y="22682"/>
                  </a:lnTo>
                  <a:lnTo>
                    <a:pt x="138315" y="22453"/>
                  </a:lnTo>
                  <a:lnTo>
                    <a:pt x="135788" y="18745"/>
                  </a:lnTo>
                  <a:lnTo>
                    <a:pt x="132156" y="20154"/>
                  </a:lnTo>
                  <a:lnTo>
                    <a:pt x="133172" y="23469"/>
                  </a:lnTo>
                  <a:lnTo>
                    <a:pt x="130390" y="23495"/>
                  </a:lnTo>
                  <a:lnTo>
                    <a:pt x="133184" y="23495"/>
                  </a:lnTo>
                  <a:lnTo>
                    <a:pt x="134200" y="26746"/>
                  </a:lnTo>
                  <a:lnTo>
                    <a:pt x="137998" y="24955"/>
                  </a:lnTo>
                  <a:lnTo>
                    <a:pt x="141376" y="24701"/>
                  </a:lnTo>
                  <a:lnTo>
                    <a:pt x="143764" y="26479"/>
                  </a:lnTo>
                  <a:lnTo>
                    <a:pt x="140919" y="27647"/>
                  </a:lnTo>
                  <a:lnTo>
                    <a:pt x="141122" y="29171"/>
                  </a:lnTo>
                  <a:lnTo>
                    <a:pt x="137109" y="30099"/>
                  </a:lnTo>
                  <a:lnTo>
                    <a:pt x="133705" y="29210"/>
                  </a:lnTo>
                  <a:lnTo>
                    <a:pt x="132549" y="28194"/>
                  </a:lnTo>
                  <a:lnTo>
                    <a:pt x="131102" y="26924"/>
                  </a:lnTo>
                  <a:lnTo>
                    <a:pt x="124764" y="21336"/>
                  </a:lnTo>
                  <a:lnTo>
                    <a:pt x="124561" y="21145"/>
                  </a:lnTo>
                  <a:lnTo>
                    <a:pt x="124561" y="110883"/>
                  </a:lnTo>
                  <a:lnTo>
                    <a:pt x="123977" y="111734"/>
                  </a:lnTo>
                  <a:lnTo>
                    <a:pt x="123609" y="111455"/>
                  </a:lnTo>
                  <a:lnTo>
                    <a:pt x="124269" y="110807"/>
                  </a:lnTo>
                  <a:lnTo>
                    <a:pt x="124561" y="110883"/>
                  </a:lnTo>
                  <a:lnTo>
                    <a:pt x="124561" y="21145"/>
                  </a:lnTo>
                  <a:lnTo>
                    <a:pt x="119278" y="16129"/>
                  </a:lnTo>
                  <a:lnTo>
                    <a:pt x="109943" y="26924"/>
                  </a:lnTo>
                  <a:lnTo>
                    <a:pt x="106730" y="26454"/>
                  </a:lnTo>
                  <a:lnTo>
                    <a:pt x="106730" y="107111"/>
                  </a:lnTo>
                  <a:lnTo>
                    <a:pt x="105625" y="106845"/>
                  </a:lnTo>
                  <a:lnTo>
                    <a:pt x="106172" y="105791"/>
                  </a:lnTo>
                  <a:lnTo>
                    <a:pt x="106730" y="107111"/>
                  </a:lnTo>
                  <a:lnTo>
                    <a:pt x="106730" y="26454"/>
                  </a:lnTo>
                  <a:lnTo>
                    <a:pt x="105625" y="26289"/>
                  </a:lnTo>
                  <a:lnTo>
                    <a:pt x="104978" y="26289"/>
                  </a:lnTo>
                  <a:lnTo>
                    <a:pt x="100380" y="23495"/>
                  </a:lnTo>
                  <a:lnTo>
                    <a:pt x="99923" y="23495"/>
                  </a:lnTo>
                  <a:lnTo>
                    <a:pt x="98615" y="21717"/>
                  </a:lnTo>
                  <a:lnTo>
                    <a:pt x="98310" y="21717"/>
                  </a:lnTo>
                  <a:lnTo>
                    <a:pt x="97904" y="21971"/>
                  </a:lnTo>
                  <a:lnTo>
                    <a:pt x="97193" y="22479"/>
                  </a:lnTo>
                  <a:lnTo>
                    <a:pt x="89382" y="26250"/>
                  </a:lnTo>
                  <a:lnTo>
                    <a:pt x="89382" y="119392"/>
                  </a:lnTo>
                  <a:lnTo>
                    <a:pt x="86131" y="119456"/>
                  </a:lnTo>
                  <a:lnTo>
                    <a:pt x="85890" y="119583"/>
                  </a:lnTo>
                  <a:lnTo>
                    <a:pt x="86258" y="118808"/>
                  </a:lnTo>
                  <a:lnTo>
                    <a:pt x="88366" y="115697"/>
                  </a:lnTo>
                  <a:lnTo>
                    <a:pt x="89382" y="119392"/>
                  </a:lnTo>
                  <a:lnTo>
                    <a:pt x="89382" y="26250"/>
                  </a:lnTo>
                  <a:lnTo>
                    <a:pt x="88506" y="26670"/>
                  </a:lnTo>
                  <a:lnTo>
                    <a:pt x="80175" y="28194"/>
                  </a:lnTo>
                  <a:lnTo>
                    <a:pt x="71742" y="27940"/>
                  </a:lnTo>
                  <a:lnTo>
                    <a:pt x="63246" y="26924"/>
                  </a:lnTo>
                  <a:lnTo>
                    <a:pt x="61582" y="21844"/>
                  </a:lnTo>
                  <a:lnTo>
                    <a:pt x="61506" y="21590"/>
                  </a:lnTo>
                  <a:lnTo>
                    <a:pt x="64185" y="21844"/>
                  </a:lnTo>
                  <a:lnTo>
                    <a:pt x="69545" y="25298"/>
                  </a:lnTo>
                  <a:lnTo>
                    <a:pt x="72428" y="25082"/>
                  </a:lnTo>
                  <a:lnTo>
                    <a:pt x="75107" y="21590"/>
                  </a:lnTo>
                  <a:lnTo>
                    <a:pt x="75336" y="21297"/>
                  </a:lnTo>
                  <a:lnTo>
                    <a:pt x="67843" y="18503"/>
                  </a:lnTo>
                  <a:lnTo>
                    <a:pt x="62788" y="18503"/>
                  </a:lnTo>
                  <a:lnTo>
                    <a:pt x="59283" y="19304"/>
                  </a:lnTo>
                  <a:lnTo>
                    <a:pt x="55270" y="19456"/>
                  </a:lnTo>
                  <a:lnTo>
                    <a:pt x="51981" y="23063"/>
                  </a:lnTo>
                  <a:lnTo>
                    <a:pt x="51955" y="24155"/>
                  </a:lnTo>
                  <a:lnTo>
                    <a:pt x="51777" y="24663"/>
                  </a:lnTo>
                  <a:lnTo>
                    <a:pt x="51879" y="24790"/>
                  </a:lnTo>
                  <a:lnTo>
                    <a:pt x="49377" y="27432"/>
                  </a:lnTo>
                  <a:lnTo>
                    <a:pt x="48742" y="30988"/>
                  </a:lnTo>
                  <a:lnTo>
                    <a:pt x="48666" y="31369"/>
                  </a:lnTo>
                  <a:lnTo>
                    <a:pt x="48602" y="31750"/>
                  </a:lnTo>
                  <a:lnTo>
                    <a:pt x="48539" y="32131"/>
                  </a:lnTo>
                  <a:lnTo>
                    <a:pt x="48450" y="32639"/>
                  </a:lnTo>
                  <a:lnTo>
                    <a:pt x="48361" y="33147"/>
                  </a:lnTo>
                  <a:lnTo>
                    <a:pt x="44564" y="32131"/>
                  </a:lnTo>
                  <a:lnTo>
                    <a:pt x="43954" y="32131"/>
                  </a:lnTo>
                  <a:lnTo>
                    <a:pt x="44094" y="31953"/>
                  </a:lnTo>
                  <a:lnTo>
                    <a:pt x="43548" y="32131"/>
                  </a:lnTo>
                  <a:lnTo>
                    <a:pt x="43230" y="32131"/>
                  </a:lnTo>
                  <a:lnTo>
                    <a:pt x="40297" y="32575"/>
                  </a:lnTo>
                  <a:lnTo>
                    <a:pt x="35445" y="28727"/>
                  </a:lnTo>
                  <a:lnTo>
                    <a:pt x="35928" y="38633"/>
                  </a:lnTo>
                  <a:lnTo>
                    <a:pt x="33540" y="38354"/>
                  </a:lnTo>
                  <a:lnTo>
                    <a:pt x="31788" y="36830"/>
                  </a:lnTo>
                  <a:lnTo>
                    <a:pt x="26682" y="31369"/>
                  </a:lnTo>
                  <a:lnTo>
                    <a:pt x="22682" y="30226"/>
                  </a:lnTo>
                  <a:lnTo>
                    <a:pt x="16598" y="36449"/>
                  </a:lnTo>
                  <a:lnTo>
                    <a:pt x="9753" y="41694"/>
                  </a:lnTo>
                  <a:lnTo>
                    <a:pt x="9753" y="52920"/>
                  </a:lnTo>
                  <a:lnTo>
                    <a:pt x="9613" y="52997"/>
                  </a:lnTo>
                  <a:lnTo>
                    <a:pt x="9131" y="52565"/>
                  </a:lnTo>
                  <a:lnTo>
                    <a:pt x="9753" y="52920"/>
                  </a:lnTo>
                  <a:lnTo>
                    <a:pt x="9753" y="41694"/>
                  </a:lnTo>
                  <a:lnTo>
                    <a:pt x="9563" y="41846"/>
                  </a:lnTo>
                  <a:lnTo>
                    <a:pt x="9563" y="51460"/>
                  </a:lnTo>
                  <a:lnTo>
                    <a:pt x="9423" y="51562"/>
                  </a:lnTo>
                  <a:lnTo>
                    <a:pt x="9499" y="51308"/>
                  </a:lnTo>
                  <a:lnTo>
                    <a:pt x="9563" y="51460"/>
                  </a:lnTo>
                  <a:lnTo>
                    <a:pt x="9563" y="41846"/>
                  </a:lnTo>
                  <a:lnTo>
                    <a:pt x="3492" y="46482"/>
                  </a:lnTo>
                  <a:lnTo>
                    <a:pt x="0" y="48387"/>
                  </a:lnTo>
                  <a:lnTo>
                    <a:pt x="901" y="50292"/>
                  </a:lnTo>
                  <a:lnTo>
                    <a:pt x="889" y="51549"/>
                  </a:lnTo>
                  <a:lnTo>
                    <a:pt x="3111" y="55270"/>
                  </a:lnTo>
                  <a:lnTo>
                    <a:pt x="7607" y="55156"/>
                  </a:lnTo>
                  <a:lnTo>
                    <a:pt x="8724" y="60718"/>
                  </a:lnTo>
                  <a:lnTo>
                    <a:pt x="8318" y="75184"/>
                  </a:lnTo>
                  <a:lnTo>
                    <a:pt x="8597" y="75692"/>
                  </a:lnTo>
                  <a:lnTo>
                    <a:pt x="18999" y="81280"/>
                  </a:lnTo>
                  <a:lnTo>
                    <a:pt x="19304" y="81534"/>
                  </a:lnTo>
                  <a:lnTo>
                    <a:pt x="18961" y="89408"/>
                  </a:lnTo>
                  <a:lnTo>
                    <a:pt x="18846" y="91821"/>
                  </a:lnTo>
                  <a:lnTo>
                    <a:pt x="18796" y="93218"/>
                  </a:lnTo>
                  <a:lnTo>
                    <a:pt x="25730" y="89408"/>
                  </a:lnTo>
                  <a:lnTo>
                    <a:pt x="31724" y="92710"/>
                  </a:lnTo>
                  <a:lnTo>
                    <a:pt x="31940" y="94869"/>
                  </a:lnTo>
                  <a:lnTo>
                    <a:pt x="35153" y="103632"/>
                  </a:lnTo>
                  <a:lnTo>
                    <a:pt x="35026" y="105283"/>
                  </a:lnTo>
                  <a:lnTo>
                    <a:pt x="33782" y="111379"/>
                  </a:lnTo>
                  <a:lnTo>
                    <a:pt x="33731" y="111633"/>
                  </a:lnTo>
                  <a:lnTo>
                    <a:pt x="33629" y="112141"/>
                  </a:lnTo>
                  <a:lnTo>
                    <a:pt x="33528" y="112649"/>
                  </a:lnTo>
                  <a:lnTo>
                    <a:pt x="37807" y="118745"/>
                  </a:lnTo>
                  <a:lnTo>
                    <a:pt x="41109" y="118745"/>
                  </a:lnTo>
                  <a:lnTo>
                    <a:pt x="42722" y="125730"/>
                  </a:lnTo>
                  <a:lnTo>
                    <a:pt x="47193" y="122809"/>
                  </a:lnTo>
                  <a:lnTo>
                    <a:pt x="46824" y="120777"/>
                  </a:lnTo>
                  <a:lnTo>
                    <a:pt x="46710" y="120142"/>
                  </a:lnTo>
                  <a:lnTo>
                    <a:pt x="46621" y="119634"/>
                  </a:lnTo>
                  <a:lnTo>
                    <a:pt x="44577" y="116586"/>
                  </a:lnTo>
                  <a:lnTo>
                    <a:pt x="44843" y="116586"/>
                  </a:lnTo>
                  <a:lnTo>
                    <a:pt x="45669" y="114300"/>
                  </a:lnTo>
                  <a:lnTo>
                    <a:pt x="48679" y="114808"/>
                  </a:lnTo>
                  <a:lnTo>
                    <a:pt x="50685" y="117729"/>
                  </a:lnTo>
                  <a:lnTo>
                    <a:pt x="51181" y="118364"/>
                  </a:lnTo>
                  <a:lnTo>
                    <a:pt x="53378" y="120662"/>
                  </a:lnTo>
                  <a:lnTo>
                    <a:pt x="57454" y="118745"/>
                  </a:lnTo>
                  <a:lnTo>
                    <a:pt x="57073" y="118745"/>
                  </a:lnTo>
                  <a:lnTo>
                    <a:pt x="59105" y="116928"/>
                  </a:lnTo>
                  <a:lnTo>
                    <a:pt x="58762" y="116928"/>
                  </a:lnTo>
                  <a:lnTo>
                    <a:pt x="61760" y="116192"/>
                  </a:lnTo>
                  <a:lnTo>
                    <a:pt x="64465" y="116928"/>
                  </a:lnTo>
                  <a:lnTo>
                    <a:pt x="65582" y="119443"/>
                  </a:lnTo>
                  <a:lnTo>
                    <a:pt x="67094" y="122669"/>
                  </a:lnTo>
                  <a:lnTo>
                    <a:pt x="73761" y="117081"/>
                  </a:lnTo>
                  <a:lnTo>
                    <a:pt x="76987" y="121221"/>
                  </a:lnTo>
                  <a:lnTo>
                    <a:pt x="80594" y="123342"/>
                  </a:lnTo>
                  <a:lnTo>
                    <a:pt x="82448" y="125006"/>
                  </a:lnTo>
                  <a:lnTo>
                    <a:pt x="82448" y="127673"/>
                  </a:lnTo>
                  <a:lnTo>
                    <a:pt x="85483" y="127914"/>
                  </a:lnTo>
                  <a:lnTo>
                    <a:pt x="88150" y="129286"/>
                  </a:lnTo>
                  <a:lnTo>
                    <a:pt x="90805" y="129628"/>
                  </a:lnTo>
                  <a:lnTo>
                    <a:pt x="93383" y="127723"/>
                  </a:lnTo>
                  <a:lnTo>
                    <a:pt x="94881" y="124853"/>
                  </a:lnTo>
                  <a:lnTo>
                    <a:pt x="98094" y="126860"/>
                  </a:lnTo>
                  <a:lnTo>
                    <a:pt x="103073" y="117690"/>
                  </a:lnTo>
                  <a:lnTo>
                    <a:pt x="107086" y="119443"/>
                  </a:lnTo>
                  <a:lnTo>
                    <a:pt x="114503" y="124536"/>
                  </a:lnTo>
                  <a:lnTo>
                    <a:pt x="117602" y="122910"/>
                  </a:lnTo>
                  <a:lnTo>
                    <a:pt x="115989" y="117094"/>
                  </a:lnTo>
                  <a:lnTo>
                    <a:pt x="117500" y="116065"/>
                  </a:lnTo>
                  <a:lnTo>
                    <a:pt x="119659" y="117322"/>
                  </a:lnTo>
                  <a:lnTo>
                    <a:pt x="120611" y="114414"/>
                  </a:lnTo>
                  <a:lnTo>
                    <a:pt x="129514" y="114388"/>
                  </a:lnTo>
                  <a:lnTo>
                    <a:pt x="131876" y="117754"/>
                  </a:lnTo>
                  <a:lnTo>
                    <a:pt x="133832" y="114896"/>
                  </a:lnTo>
                  <a:lnTo>
                    <a:pt x="133680" y="115925"/>
                  </a:lnTo>
                  <a:lnTo>
                    <a:pt x="133311" y="118846"/>
                  </a:lnTo>
                  <a:lnTo>
                    <a:pt x="135877" y="122326"/>
                  </a:lnTo>
                  <a:lnTo>
                    <a:pt x="136220" y="119329"/>
                  </a:lnTo>
                  <a:lnTo>
                    <a:pt x="136652" y="116611"/>
                  </a:lnTo>
                  <a:lnTo>
                    <a:pt x="134581" y="113804"/>
                  </a:lnTo>
                  <a:lnTo>
                    <a:pt x="135775" y="112052"/>
                  </a:lnTo>
                  <a:lnTo>
                    <a:pt x="138188" y="116611"/>
                  </a:lnTo>
                  <a:lnTo>
                    <a:pt x="138226" y="118452"/>
                  </a:lnTo>
                  <a:lnTo>
                    <a:pt x="138493" y="120129"/>
                  </a:lnTo>
                  <a:lnTo>
                    <a:pt x="139763" y="121119"/>
                  </a:lnTo>
                  <a:lnTo>
                    <a:pt x="141312" y="124752"/>
                  </a:lnTo>
                  <a:lnTo>
                    <a:pt x="142875" y="113741"/>
                  </a:lnTo>
                  <a:lnTo>
                    <a:pt x="144411" y="121132"/>
                  </a:lnTo>
                  <a:lnTo>
                    <a:pt x="146138" y="123304"/>
                  </a:lnTo>
                  <a:lnTo>
                    <a:pt x="150672" y="124167"/>
                  </a:lnTo>
                  <a:lnTo>
                    <a:pt x="151206" y="118313"/>
                  </a:lnTo>
                  <a:lnTo>
                    <a:pt x="152082" y="116890"/>
                  </a:lnTo>
                  <a:lnTo>
                    <a:pt x="151790" y="118846"/>
                  </a:lnTo>
                  <a:lnTo>
                    <a:pt x="159258" y="116979"/>
                  </a:lnTo>
                  <a:lnTo>
                    <a:pt x="155689" y="123329"/>
                  </a:lnTo>
                  <a:lnTo>
                    <a:pt x="156400" y="125056"/>
                  </a:lnTo>
                  <a:lnTo>
                    <a:pt x="157581" y="125437"/>
                  </a:lnTo>
                  <a:lnTo>
                    <a:pt x="158877" y="125501"/>
                  </a:lnTo>
                  <a:lnTo>
                    <a:pt x="161023" y="123317"/>
                  </a:lnTo>
                  <a:lnTo>
                    <a:pt x="163156" y="128803"/>
                  </a:lnTo>
                  <a:lnTo>
                    <a:pt x="165303" y="125539"/>
                  </a:lnTo>
                  <a:lnTo>
                    <a:pt x="166103" y="125514"/>
                  </a:lnTo>
                  <a:lnTo>
                    <a:pt x="166903" y="125552"/>
                  </a:lnTo>
                  <a:lnTo>
                    <a:pt x="171678" y="124510"/>
                  </a:lnTo>
                  <a:lnTo>
                    <a:pt x="176796" y="127939"/>
                  </a:lnTo>
                  <a:lnTo>
                    <a:pt x="181292" y="123355"/>
                  </a:lnTo>
                  <a:lnTo>
                    <a:pt x="181483" y="122707"/>
                  </a:lnTo>
                  <a:lnTo>
                    <a:pt x="181508" y="122047"/>
                  </a:lnTo>
                  <a:lnTo>
                    <a:pt x="181394" y="121373"/>
                  </a:lnTo>
                  <a:lnTo>
                    <a:pt x="182486" y="118287"/>
                  </a:lnTo>
                  <a:lnTo>
                    <a:pt x="186029" y="117170"/>
                  </a:lnTo>
                  <a:lnTo>
                    <a:pt x="185801" y="116078"/>
                  </a:lnTo>
                  <a:lnTo>
                    <a:pt x="188404" y="116078"/>
                  </a:lnTo>
                  <a:lnTo>
                    <a:pt x="187667" y="121767"/>
                  </a:lnTo>
                  <a:lnTo>
                    <a:pt x="190868" y="119430"/>
                  </a:lnTo>
                  <a:lnTo>
                    <a:pt x="190868" y="119824"/>
                  </a:lnTo>
                  <a:lnTo>
                    <a:pt x="192278" y="118402"/>
                  </a:lnTo>
                  <a:lnTo>
                    <a:pt x="192430" y="118287"/>
                  </a:lnTo>
                  <a:lnTo>
                    <a:pt x="195389" y="118618"/>
                  </a:lnTo>
                  <a:lnTo>
                    <a:pt x="193560" y="117094"/>
                  </a:lnTo>
                  <a:lnTo>
                    <a:pt x="194411" y="116243"/>
                  </a:lnTo>
                  <a:lnTo>
                    <a:pt x="195389" y="118618"/>
                  </a:lnTo>
                  <a:lnTo>
                    <a:pt x="197827" y="116243"/>
                  </a:lnTo>
                  <a:lnTo>
                    <a:pt x="198742" y="115366"/>
                  </a:lnTo>
                  <a:lnTo>
                    <a:pt x="200748" y="118618"/>
                  </a:lnTo>
                  <a:lnTo>
                    <a:pt x="200875" y="118821"/>
                  </a:lnTo>
                  <a:lnTo>
                    <a:pt x="200990" y="118999"/>
                  </a:lnTo>
                  <a:lnTo>
                    <a:pt x="203454" y="121158"/>
                  </a:lnTo>
                  <a:lnTo>
                    <a:pt x="205384" y="122859"/>
                  </a:lnTo>
                  <a:lnTo>
                    <a:pt x="205892" y="122682"/>
                  </a:lnTo>
                  <a:lnTo>
                    <a:pt x="206375" y="122986"/>
                  </a:lnTo>
                  <a:lnTo>
                    <a:pt x="208826" y="118999"/>
                  </a:lnTo>
                  <a:lnTo>
                    <a:pt x="208940" y="118821"/>
                  </a:lnTo>
                  <a:lnTo>
                    <a:pt x="209321" y="118211"/>
                  </a:lnTo>
                  <a:lnTo>
                    <a:pt x="209588" y="117995"/>
                  </a:lnTo>
                  <a:lnTo>
                    <a:pt x="209778" y="117475"/>
                  </a:lnTo>
                  <a:lnTo>
                    <a:pt x="213918" y="120230"/>
                  </a:lnTo>
                  <a:lnTo>
                    <a:pt x="217868" y="120992"/>
                  </a:lnTo>
                  <a:lnTo>
                    <a:pt x="220421" y="118821"/>
                  </a:lnTo>
                  <a:lnTo>
                    <a:pt x="220472" y="118618"/>
                  </a:lnTo>
                  <a:lnTo>
                    <a:pt x="220586" y="118173"/>
                  </a:lnTo>
                  <a:lnTo>
                    <a:pt x="220624" y="118008"/>
                  </a:lnTo>
                  <a:lnTo>
                    <a:pt x="219862" y="117475"/>
                  </a:lnTo>
                  <a:lnTo>
                    <a:pt x="218579" y="116586"/>
                  </a:lnTo>
                  <a:lnTo>
                    <a:pt x="219456" y="116586"/>
                  </a:lnTo>
                  <a:lnTo>
                    <a:pt x="220751" y="116586"/>
                  </a:lnTo>
                  <a:lnTo>
                    <a:pt x="220802" y="117348"/>
                  </a:lnTo>
                  <a:lnTo>
                    <a:pt x="220992" y="116586"/>
                  </a:lnTo>
                  <a:lnTo>
                    <a:pt x="226999" y="116586"/>
                  </a:lnTo>
                  <a:lnTo>
                    <a:pt x="227457" y="117208"/>
                  </a:lnTo>
                  <a:lnTo>
                    <a:pt x="226237" y="119291"/>
                  </a:lnTo>
                  <a:lnTo>
                    <a:pt x="226822" y="121285"/>
                  </a:lnTo>
                  <a:lnTo>
                    <a:pt x="227609" y="123278"/>
                  </a:lnTo>
                  <a:lnTo>
                    <a:pt x="237185" y="121069"/>
                  </a:lnTo>
                  <a:lnTo>
                    <a:pt x="244043" y="116586"/>
                  </a:lnTo>
                  <a:lnTo>
                    <a:pt x="244411" y="116586"/>
                  </a:lnTo>
                  <a:lnTo>
                    <a:pt x="251764" y="116586"/>
                  </a:lnTo>
                  <a:lnTo>
                    <a:pt x="257746" y="123418"/>
                  </a:lnTo>
                  <a:lnTo>
                    <a:pt x="258572" y="125425"/>
                  </a:lnTo>
                  <a:lnTo>
                    <a:pt x="259422" y="127393"/>
                  </a:lnTo>
                  <a:lnTo>
                    <a:pt x="261175" y="128054"/>
                  </a:lnTo>
                  <a:lnTo>
                    <a:pt x="264325" y="125539"/>
                  </a:lnTo>
                  <a:lnTo>
                    <a:pt x="264426" y="119202"/>
                  </a:lnTo>
                  <a:lnTo>
                    <a:pt x="267881" y="118364"/>
                  </a:lnTo>
                  <a:lnTo>
                    <a:pt x="271602" y="118364"/>
                  </a:lnTo>
                  <a:lnTo>
                    <a:pt x="274662" y="117729"/>
                  </a:lnTo>
                  <a:lnTo>
                    <a:pt x="275120" y="117729"/>
                  </a:lnTo>
                  <a:lnTo>
                    <a:pt x="276707" y="116497"/>
                  </a:lnTo>
                  <a:lnTo>
                    <a:pt x="277063" y="116535"/>
                  </a:lnTo>
                  <a:lnTo>
                    <a:pt x="277215" y="116090"/>
                  </a:lnTo>
                  <a:lnTo>
                    <a:pt x="277558" y="116078"/>
                  </a:lnTo>
                  <a:lnTo>
                    <a:pt x="287350" y="116078"/>
                  </a:lnTo>
                  <a:lnTo>
                    <a:pt x="287362" y="116230"/>
                  </a:lnTo>
                  <a:lnTo>
                    <a:pt x="287921" y="116078"/>
                  </a:lnTo>
                  <a:lnTo>
                    <a:pt x="289115" y="116078"/>
                  </a:lnTo>
                  <a:lnTo>
                    <a:pt x="289306" y="116789"/>
                  </a:lnTo>
                  <a:lnTo>
                    <a:pt x="290309" y="118262"/>
                  </a:lnTo>
                  <a:lnTo>
                    <a:pt x="291211" y="120230"/>
                  </a:lnTo>
                  <a:lnTo>
                    <a:pt x="292862" y="118262"/>
                  </a:lnTo>
                  <a:lnTo>
                    <a:pt x="295236" y="116078"/>
                  </a:lnTo>
                  <a:lnTo>
                    <a:pt x="310248" y="116078"/>
                  </a:lnTo>
                  <a:lnTo>
                    <a:pt x="309410" y="115570"/>
                  </a:lnTo>
                  <a:lnTo>
                    <a:pt x="295630" y="115570"/>
                  </a:lnTo>
                  <a:lnTo>
                    <a:pt x="295871" y="112141"/>
                  </a:lnTo>
                  <a:lnTo>
                    <a:pt x="306743" y="112141"/>
                  </a:lnTo>
                  <a:lnTo>
                    <a:pt x="306425" y="111633"/>
                  </a:lnTo>
                  <a:lnTo>
                    <a:pt x="295897" y="111633"/>
                  </a:lnTo>
                  <a:lnTo>
                    <a:pt x="296151" y="108089"/>
                  </a:lnTo>
                  <a:lnTo>
                    <a:pt x="296151" y="107950"/>
                  </a:lnTo>
                  <a:lnTo>
                    <a:pt x="304126" y="107950"/>
                  </a:lnTo>
                  <a:lnTo>
                    <a:pt x="306425" y="111633"/>
                  </a:lnTo>
                  <a:lnTo>
                    <a:pt x="342684" y="111633"/>
                  </a:lnTo>
                  <a:lnTo>
                    <a:pt x="342798" y="108839"/>
                  </a:lnTo>
                  <a:lnTo>
                    <a:pt x="342836" y="107950"/>
                  </a:lnTo>
                  <a:lnTo>
                    <a:pt x="342950" y="105156"/>
                  </a:lnTo>
                  <a:lnTo>
                    <a:pt x="342976" y="104521"/>
                  </a:lnTo>
                  <a:lnTo>
                    <a:pt x="346367" y="104521"/>
                  </a:lnTo>
                  <a:lnTo>
                    <a:pt x="346405" y="104775"/>
                  </a:lnTo>
                  <a:lnTo>
                    <a:pt x="346506" y="105791"/>
                  </a:lnTo>
                  <a:lnTo>
                    <a:pt x="346608" y="106807"/>
                  </a:lnTo>
                  <a:lnTo>
                    <a:pt x="346722" y="107950"/>
                  </a:lnTo>
                  <a:lnTo>
                    <a:pt x="346824" y="108839"/>
                  </a:lnTo>
                  <a:lnTo>
                    <a:pt x="346913" y="109728"/>
                  </a:lnTo>
                  <a:lnTo>
                    <a:pt x="346989" y="110490"/>
                  </a:lnTo>
                  <a:lnTo>
                    <a:pt x="347103" y="111633"/>
                  </a:lnTo>
                  <a:lnTo>
                    <a:pt x="347941" y="111633"/>
                  </a:lnTo>
                  <a:lnTo>
                    <a:pt x="351866" y="104521"/>
                  </a:lnTo>
                  <a:lnTo>
                    <a:pt x="352132" y="104051"/>
                  </a:lnTo>
                  <a:lnTo>
                    <a:pt x="352374" y="103632"/>
                  </a:lnTo>
                  <a:lnTo>
                    <a:pt x="353860" y="100965"/>
                  </a:lnTo>
                  <a:lnTo>
                    <a:pt x="357657" y="110490"/>
                  </a:lnTo>
                  <a:lnTo>
                    <a:pt x="361835" y="109728"/>
                  </a:lnTo>
                  <a:lnTo>
                    <a:pt x="363905" y="111633"/>
                  </a:lnTo>
                  <a:lnTo>
                    <a:pt x="366687" y="111633"/>
                  </a:lnTo>
                  <a:lnTo>
                    <a:pt x="368579" y="110490"/>
                  </a:lnTo>
                  <a:lnTo>
                    <a:pt x="368427" y="110490"/>
                  </a:lnTo>
                  <a:lnTo>
                    <a:pt x="369392" y="109728"/>
                  </a:lnTo>
                  <a:lnTo>
                    <a:pt x="373418" y="106553"/>
                  </a:lnTo>
                  <a:lnTo>
                    <a:pt x="375742" y="106553"/>
                  </a:lnTo>
                  <a:lnTo>
                    <a:pt x="377647" y="110109"/>
                  </a:lnTo>
                  <a:lnTo>
                    <a:pt x="383070" y="111633"/>
                  </a:lnTo>
                  <a:lnTo>
                    <a:pt x="398932" y="111633"/>
                  </a:lnTo>
                  <a:lnTo>
                    <a:pt x="395859" y="112141"/>
                  </a:lnTo>
                  <a:lnTo>
                    <a:pt x="447649" y="112141"/>
                  </a:lnTo>
                  <a:lnTo>
                    <a:pt x="448564" y="114833"/>
                  </a:lnTo>
                  <a:lnTo>
                    <a:pt x="448665" y="115570"/>
                  </a:lnTo>
                  <a:lnTo>
                    <a:pt x="342519" y="115570"/>
                  </a:lnTo>
                  <a:lnTo>
                    <a:pt x="342493" y="116078"/>
                  </a:lnTo>
                  <a:lnTo>
                    <a:pt x="343357" y="116078"/>
                  </a:lnTo>
                  <a:lnTo>
                    <a:pt x="342480" y="116332"/>
                  </a:lnTo>
                  <a:lnTo>
                    <a:pt x="342493" y="116078"/>
                  </a:lnTo>
                  <a:lnTo>
                    <a:pt x="310248" y="116078"/>
                  </a:lnTo>
                  <a:lnTo>
                    <a:pt x="312140" y="117221"/>
                  </a:lnTo>
                  <a:lnTo>
                    <a:pt x="315074" y="116586"/>
                  </a:lnTo>
                  <a:lnTo>
                    <a:pt x="321513" y="116586"/>
                  </a:lnTo>
                  <a:lnTo>
                    <a:pt x="328523" y="117729"/>
                  </a:lnTo>
                  <a:lnTo>
                    <a:pt x="335521" y="118364"/>
                  </a:lnTo>
                  <a:lnTo>
                    <a:pt x="341617" y="116586"/>
                  </a:lnTo>
                  <a:lnTo>
                    <a:pt x="342480" y="116586"/>
                  </a:lnTo>
                  <a:lnTo>
                    <a:pt x="449668" y="116586"/>
                  </a:lnTo>
                  <a:lnTo>
                    <a:pt x="450202" y="116662"/>
                  </a:lnTo>
                  <a:lnTo>
                    <a:pt x="450354" y="116586"/>
                  </a:lnTo>
                  <a:lnTo>
                    <a:pt x="459943" y="116586"/>
                  </a:lnTo>
                  <a:lnTo>
                    <a:pt x="463130" y="122148"/>
                  </a:lnTo>
                  <a:lnTo>
                    <a:pt x="463943" y="123151"/>
                  </a:lnTo>
                  <a:lnTo>
                    <a:pt x="463410" y="119214"/>
                  </a:lnTo>
                  <a:lnTo>
                    <a:pt x="463537" y="119380"/>
                  </a:lnTo>
                  <a:lnTo>
                    <a:pt x="465023" y="122047"/>
                  </a:lnTo>
                  <a:lnTo>
                    <a:pt x="466572" y="121666"/>
                  </a:lnTo>
                  <a:lnTo>
                    <a:pt x="466699" y="121666"/>
                  </a:lnTo>
                  <a:lnTo>
                    <a:pt x="467245" y="121500"/>
                  </a:lnTo>
                  <a:lnTo>
                    <a:pt x="464553" y="123939"/>
                  </a:lnTo>
                  <a:lnTo>
                    <a:pt x="463943" y="123151"/>
                  </a:lnTo>
                  <a:lnTo>
                    <a:pt x="464058" y="124053"/>
                  </a:lnTo>
                  <a:lnTo>
                    <a:pt x="464096" y="124358"/>
                  </a:lnTo>
                  <a:lnTo>
                    <a:pt x="464629" y="124053"/>
                  </a:lnTo>
                  <a:lnTo>
                    <a:pt x="470839" y="120789"/>
                  </a:lnTo>
                  <a:lnTo>
                    <a:pt x="474573" y="125171"/>
                  </a:lnTo>
                  <a:lnTo>
                    <a:pt x="478612" y="124955"/>
                  </a:lnTo>
                  <a:lnTo>
                    <a:pt x="480720" y="126746"/>
                  </a:lnTo>
                  <a:lnTo>
                    <a:pt x="482676" y="124460"/>
                  </a:lnTo>
                  <a:lnTo>
                    <a:pt x="485228" y="118745"/>
                  </a:lnTo>
                  <a:lnTo>
                    <a:pt x="486206" y="116586"/>
                  </a:lnTo>
                  <a:lnTo>
                    <a:pt x="512394" y="116586"/>
                  </a:lnTo>
                  <a:lnTo>
                    <a:pt x="512305" y="117830"/>
                  </a:lnTo>
                  <a:lnTo>
                    <a:pt x="515734" y="116928"/>
                  </a:lnTo>
                  <a:lnTo>
                    <a:pt x="515810" y="117538"/>
                  </a:lnTo>
                  <a:lnTo>
                    <a:pt x="516077" y="118503"/>
                  </a:lnTo>
                  <a:lnTo>
                    <a:pt x="516534" y="119202"/>
                  </a:lnTo>
                  <a:lnTo>
                    <a:pt x="517220" y="119595"/>
                  </a:lnTo>
                  <a:lnTo>
                    <a:pt x="519061" y="119418"/>
                  </a:lnTo>
                  <a:lnTo>
                    <a:pt x="520928" y="118668"/>
                  </a:lnTo>
                  <a:lnTo>
                    <a:pt x="522185" y="116586"/>
                  </a:lnTo>
                  <a:lnTo>
                    <a:pt x="523989" y="116586"/>
                  </a:lnTo>
                  <a:lnTo>
                    <a:pt x="522554" y="121602"/>
                  </a:lnTo>
                  <a:lnTo>
                    <a:pt x="524713" y="118821"/>
                  </a:lnTo>
                  <a:lnTo>
                    <a:pt x="526262" y="118846"/>
                  </a:lnTo>
                  <a:lnTo>
                    <a:pt x="528294" y="117348"/>
                  </a:lnTo>
                  <a:lnTo>
                    <a:pt x="528650" y="116586"/>
                  </a:lnTo>
                  <a:lnTo>
                    <a:pt x="529615" y="116586"/>
                  </a:lnTo>
                  <a:lnTo>
                    <a:pt x="529602" y="116725"/>
                  </a:lnTo>
                  <a:lnTo>
                    <a:pt x="529564" y="120294"/>
                  </a:lnTo>
                  <a:lnTo>
                    <a:pt x="535787" y="118948"/>
                  </a:lnTo>
                  <a:lnTo>
                    <a:pt x="537476" y="119672"/>
                  </a:lnTo>
                  <a:lnTo>
                    <a:pt x="539076" y="121056"/>
                  </a:lnTo>
                  <a:lnTo>
                    <a:pt x="547027" y="121196"/>
                  </a:lnTo>
                  <a:lnTo>
                    <a:pt x="548779" y="119214"/>
                  </a:lnTo>
                  <a:lnTo>
                    <a:pt x="549452" y="118579"/>
                  </a:lnTo>
                  <a:lnTo>
                    <a:pt x="549846" y="118198"/>
                  </a:lnTo>
                  <a:lnTo>
                    <a:pt x="550341" y="117729"/>
                  </a:lnTo>
                  <a:lnTo>
                    <a:pt x="550519" y="117729"/>
                  </a:lnTo>
                  <a:lnTo>
                    <a:pt x="553554" y="119075"/>
                  </a:lnTo>
                  <a:lnTo>
                    <a:pt x="553542" y="117729"/>
                  </a:lnTo>
                  <a:lnTo>
                    <a:pt x="577862" y="117729"/>
                  </a:lnTo>
                  <a:lnTo>
                    <a:pt x="577392" y="119849"/>
                  </a:lnTo>
                  <a:lnTo>
                    <a:pt x="582066" y="118706"/>
                  </a:lnTo>
                  <a:lnTo>
                    <a:pt x="582383" y="118745"/>
                  </a:lnTo>
                  <a:lnTo>
                    <a:pt x="583539" y="117729"/>
                  </a:lnTo>
                  <a:lnTo>
                    <a:pt x="588264" y="117729"/>
                  </a:lnTo>
                  <a:lnTo>
                    <a:pt x="592988" y="119634"/>
                  </a:lnTo>
                  <a:lnTo>
                    <a:pt x="597712" y="121666"/>
                  </a:lnTo>
                  <a:lnTo>
                    <a:pt x="602691" y="120777"/>
                  </a:lnTo>
                  <a:lnTo>
                    <a:pt x="612597" y="120942"/>
                  </a:lnTo>
                  <a:lnTo>
                    <a:pt x="615721" y="123266"/>
                  </a:lnTo>
                  <a:lnTo>
                    <a:pt x="619620" y="127863"/>
                  </a:lnTo>
                  <a:lnTo>
                    <a:pt x="624192" y="124650"/>
                  </a:lnTo>
                  <a:lnTo>
                    <a:pt x="628421" y="125399"/>
                  </a:lnTo>
                  <a:lnTo>
                    <a:pt x="634822" y="120980"/>
                  </a:lnTo>
                  <a:lnTo>
                    <a:pt x="634987" y="119773"/>
                  </a:lnTo>
                  <a:lnTo>
                    <a:pt x="636854" y="117221"/>
                  </a:lnTo>
                  <a:lnTo>
                    <a:pt x="637311" y="116586"/>
                  </a:lnTo>
                  <a:lnTo>
                    <a:pt x="637451" y="116395"/>
                  </a:lnTo>
                  <a:lnTo>
                    <a:pt x="640842" y="117221"/>
                  </a:lnTo>
                  <a:lnTo>
                    <a:pt x="641146" y="113868"/>
                  </a:lnTo>
                  <a:lnTo>
                    <a:pt x="641426" y="114046"/>
                  </a:lnTo>
                  <a:lnTo>
                    <a:pt x="643674" y="114046"/>
                  </a:lnTo>
                  <a:lnTo>
                    <a:pt x="645147" y="112649"/>
                  </a:lnTo>
                  <a:lnTo>
                    <a:pt x="645287" y="112522"/>
                  </a:lnTo>
                  <a:lnTo>
                    <a:pt x="645541" y="112141"/>
                  </a:lnTo>
                  <a:lnTo>
                    <a:pt x="674116" y="112141"/>
                  </a:lnTo>
                  <a:lnTo>
                    <a:pt x="675132" y="112141"/>
                  </a:lnTo>
                  <a:lnTo>
                    <a:pt x="692823" y="112141"/>
                  </a:lnTo>
                  <a:lnTo>
                    <a:pt x="696760" y="111379"/>
                  </a:lnTo>
                  <a:lnTo>
                    <a:pt x="697750" y="111379"/>
                  </a:lnTo>
                  <a:lnTo>
                    <a:pt x="702094" y="107950"/>
                  </a:lnTo>
                  <a:lnTo>
                    <a:pt x="704824" y="105791"/>
                  </a:lnTo>
                  <a:lnTo>
                    <a:pt x="691807" y="105791"/>
                  </a:lnTo>
                  <a:lnTo>
                    <a:pt x="691807" y="111633"/>
                  </a:lnTo>
                  <a:lnTo>
                    <a:pt x="674966" y="111633"/>
                  </a:lnTo>
                  <a:lnTo>
                    <a:pt x="681139" y="107950"/>
                  </a:lnTo>
                  <a:lnTo>
                    <a:pt x="682383" y="107950"/>
                  </a:lnTo>
                  <a:lnTo>
                    <a:pt x="685495" y="108331"/>
                  </a:lnTo>
                  <a:lnTo>
                    <a:pt x="684771" y="108331"/>
                  </a:lnTo>
                  <a:lnTo>
                    <a:pt x="686003" y="108839"/>
                  </a:lnTo>
                  <a:lnTo>
                    <a:pt x="687108" y="109258"/>
                  </a:lnTo>
                  <a:lnTo>
                    <a:pt x="691807" y="111633"/>
                  </a:lnTo>
                  <a:lnTo>
                    <a:pt x="691807" y="105791"/>
                  </a:lnTo>
                  <a:lnTo>
                    <a:pt x="666381" y="105791"/>
                  </a:lnTo>
                  <a:lnTo>
                    <a:pt x="671118" y="111506"/>
                  </a:lnTo>
                  <a:lnTo>
                    <a:pt x="670331" y="111379"/>
                  </a:lnTo>
                  <a:lnTo>
                    <a:pt x="646074" y="111379"/>
                  </a:lnTo>
                  <a:lnTo>
                    <a:pt x="645896" y="111633"/>
                  </a:lnTo>
                  <a:lnTo>
                    <a:pt x="641096" y="111633"/>
                  </a:lnTo>
                  <a:lnTo>
                    <a:pt x="640791" y="111379"/>
                  </a:lnTo>
                  <a:lnTo>
                    <a:pt x="646074" y="111379"/>
                  </a:lnTo>
                  <a:lnTo>
                    <a:pt x="648436" y="107950"/>
                  </a:lnTo>
                  <a:lnTo>
                    <a:pt x="649935" y="105791"/>
                  </a:lnTo>
                  <a:lnTo>
                    <a:pt x="636168" y="105791"/>
                  </a:lnTo>
                  <a:lnTo>
                    <a:pt x="636168" y="116078"/>
                  </a:lnTo>
                  <a:lnTo>
                    <a:pt x="635533" y="116078"/>
                  </a:lnTo>
                  <a:lnTo>
                    <a:pt x="635558" y="115925"/>
                  </a:lnTo>
                  <a:lnTo>
                    <a:pt x="636168" y="116078"/>
                  </a:lnTo>
                  <a:lnTo>
                    <a:pt x="636168" y="105791"/>
                  </a:lnTo>
                  <a:lnTo>
                    <a:pt x="633641" y="105791"/>
                  </a:lnTo>
                  <a:lnTo>
                    <a:pt x="633641" y="111379"/>
                  </a:lnTo>
                  <a:lnTo>
                    <a:pt x="633603" y="111633"/>
                  </a:lnTo>
                  <a:lnTo>
                    <a:pt x="633018" y="111633"/>
                  </a:lnTo>
                  <a:lnTo>
                    <a:pt x="633018" y="115570"/>
                  </a:lnTo>
                  <a:lnTo>
                    <a:pt x="632942" y="116078"/>
                  </a:lnTo>
                  <a:lnTo>
                    <a:pt x="632206" y="116078"/>
                  </a:lnTo>
                  <a:lnTo>
                    <a:pt x="632206" y="120954"/>
                  </a:lnTo>
                  <a:lnTo>
                    <a:pt x="632040" y="122097"/>
                  </a:lnTo>
                  <a:lnTo>
                    <a:pt x="630377" y="120218"/>
                  </a:lnTo>
                  <a:lnTo>
                    <a:pt x="632206" y="120954"/>
                  </a:lnTo>
                  <a:lnTo>
                    <a:pt x="632206" y="116078"/>
                  </a:lnTo>
                  <a:lnTo>
                    <a:pt x="627684" y="116078"/>
                  </a:lnTo>
                  <a:lnTo>
                    <a:pt x="627456" y="115570"/>
                  </a:lnTo>
                  <a:lnTo>
                    <a:pt x="633018" y="115570"/>
                  </a:lnTo>
                  <a:lnTo>
                    <a:pt x="633018" y="111633"/>
                  </a:lnTo>
                  <a:lnTo>
                    <a:pt x="625703" y="111633"/>
                  </a:lnTo>
                  <a:lnTo>
                    <a:pt x="625589" y="111379"/>
                  </a:lnTo>
                  <a:lnTo>
                    <a:pt x="633641" y="111379"/>
                  </a:lnTo>
                  <a:lnTo>
                    <a:pt x="633641" y="105791"/>
                  </a:lnTo>
                  <a:lnTo>
                    <a:pt x="624370" y="105791"/>
                  </a:lnTo>
                  <a:lnTo>
                    <a:pt x="624370" y="111379"/>
                  </a:lnTo>
                  <a:lnTo>
                    <a:pt x="624192" y="111633"/>
                  </a:lnTo>
                  <a:lnTo>
                    <a:pt x="620864" y="111633"/>
                  </a:lnTo>
                  <a:lnTo>
                    <a:pt x="620864" y="115570"/>
                  </a:lnTo>
                  <a:lnTo>
                    <a:pt x="620179" y="116078"/>
                  </a:lnTo>
                  <a:lnTo>
                    <a:pt x="618896" y="116078"/>
                  </a:lnTo>
                  <a:lnTo>
                    <a:pt x="618883" y="115570"/>
                  </a:lnTo>
                  <a:lnTo>
                    <a:pt x="620864" y="115570"/>
                  </a:lnTo>
                  <a:lnTo>
                    <a:pt x="620864" y="111633"/>
                  </a:lnTo>
                  <a:lnTo>
                    <a:pt x="609638" y="111633"/>
                  </a:lnTo>
                  <a:lnTo>
                    <a:pt x="609638" y="115570"/>
                  </a:lnTo>
                  <a:lnTo>
                    <a:pt x="609193" y="116078"/>
                  </a:lnTo>
                  <a:lnTo>
                    <a:pt x="580097" y="116078"/>
                  </a:lnTo>
                  <a:lnTo>
                    <a:pt x="579653" y="115570"/>
                  </a:lnTo>
                  <a:lnTo>
                    <a:pt x="609638" y="115570"/>
                  </a:lnTo>
                  <a:lnTo>
                    <a:pt x="609638" y="111633"/>
                  </a:lnTo>
                  <a:lnTo>
                    <a:pt x="580288" y="111633"/>
                  </a:lnTo>
                  <a:lnTo>
                    <a:pt x="580351" y="111379"/>
                  </a:lnTo>
                  <a:lnTo>
                    <a:pt x="580148" y="111379"/>
                  </a:lnTo>
                  <a:lnTo>
                    <a:pt x="580148" y="112141"/>
                  </a:lnTo>
                  <a:lnTo>
                    <a:pt x="579310" y="115201"/>
                  </a:lnTo>
                  <a:lnTo>
                    <a:pt x="579056" y="114896"/>
                  </a:lnTo>
                  <a:lnTo>
                    <a:pt x="579615" y="112141"/>
                  </a:lnTo>
                  <a:lnTo>
                    <a:pt x="580148" y="112141"/>
                  </a:lnTo>
                  <a:lnTo>
                    <a:pt x="580148" y="111379"/>
                  </a:lnTo>
                  <a:lnTo>
                    <a:pt x="579780" y="111379"/>
                  </a:lnTo>
                  <a:lnTo>
                    <a:pt x="580415" y="108280"/>
                  </a:lnTo>
                  <a:lnTo>
                    <a:pt x="581291" y="107950"/>
                  </a:lnTo>
                  <a:lnTo>
                    <a:pt x="580351" y="111379"/>
                  </a:lnTo>
                  <a:lnTo>
                    <a:pt x="624370" y="111379"/>
                  </a:lnTo>
                  <a:lnTo>
                    <a:pt x="624370" y="105791"/>
                  </a:lnTo>
                  <a:lnTo>
                    <a:pt x="579475" y="105791"/>
                  </a:lnTo>
                  <a:lnTo>
                    <a:pt x="579475" y="110578"/>
                  </a:lnTo>
                  <a:lnTo>
                    <a:pt x="579285" y="111379"/>
                  </a:lnTo>
                  <a:lnTo>
                    <a:pt x="574154" y="111379"/>
                  </a:lnTo>
                  <a:lnTo>
                    <a:pt x="573938" y="111506"/>
                  </a:lnTo>
                  <a:lnTo>
                    <a:pt x="573887" y="111379"/>
                  </a:lnTo>
                  <a:lnTo>
                    <a:pt x="553123" y="111379"/>
                  </a:lnTo>
                  <a:lnTo>
                    <a:pt x="553008" y="111633"/>
                  </a:lnTo>
                  <a:lnTo>
                    <a:pt x="552869" y="112141"/>
                  </a:lnTo>
                  <a:lnTo>
                    <a:pt x="579120" y="112141"/>
                  </a:lnTo>
                  <a:lnTo>
                    <a:pt x="578345" y="115570"/>
                  </a:lnTo>
                  <a:lnTo>
                    <a:pt x="578116" y="115570"/>
                  </a:lnTo>
                  <a:lnTo>
                    <a:pt x="578116" y="116586"/>
                  </a:lnTo>
                  <a:lnTo>
                    <a:pt x="577977" y="117221"/>
                  </a:lnTo>
                  <a:lnTo>
                    <a:pt x="553542" y="117221"/>
                  </a:lnTo>
                  <a:lnTo>
                    <a:pt x="553542" y="116586"/>
                  </a:lnTo>
                  <a:lnTo>
                    <a:pt x="578116" y="116586"/>
                  </a:lnTo>
                  <a:lnTo>
                    <a:pt x="578116" y="115570"/>
                  </a:lnTo>
                  <a:lnTo>
                    <a:pt x="553542" y="115570"/>
                  </a:lnTo>
                  <a:lnTo>
                    <a:pt x="553542" y="114376"/>
                  </a:lnTo>
                  <a:lnTo>
                    <a:pt x="552284" y="114401"/>
                  </a:lnTo>
                  <a:lnTo>
                    <a:pt x="552742" y="112649"/>
                  </a:lnTo>
                  <a:lnTo>
                    <a:pt x="552767" y="112522"/>
                  </a:lnTo>
                  <a:lnTo>
                    <a:pt x="552869" y="112141"/>
                  </a:lnTo>
                  <a:lnTo>
                    <a:pt x="550862" y="112141"/>
                  </a:lnTo>
                  <a:lnTo>
                    <a:pt x="550862" y="115570"/>
                  </a:lnTo>
                  <a:lnTo>
                    <a:pt x="550418" y="116078"/>
                  </a:lnTo>
                  <a:lnTo>
                    <a:pt x="547636" y="116078"/>
                  </a:lnTo>
                  <a:lnTo>
                    <a:pt x="547420" y="115570"/>
                  </a:lnTo>
                  <a:lnTo>
                    <a:pt x="550862" y="115570"/>
                  </a:lnTo>
                  <a:lnTo>
                    <a:pt x="550862" y="112141"/>
                  </a:lnTo>
                  <a:lnTo>
                    <a:pt x="546684" y="112141"/>
                  </a:lnTo>
                  <a:lnTo>
                    <a:pt x="546646" y="111379"/>
                  </a:lnTo>
                  <a:lnTo>
                    <a:pt x="553123" y="111379"/>
                  </a:lnTo>
                  <a:lnTo>
                    <a:pt x="554228" y="108331"/>
                  </a:lnTo>
                  <a:lnTo>
                    <a:pt x="554685" y="108331"/>
                  </a:lnTo>
                  <a:lnTo>
                    <a:pt x="556310" y="108839"/>
                  </a:lnTo>
                  <a:lnTo>
                    <a:pt x="560743" y="108331"/>
                  </a:lnTo>
                  <a:lnTo>
                    <a:pt x="565264" y="106299"/>
                  </a:lnTo>
                  <a:lnTo>
                    <a:pt x="569963" y="106299"/>
                  </a:lnTo>
                  <a:lnTo>
                    <a:pt x="574014" y="111379"/>
                  </a:lnTo>
                  <a:lnTo>
                    <a:pt x="574154" y="111379"/>
                  </a:lnTo>
                  <a:lnTo>
                    <a:pt x="575589" y="110490"/>
                  </a:lnTo>
                  <a:lnTo>
                    <a:pt x="575373" y="110490"/>
                  </a:lnTo>
                  <a:lnTo>
                    <a:pt x="575665" y="110109"/>
                  </a:lnTo>
                  <a:lnTo>
                    <a:pt x="575411" y="110109"/>
                  </a:lnTo>
                  <a:lnTo>
                    <a:pt x="575932" y="109918"/>
                  </a:lnTo>
                  <a:lnTo>
                    <a:pt x="579475" y="110578"/>
                  </a:lnTo>
                  <a:lnTo>
                    <a:pt x="579475" y="105791"/>
                  </a:lnTo>
                  <a:lnTo>
                    <a:pt x="579120" y="105791"/>
                  </a:lnTo>
                  <a:lnTo>
                    <a:pt x="578815" y="105283"/>
                  </a:lnTo>
                  <a:lnTo>
                    <a:pt x="650278" y="105283"/>
                  </a:lnTo>
                  <a:lnTo>
                    <a:pt x="650367" y="105156"/>
                  </a:lnTo>
                  <a:lnTo>
                    <a:pt x="650798" y="104521"/>
                  </a:lnTo>
                  <a:lnTo>
                    <a:pt x="665327" y="104521"/>
                  </a:lnTo>
                  <a:lnTo>
                    <a:pt x="664908" y="104013"/>
                  </a:lnTo>
                  <a:lnTo>
                    <a:pt x="652183" y="104013"/>
                  </a:lnTo>
                  <a:lnTo>
                    <a:pt x="650976" y="104279"/>
                  </a:lnTo>
                  <a:lnTo>
                    <a:pt x="651154" y="104013"/>
                  </a:lnTo>
                  <a:lnTo>
                    <a:pt x="652183" y="104013"/>
                  </a:lnTo>
                  <a:lnTo>
                    <a:pt x="653986" y="103632"/>
                  </a:lnTo>
                  <a:lnTo>
                    <a:pt x="663016" y="101727"/>
                  </a:lnTo>
                  <a:lnTo>
                    <a:pt x="664908" y="104013"/>
                  </a:lnTo>
                  <a:lnTo>
                    <a:pt x="707072" y="104013"/>
                  </a:lnTo>
                  <a:lnTo>
                    <a:pt x="707555" y="103632"/>
                  </a:lnTo>
                  <a:lnTo>
                    <a:pt x="709333" y="103632"/>
                  </a:lnTo>
                  <a:lnTo>
                    <a:pt x="710641" y="104013"/>
                  </a:lnTo>
                  <a:lnTo>
                    <a:pt x="722236" y="104013"/>
                  </a:lnTo>
                  <a:lnTo>
                    <a:pt x="723290" y="103632"/>
                  </a:lnTo>
                  <a:lnTo>
                    <a:pt x="723722" y="103632"/>
                  </a:lnTo>
                  <a:lnTo>
                    <a:pt x="723950" y="104013"/>
                  </a:lnTo>
                  <a:lnTo>
                    <a:pt x="739609" y="104013"/>
                  </a:lnTo>
                  <a:lnTo>
                    <a:pt x="740460" y="103632"/>
                  </a:lnTo>
                  <a:lnTo>
                    <a:pt x="744537" y="101727"/>
                  </a:lnTo>
                  <a:lnTo>
                    <a:pt x="746417" y="100838"/>
                  </a:lnTo>
                  <a:lnTo>
                    <a:pt x="751141" y="96393"/>
                  </a:lnTo>
                  <a:lnTo>
                    <a:pt x="755865" y="99695"/>
                  </a:lnTo>
                  <a:lnTo>
                    <a:pt x="760095" y="98679"/>
                  </a:lnTo>
                  <a:lnTo>
                    <a:pt x="762939" y="96393"/>
                  </a:lnTo>
                  <a:lnTo>
                    <a:pt x="768007" y="92329"/>
                  </a:lnTo>
                  <a:lnTo>
                    <a:pt x="768134" y="92100"/>
                  </a:lnTo>
                  <a:lnTo>
                    <a:pt x="769226" y="92354"/>
                  </a:lnTo>
                  <a:lnTo>
                    <a:pt x="776300" y="91871"/>
                  </a:lnTo>
                  <a:lnTo>
                    <a:pt x="773887" y="91871"/>
                  </a:lnTo>
                  <a:lnTo>
                    <a:pt x="775296" y="85826"/>
                  </a:lnTo>
                  <a:lnTo>
                    <a:pt x="779335" y="89560"/>
                  </a:lnTo>
                  <a:lnTo>
                    <a:pt x="781964" y="87884"/>
                  </a:lnTo>
                  <a:lnTo>
                    <a:pt x="782053" y="87744"/>
                  </a:lnTo>
                  <a:lnTo>
                    <a:pt x="782408" y="85826"/>
                  </a:lnTo>
                  <a:lnTo>
                    <a:pt x="783348" y="80797"/>
                  </a:lnTo>
                  <a:lnTo>
                    <a:pt x="784123" y="75692"/>
                  </a:lnTo>
                  <a:lnTo>
                    <a:pt x="787438" y="70231"/>
                  </a:lnTo>
                  <a:lnTo>
                    <a:pt x="796353" y="77343"/>
                  </a:lnTo>
                  <a:lnTo>
                    <a:pt x="801166" y="70231"/>
                  </a:lnTo>
                  <a:lnTo>
                    <a:pt x="811631" y="70231"/>
                  </a:lnTo>
                  <a:lnTo>
                    <a:pt x="810336" y="66040"/>
                  </a:lnTo>
                  <a:lnTo>
                    <a:pt x="810831" y="62992"/>
                  </a:lnTo>
                  <a:lnTo>
                    <a:pt x="810653" y="60706"/>
                  </a:lnTo>
                  <a:lnTo>
                    <a:pt x="810615" y="60071"/>
                  </a:lnTo>
                  <a:lnTo>
                    <a:pt x="810069" y="57150"/>
                  </a:lnTo>
                  <a:lnTo>
                    <a:pt x="811415" y="54737"/>
                  </a:lnTo>
                  <a:lnTo>
                    <a:pt x="814539" y="54737"/>
                  </a:lnTo>
                  <a:lnTo>
                    <a:pt x="814451" y="64135"/>
                  </a:lnTo>
                  <a:lnTo>
                    <a:pt x="820204" y="56769"/>
                  </a:lnTo>
                  <a:close/>
                </a:path>
              </a:pathLst>
            </a:custGeom>
            <a:solidFill>
              <a:srgbClr val="F7B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20453" y="1438579"/>
              <a:ext cx="820419" cy="130175"/>
            </a:xfrm>
            <a:custGeom>
              <a:avLst/>
              <a:gdLst/>
              <a:ahLst/>
              <a:cxnLst/>
              <a:rect l="l" t="t" r="r" b="b"/>
              <a:pathLst>
                <a:path w="820420" h="130175">
                  <a:moveTo>
                    <a:pt x="126250" y="118198"/>
                  </a:moveTo>
                  <a:lnTo>
                    <a:pt x="125323" y="117513"/>
                  </a:lnTo>
                  <a:lnTo>
                    <a:pt x="123215" y="118897"/>
                  </a:lnTo>
                  <a:lnTo>
                    <a:pt x="124002" y="121285"/>
                  </a:lnTo>
                  <a:lnTo>
                    <a:pt x="123875" y="123253"/>
                  </a:lnTo>
                  <a:lnTo>
                    <a:pt x="125310" y="123253"/>
                  </a:lnTo>
                  <a:lnTo>
                    <a:pt x="125984" y="119976"/>
                  </a:lnTo>
                  <a:lnTo>
                    <a:pt x="126149" y="118897"/>
                  </a:lnTo>
                  <a:lnTo>
                    <a:pt x="126250" y="118198"/>
                  </a:lnTo>
                  <a:close/>
                </a:path>
                <a:path w="820420" h="130175">
                  <a:moveTo>
                    <a:pt x="220865" y="118173"/>
                  </a:moveTo>
                  <a:lnTo>
                    <a:pt x="220827" y="117475"/>
                  </a:lnTo>
                  <a:lnTo>
                    <a:pt x="220649" y="118021"/>
                  </a:lnTo>
                  <a:lnTo>
                    <a:pt x="220865" y="118173"/>
                  </a:lnTo>
                  <a:close/>
                </a:path>
                <a:path w="820420" h="130175">
                  <a:moveTo>
                    <a:pt x="271665" y="19773"/>
                  </a:moveTo>
                  <a:lnTo>
                    <a:pt x="270129" y="16421"/>
                  </a:lnTo>
                  <a:lnTo>
                    <a:pt x="265772" y="14617"/>
                  </a:lnTo>
                  <a:lnTo>
                    <a:pt x="263169" y="17297"/>
                  </a:lnTo>
                  <a:lnTo>
                    <a:pt x="265277" y="18935"/>
                  </a:lnTo>
                  <a:lnTo>
                    <a:pt x="268185" y="21412"/>
                  </a:lnTo>
                  <a:lnTo>
                    <a:pt x="270027" y="21183"/>
                  </a:lnTo>
                  <a:lnTo>
                    <a:pt x="271665" y="19773"/>
                  </a:lnTo>
                  <a:close/>
                </a:path>
                <a:path w="820420" h="130175">
                  <a:moveTo>
                    <a:pt x="331381" y="126263"/>
                  </a:moveTo>
                  <a:lnTo>
                    <a:pt x="331177" y="125971"/>
                  </a:lnTo>
                  <a:lnTo>
                    <a:pt x="329095" y="122961"/>
                  </a:lnTo>
                  <a:lnTo>
                    <a:pt x="327634" y="122961"/>
                  </a:lnTo>
                  <a:lnTo>
                    <a:pt x="324993" y="125971"/>
                  </a:lnTo>
                  <a:lnTo>
                    <a:pt x="326529" y="127711"/>
                  </a:lnTo>
                  <a:lnTo>
                    <a:pt x="327952" y="129362"/>
                  </a:lnTo>
                  <a:lnTo>
                    <a:pt x="328587" y="127711"/>
                  </a:lnTo>
                  <a:lnTo>
                    <a:pt x="328688" y="127431"/>
                  </a:lnTo>
                  <a:lnTo>
                    <a:pt x="331381" y="126263"/>
                  </a:lnTo>
                  <a:close/>
                </a:path>
                <a:path w="820420" h="130175">
                  <a:moveTo>
                    <a:pt x="342671" y="112141"/>
                  </a:moveTo>
                  <a:lnTo>
                    <a:pt x="306755" y="112141"/>
                  </a:lnTo>
                  <a:lnTo>
                    <a:pt x="308584" y="115062"/>
                  </a:lnTo>
                  <a:lnTo>
                    <a:pt x="309422" y="115570"/>
                  </a:lnTo>
                  <a:lnTo>
                    <a:pt x="342531" y="115570"/>
                  </a:lnTo>
                  <a:lnTo>
                    <a:pt x="342658" y="112522"/>
                  </a:lnTo>
                  <a:lnTo>
                    <a:pt x="342671" y="112141"/>
                  </a:lnTo>
                  <a:close/>
                </a:path>
                <a:path w="820420" h="130175">
                  <a:moveTo>
                    <a:pt x="347167" y="112141"/>
                  </a:moveTo>
                  <a:lnTo>
                    <a:pt x="347116" y="111633"/>
                  </a:lnTo>
                  <a:lnTo>
                    <a:pt x="342696" y="111633"/>
                  </a:lnTo>
                  <a:lnTo>
                    <a:pt x="342671" y="112141"/>
                  </a:lnTo>
                  <a:lnTo>
                    <a:pt x="347167" y="112141"/>
                  </a:lnTo>
                  <a:close/>
                </a:path>
                <a:path w="820420" h="130175">
                  <a:moveTo>
                    <a:pt x="347675" y="112141"/>
                  </a:moveTo>
                  <a:lnTo>
                    <a:pt x="347167" y="112141"/>
                  </a:lnTo>
                  <a:lnTo>
                    <a:pt x="347218" y="112649"/>
                  </a:lnTo>
                  <a:lnTo>
                    <a:pt x="347383" y="112649"/>
                  </a:lnTo>
                  <a:lnTo>
                    <a:pt x="347675" y="112141"/>
                  </a:lnTo>
                  <a:close/>
                </a:path>
                <a:path w="820420" h="130175">
                  <a:moveTo>
                    <a:pt x="364464" y="112141"/>
                  </a:moveTo>
                  <a:lnTo>
                    <a:pt x="363905" y="111633"/>
                  </a:lnTo>
                  <a:lnTo>
                    <a:pt x="347954" y="111633"/>
                  </a:lnTo>
                  <a:lnTo>
                    <a:pt x="347675" y="112141"/>
                  </a:lnTo>
                  <a:lnTo>
                    <a:pt x="364464" y="112141"/>
                  </a:lnTo>
                  <a:close/>
                </a:path>
                <a:path w="820420" h="130175">
                  <a:moveTo>
                    <a:pt x="365861" y="112141"/>
                  </a:moveTo>
                  <a:lnTo>
                    <a:pt x="364464" y="112141"/>
                  </a:lnTo>
                  <a:lnTo>
                    <a:pt x="365010" y="112649"/>
                  </a:lnTo>
                  <a:lnTo>
                    <a:pt x="365861" y="112141"/>
                  </a:lnTo>
                  <a:close/>
                </a:path>
                <a:path w="820420" h="130175">
                  <a:moveTo>
                    <a:pt x="384898" y="112141"/>
                  </a:moveTo>
                  <a:lnTo>
                    <a:pt x="383082" y="111633"/>
                  </a:lnTo>
                  <a:lnTo>
                    <a:pt x="366699" y="111633"/>
                  </a:lnTo>
                  <a:lnTo>
                    <a:pt x="365861" y="112141"/>
                  </a:lnTo>
                  <a:lnTo>
                    <a:pt x="384898" y="112141"/>
                  </a:lnTo>
                  <a:close/>
                </a:path>
                <a:path w="820420" h="130175">
                  <a:moveTo>
                    <a:pt x="395871" y="112141"/>
                  </a:moveTo>
                  <a:lnTo>
                    <a:pt x="384898" y="112141"/>
                  </a:lnTo>
                  <a:lnTo>
                    <a:pt x="388962" y="113284"/>
                  </a:lnTo>
                  <a:lnTo>
                    <a:pt x="395871" y="112141"/>
                  </a:lnTo>
                  <a:close/>
                </a:path>
                <a:path w="820420" h="130175">
                  <a:moveTo>
                    <a:pt x="597039" y="123545"/>
                  </a:moveTo>
                  <a:lnTo>
                    <a:pt x="595998" y="122351"/>
                  </a:lnTo>
                  <a:lnTo>
                    <a:pt x="593445" y="121323"/>
                  </a:lnTo>
                  <a:lnTo>
                    <a:pt x="592061" y="122199"/>
                  </a:lnTo>
                  <a:lnTo>
                    <a:pt x="591743" y="126707"/>
                  </a:lnTo>
                  <a:lnTo>
                    <a:pt x="593255" y="127711"/>
                  </a:lnTo>
                  <a:lnTo>
                    <a:pt x="596099" y="128536"/>
                  </a:lnTo>
                  <a:lnTo>
                    <a:pt x="596607" y="127419"/>
                  </a:lnTo>
                  <a:lnTo>
                    <a:pt x="596798" y="125082"/>
                  </a:lnTo>
                  <a:lnTo>
                    <a:pt x="597039" y="123545"/>
                  </a:lnTo>
                  <a:close/>
                </a:path>
                <a:path w="820420" h="130175">
                  <a:moveTo>
                    <a:pt x="666394" y="105791"/>
                  </a:moveTo>
                  <a:lnTo>
                    <a:pt x="665975" y="105283"/>
                  </a:lnTo>
                  <a:lnTo>
                    <a:pt x="650290" y="105283"/>
                  </a:lnTo>
                  <a:lnTo>
                    <a:pt x="649947" y="105791"/>
                  </a:lnTo>
                  <a:lnTo>
                    <a:pt x="666394" y="105791"/>
                  </a:lnTo>
                  <a:close/>
                </a:path>
                <a:path w="820420" h="130175">
                  <a:moveTo>
                    <a:pt x="706437" y="104521"/>
                  </a:moveTo>
                  <a:lnTo>
                    <a:pt x="665340" y="104521"/>
                  </a:lnTo>
                  <a:lnTo>
                    <a:pt x="665861" y="105156"/>
                  </a:lnTo>
                  <a:lnTo>
                    <a:pt x="665975" y="105283"/>
                  </a:lnTo>
                  <a:lnTo>
                    <a:pt x="705472" y="105283"/>
                  </a:lnTo>
                  <a:lnTo>
                    <a:pt x="706437" y="104521"/>
                  </a:lnTo>
                  <a:close/>
                </a:path>
                <a:path w="820420" h="130175">
                  <a:moveTo>
                    <a:pt x="712381" y="104521"/>
                  </a:moveTo>
                  <a:lnTo>
                    <a:pt x="710653" y="104013"/>
                  </a:lnTo>
                  <a:lnTo>
                    <a:pt x="707085" y="104013"/>
                  </a:lnTo>
                  <a:lnTo>
                    <a:pt x="706437" y="104521"/>
                  </a:lnTo>
                  <a:lnTo>
                    <a:pt x="712381" y="104521"/>
                  </a:lnTo>
                  <a:close/>
                </a:path>
                <a:path w="820420" h="130175">
                  <a:moveTo>
                    <a:pt x="713435" y="105791"/>
                  </a:moveTo>
                  <a:lnTo>
                    <a:pt x="713016" y="105283"/>
                  </a:lnTo>
                  <a:lnTo>
                    <a:pt x="705472" y="105283"/>
                  </a:lnTo>
                  <a:lnTo>
                    <a:pt x="704824" y="105791"/>
                  </a:lnTo>
                  <a:lnTo>
                    <a:pt x="713435" y="105791"/>
                  </a:lnTo>
                  <a:close/>
                </a:path>
                <a:path w="820420" h="130175">
                  <a:moveTo>
                    <a:pt x="719429" y="105791"/>
                  </a:moveTo>
                  <a:lnTo>
                    <a:pt x="713435" y="105791"/>
                  </a:lnTo>
                  <a:lnTo>
                    <a:pt x="716699" y="109728"/>
                  </a:lnTo>
                  <a:lnTo>
                    <a:pt x="719429" y="105791"/>
                  </a:lnTo>
                  <a:close/>
                </a:path>
                <a:path w="820420" h="130175">
                  <a:moveTo>
                    <a:pt x="720839" y="104521"/>
                  </a:moveTo>
                  <a:lnTo>
                    <a:pt x="712381" y="104521"/>
                  </a:lnTo>
                  <a:lnTo>
                    <a:pt x="712914" y="105156"/>
                  </a:lnTo>
                  <a:lnTo>
                    <a:pt x="713016" y="105283"/>
                  </a:lnTo>
                  <a:lnTo>
                    <a:pt x="719785" y="105283"/>
                  </a:lnTo>
                  <a:lnTo>
                    <a:pt x="720128" y="104775"/>
                  </a:lnTo>
                  <a:lnTo>
                    <a:pt x="720839" y="104521"/>
                  </a:lnTo>
                  <a:close/>
                </a:path>
                <a:path w="820420" h="130175">
                  <a:moveTo>
                    <a:pt x="724281" y="104521"/>
                  </a:moveTo>
                  <a:lnTo>
                    <a:pt x="723963" y="104013"/>
                  </a:lnTo>
                  <a:lnTo>
                    <a:pt x="722249" y="104013"/>
                  </a:lnTo>
                  <a:lnTo>
                    <a:pt x="720839" y="104521"/>
                  </a:lnTo>
                  <a:lnTo>
                    <a:pt x="724281" y="104521"/>
                  </a:lnTo>
                  <a:close/>
                </a:path>
                <a:path w="820420" h="130175">
                  <a:moveTo>
                    <a:pt x="725055" y="105791"/>
                  </a:moveTo>
                  <a:lnTo>
                    <a:pt x="724750" y="105283"/>
                  </a:lnTo>
                  <a:lnTo>
                    <a:pt x="719785" y="105283"/>
                  </a:lnTo>
                  <a:lnTo>
                    <a:pt x="719429" y="105791"/>
                  </a:lnTo>
                  <a:lnTo>
                    <a:pt x="725055" y="105791"/>
                  </a:lnTo>
                  <a:close/>
                </a:path>
                <a:path w="820420" h="130175">
                  <a:moveTo>
                    <a:pt x="735622" y="105791"/>
                  </a:moveTo>
                  <a:lnTo>
                    <a:pt x="725055" y="105791"/>
                  </a:lnTo>
                  <a:lnTo>
                    <a:pt x="728345" y="111125"/>
                  </a:lnTo>
                  <a:lnTo>
                    <a:pt x="729348" y="110490"/>
                  </a:lnTo>
                  <a:lnTo>
                    <a:pt x="729132" y="110490"/>
                  </a:lnTo>
                  <a:lnTo>
                    <a:pt x="730377" y="110109"/>
                  </a:lnTo>
                  <a:lnTo>
                    <a:pt x="730643" y="110109"/>
                  </a:lnTo>
                  <a:lnTo>
                    <a:pt x="735622" y="105791"/>
                  </a:lnTo>
                  <a:close/>
                </a:path>
                <a:path w="820420" h="130175">
                  <a:moveTo>
                    <a:pt x="738479" y="104521"/>
                  </a:moveTo>
                  <a:lnTo>
                    <a:pt x="724281" y="104521"/>
                  </a:lnTo>
                  <a:lnTo>
                    <a:pt x="724674" y="105156"/>
                  </a:lnTo>
                  <a:lnTo>
                    <a:pt x="724750" y="105283"/>
                  </a:lnTo>
                  <a:lnTo>
                    <a:pt x="736765" y="105283"/>
                  </a:lnTo>
                  <a:lnTo>
                    <a:pt x="738479" y="104521"/>
                  </a:lnTo>
                  <a:close/>
                </a:path>
                <a:path w="820420" h="130175">
                  <a:moveTo>
                    <a:pt x="820204" y="56769"/>
                  </a:moveTo>
                  <a:lnTo>
                    <a:pt x="820140" y="56007"/>
                  </a:lnTo>
                  <a:lnTo>
                    <a:pt x="820039" y="54737"/>
                  </a:lnTo>
                  <a:lnTo>
                    <a:pt x="819962" y="53848"/>
                  </a:lnTo>
                  <a:lnTo>
                    <a:pt x="819861" y="52705"/>
                  </a:lnTo>
                  <a:lnTo>
                    <a:pt x="819734" y="51308"/>
                  </a:lnTo>
                  <a:lnTo>
                    <a:pt x="819658" y="50292"/>
                  </a:lnTo>
                  <a:lnTo>
                    <a:pt x="819581" y="49530"/>
                  </a:lnTo>
                  <a:lnTo>
                    <a:pt x="817346" y="40386"/>
                  </a:lnTo>
                  <a:lnTo>
                    <a:pt x="817067" y="39243"/>
                  </a:lnTo>
                  <a:lnTo>
                    <a:pt x="812634" y="32131"/>
                  </a:lnTo>
                  <a:lnTo>
                    <a:pt x="801839" y="40386"/>
                  </a:lnTo>
                  <a:lnTo>
                    <a:pt x="801306" y="38735"/>
                  </a:lnTo>
                  <a:lnTo>
                    <a:pt x="799985" y="34671"/>
                  </a:lnTo>
                  <a:lnTo>
                    <a:pt x="799160" y="32131"/>
                  </a:lnTo>
                  <a:lnTo>
                    <a:pt x="799033" y="31750"/>
                  </a:lnTo>
                  <a:lnTo>
                    <a:pt x="797572" y="30226"/>
                  </a:lnTo>
                  <a:lnTo>
                    <a:pt x="797445" y="30099"/>
                  </a:lnTo>
                  <a:lnTo>
                    <a:pt x="795121" y="27686"/>
                  </a:lnTo>
                  <a:lnTo>
                    <a:pt x="794626" y="27178"/>
                  </a:lnTo>
                  <a:lnTo>
                    <a:pt x="794461" y="27190"/>
                  </a:lnTo>
                  <a:lnTo>
                    <a:pt x="794626" y="27076"/>
                  </a:lnTo>
                  <a:lnTo>
                    <a:pt x="796048" y="24434"/>
                  </a:lnTo>
                  <a:lnTo>
                    <a:pt x="799719" y="25234"/>
                  </a:lnTo>
                  <a:lnTo>
                    <a:pt x="799757" y="20472"/>
                  </a:lnTo>
                  <a:lnTo>
                    <a:pt x="799312" y="9563"/>
                  </a:lnTo>
                  <a:lnTo>
                    <a:pt x="797890" y="9271"/>
                  </a:lnTo>
                  <a:lnTo>
                    <a:pt x="795680" y="5207"/>
                  </a:lnTo>
                  <a:lnTo>
                    <a:pt x="794778" y="3556"/>
                  </a:lnTo>
                  <a:lnTo>
                    <a:pt x="793788" y="2540"/>
                  </a:lnTo>
                  <a:lnTo>
                    <a:pt x="793788" y="17081"/>
                  </a:lnTo>
                  <a:lnTo>
                    <a:pt x="792518" y="16992"/>
                  </a:lnTo>
                  <a:lnTo>
                    <a:pt x="793584" y="15367"/>
                  </a:lnTo>
                  <a:lnTo>
                    <a:pt x="793788" y="17081"/>
                  </a:lnTo>
                  <a:lnTo>
                    <a:pt x="793788" y="2540"/>
                  </a:lnTo>
                  <a:lnTo>
                    <a:pt x="791324" y="0"/>
                  </a:lnTo>
                  <a:lnTo>
                    <a:pt x="790448" y="0"/>
                  </a:lnTo>
                  <a:lnTo>
                    <a:pt x="790448" y="27520"/>
                  </a:lnTo>
                  <a:lnTo>
                    <a:pt x="789978" y="27559"/>
                  </a:lnTo>
                  <a:lnTo>
                    <a:pt x="790067" y="24828"/>
                  </a:lnTo>
                  <a:lnTo>
                    <a:pt x="790232" y="25641"/>
                  </a:lnTo>
                  <a:lnTo>
                    <a:pt x="790448" y="27520"/>
                  </a:lnTo>
                  <a:lnTo>
                    <a:pt x="790448" y="0"/>
                  </a:lnTo>
                  <a:lnTo>
                    <a:pt x="787184" y="0"/>
                  </a:lnTo>
                  <a:lnTo>
                    <a:pt x="783551" y="3556"/>
                  </a:lnTo>
                  <a:lnTo>
                    <a:pt x="782434" y="4699"/>
                  </a:lnTo>
                  <a:lnTo>
                    <a:pt x="782129" y="5207"/>
                  </a:lnTo>
                  <a:lnTo>
                    <a:pt x="780986" y="4699"/>
                  </a:lnTo>
                  <a:lnTo>
                    <a:pt x="780199" y="4699"/>
                  </a:lnTo>
                  <a:lnTo>
                    <a:pt x="779653" y="5969"/>
                  </a:lnTo>
                  <a:lnTo>
                    <a:pt x="779106" y="8128"/>
                  </a:lnTo>
                  <a:lnTo>
                    <a:pt x="778573" y="8128"/>
                  </a:lnTo>
                  <a:lnTo>
                    <a:pt x="772579" y="8763"/>
                  </a:lnTo>
                  <a:lnTo>
                    <a:pt x="766559" y="9525"/>
                  </a:lnTo>
                  <a:lnTo>
                    <a:pt x="760590" y="9271"/>
                  </a:lnTo>
                  <a:lnTo>
                    <a:pt x="754697" y="6477"/>
                  </a:lnTo>
                  <a:lnTo>
                    <a:pt x="750506" y="3175"/>
                  </a:lnTo>
                  <a:lnTo>
                    <a:pt x="744740" y="2032"/>
                  </a:lnTo>
                  <a:lnTo>
                    <a:pt x="740473" y="12573"/>
                  </a:lnTo>
                  <a:lnTo>
                    <a:pt x="740359" y="12827"/>
                  </a:lnTo>
                  <a:lnTo>
                    <a:pt x="737933" y="10541"/>
                  </a:lnTo>
                  <a:lnTo>
                    <a:pt x="736231" y="11176"/>
                  </a:lnTo>
                  <a:lnTo>
                    <a:pt x="735647" y="11176"/>
                  </a:lnTo>
                  <a:lnTo>
                    <a:pt x="735533" y="8763"/>
                  </a:lnTo>
                  <a:lnTo>
                    <a:pt x="735507" y="8382"/>
                  </a:lnTo>
                  <a:lnTo>
                    <a:pt x="733767" y="9017"/>
                  </a:lnTo>
                  <a:lnTo>
                    <a:pt x="727519" y="9906"/>
                  </a:lnTo>
                  <a:lnTo>
                    <a:pt x="722731" y="10795"/>
                  </a:lnTo>
                  <a:lnTo>
                    <a:pt x="716330" y="11811"/>
                  </a:lnTo>
                  <a:lnTo>
                    <a:pt x="717765" y="11811"/>
                  </a:lnTo>
                  <a:lnTo>
                    <a:pt x="716343" y="13843"/>
                  </a:lnTo>
                  <a:lnTo>
                    <a:pt x="712241" y="11582"/>
                  </a:lnTo>
                  <a:lnTo>
                    <a:pt x="709637" y="15621"/>
                  </a:lnTo>
                  <a:lnTo>
                    <a:pt x="706729" y="18351"/>
                  </a:lnTo>
                  <a:lnTo>
                    <a:pt x="706869" y="18567"/>
                  </a:lnTo>
                  <a:lnTo>
                    <a:pt x="706132" y="17907"/>
                  </a:lnTo>
                  <a:lnTo>
                    <a:pt x="705904" y="17907"/>
                  </a:lnTo>
                  <a:lnTo>
                    <a:pt x="701192" y="14986"/>
                  </a:lnTo>
                  <a:lnTo>
                    <a:pt x="695540" y="11176"/>
                  </a:lnTo>
                  <a:lnTo>
                    <a:pt x="695261" y="11176"/>
                  </a:lnTo>
                  <a:lnTo>
                    <a:pt x="688759" y="19558"/>
                  </a:lnTo>
                  <a:lnTo>
                    <a:pt x="686663" y="20320"/>
                  </a:lnTo>
                  <a:lnTo>
                    <a:pt x="685558" y="20320"/>
                  </a:lnTo>
                  <a:lnTo>
                    <a:pt x="679729" y="16637"/>
                  </a:lnTo>
                  <a:lnTo>
                    <a:pt x="679018" y="16637"/>
                  </a:lnTo>
                  <a:lnTo>
                    <a:pt x="675398" y="17526"/>
                  </a:lnTo>
                  <a:lnTo>
                    <a:pt x="671499" y="21971"/>
                  </a:lnTo>
                  <a:lnTo>
                    <a:pt x="663143" y="21971"/>
                  </a:lnTo>
                  <a:lnTo>
                    <a:pt x="663930" y="22479"/>
                  </a:lnTo>
                  <a:lnTo>
                    <a:pt x="671055" y="22479"/>
                  </a:lnTo>
                  <a:lnTo>
                    <a:pt x="670166" y="23495"/>
                  </a:lnTo>
                  <a:lnTo>
                    <a:pt x="670026" y="23495"/>
                  </a:lnTo>
                  <a:lnTo>
                    <a:pt x="668248" y="24765"/>
                  </a:lnTo>
                  <a:lnTo>
                    <a:pt x="667499" y="24765"/>
                  </a:lnTo>
                  <a:lnTo>
                    <a:pt x="666115" y="23876"/>
                  </a:lnTo>
                  <a:lnTo>
                    <a:pt x="663930" y="22479"/>
                  </a:lnTo>
                  <a:lnTo>
                    <a:pt x="661746" y="21082"/>
                  </a:lnTo>
                  <a:lnTo>
                    <a:pt x="660755" y="20447"/>
                  </a:lnTo>
                  <a:lnTo>
                    <a:pt x="659650" y="21082"/>
                  </a:lnTo>
                  <a:lnTo>
                    <a:pt x="658088" y="21971"/>
                  </a:lnTo>
                  <a:lnTo>
                    <a:pt x="657199" y="21971"/>
                  </a:lnTo>
                  <a:lnTo>
                    <a:pt x="657199" y="22479"/>
                  </a:lnTo>
                  <a:lnTo>
                    <a:pt x="654748" y="23876"/>
                  </a:lnTo>
                  <a:lnTo>
                    <a:pt x="646366" y="22479"/>
                  </a:lnTo>
                  <a:lnTo>
                    <a:pt x="657199" y="22479"/>
                  </a:lnTo>
                  <a:lnTo>
                    <a:pt x="657199" y="21971"/>
                  </a:lnTo>
                  <a:lnTo>
                    <a:pt x="644969" y="21971"/>
                  </a:lnTo>
                  <a:lnTo>
                    <a:pt x="643318" y="21971"/>
                  </a:lnTo>
                  <a:lnTo>
                    <a:pt x="636701" y="21971"/>
                  </a:lnTo>
                  <a:lnTo>
                    <a:pt x="636993" y="22479"/>
                  </a:lnTo>
                  <a:lnTo>
                    <a:pt x="644728" y="22479"/>
                  </a:lnTo>
                  <a:lnTo>
                    <a:pt x="641223" y="29857"/>
                  </a:lnTo>
                  <a:lnTo>
                    <a:pt x="636333" y="21336"/>
                  </a:lnTo>
                  <a:lnTo>
                    <a:pt x="635025" y="19050"/>
                  </a:lnTo>
                  <a:lnTo>
                    <a:pt x="634479" y="19050"/>
                  </a:lnTo>
                  <a:lnTo>
                    <a:pt x="630834" y="21336"/>
                  </a:lnTo>
                  <a:lnTo>
                    <a:pt x="629539" y="21082"/>
                  </a:lnTo>
                  <a:lnTo>
                    <a:pt x="626935" y="20586"/>
                  </a:lnTo>
                  <a:lnTo>
                    <a:pt x="626554" y="21082"/>
                  </a:lnTo>
                  <a:lnTo>
                    <a:pt x="626351" y="21336"/>
                  </a:lnTo>
                  <a:lnTo>
                    <a:pt x="626935" y="20561"/>
                  </a:lnTo>
                  <a:lnTo>
                    <a:pt x="625132" y="20942"/>
                  </a:lnTo>
                  <a:lnTo>
                    <a:pt x="625132" y="22745"/>
                  </a:lnTo>
                  <a:lnTo>
                    <a:pt x="625081" y="23495"/>
                  </a:lnTo>
                  <a:lnTo>
                    <a:pt x="625017" y="24130"/>
                  </a:lnTo>
                  <a:lnTo>
                    <a:pt x="624903" y="25400"/>
                  </a:lnTo>
                  <a:lnTo>
                    <a:pt x="624776" y="26670"/>
                  </a:lnTo>
                  <a:lnTo>
                    <a:pt x="624687" y="27686"/>
                  </a:lnTo>
                  <a:lnTo>
                    <a:pt x="624560" y="28956"/>
                  </a:lnTo>
                  <a:lnTo>
                    <a:pt x="624459" y="30099"/>
                  </a:lnTo>
                  <a:lnTo>
                    <a:pt x="624344" y="31369"/>
                  </a:lnTo>
                  <a:lnTo>
                    <a:pt x="624217" y="32639"/>
                  </a:lnTo>
                  <a:lnTo>
                    <a:pt x="624103" y="33909"/>
                  </a:lnTo>
                  <a:lnTo>
                    <a:pt x="624027" y="34671"/>
                  </a:lnTo>
                  <a:lnTo>
                    <a:pt x="622985" y="33147"/>
                  </a:lnTo>
                  <a:lnTo>
                    <a:pt x="622808" y="32893"/>
                  </a:lnTo>
                  <a:lnTo>
                    <a:pt x="622642" y="32639"/>
                  </a:lnTo>
                  <a:lnTo>
                    <a:pt x="619074" y="27432"/>
                  </a:lnTo>
                  <a:lnTo>
                    <a:pt x="618718" y="26924"/>
                  </a:lnTo>
                  <a:lnTo>
                    <a:pt x="610946" y="23495"/>
                  </a:lnTo>
                  <a:lnTo>
                    <a:pt x="610184" y="22479"/>
                  </a:lnTo>
                  <a:lnTo>
                    <a:pt x="618566" y="22479"/>
                  </a:lnTo>
                  <a:lnTo>
                    <a:pt x="618337" y="22745"/>
                  </a:lnTo>
                  <a:lnTo>
                    <a:pt x="625132" y="22745"/>
                  </a:lnTo>
                  <a:lnTo>
                    <a:pt x="625132" y="20942"/>
                  </a:lnTo>
                  <a:lnTo>
                    <a:pt x="624636" y="21031"/>
                  </a:lnTo>
                  <a:lnTo>
                    <a:pt x="622096" y="18389"/>
                  </a:lnTo>
                  <a:lnTo>
                    <a:pt x="618998" y="21971"/>
                  </a:lnTo>
                  <a:lnTo>
                    <a:pt x="609803" y="21971"/>
                  </a:lnTo>
                  <a:lnTo>
                    <a:pt x="605802" y="16637"/>
                  </a:lnTo>
                  <a:lnTo>
                    <a:pt x="596773" y="21971"/>
                  </a:lnTo>
                  <a:lnTo>
                    <a:pt x="595337" y="21971"/>
                  </a:lnTo>
                  <a:lnTo>
                    <a:pt x="595299" y="22479"/>
                  </a:lnTo>
                  <a:lnTo>
                    <a:pt x="595401" y="21082"/>
                  </a:lnTo>
                  <a:lnTo>
                    <a:pt x="595515" y="19558"/>
                  </a:lnTo>
                  <a:lnTo>
                    <a:pt x="595553" y="19050"/>
                  </a:lnTo>
                  <a:lnTo>
                    <a:pt x="595426" y="17907"/>
                  </a:lnTo>
                  <a:lnTo>
                    <a:pt x="595363" y="17526"/>
                  </a:lnTo>
                  <a:lnTo>
                    <a:pt x="595274" y="17018"/>
                  </a:lnTo>
                  <a:lnTo>
                    <a:pt x="595210" y="16637"/>
                  </a:lnTo>
                  <a:lnTo>
                    <a:pt x="595083" y="15875"/>
                  </a:lnTo>
                  <a:lnTo>
                    <a:pt x="594995" y="15367"/>
                  </a:lnTo>
                  <a:lnTo>
                    <a:pt x="594931" y="14986"/>
                  </a:lnTo>
                  <a:lnTo>
                    <a:pt x="594804" y="14224"/>
                  </a:lnTo>
                  <a:lnTo>
                    <a:pt x="594550" y="14084"/>
                  </a:lnTo>
                  <a:lnTo>
                    <a:pt x="594804" y="14198"/>
                  </a:lnTo>
                  <a:lnTo>
                    <a:pt x="593979" y="11849"/>
                  </a:lnTo>
                  <a:lnTo>
                    <a:pt x="592772" y="8420"/>
                  </a:lnTo>
                  <a:lnTo>
                    <a:pt x="589635" y="11811"/>
                  </a:lnTo>
                  <a:lnTo>
                    <a:pt x="586676" y="11811"/>
                  </a:lnTo>
                  <a:lnTo>
                    <a:pt x="585393" y="9271"/>
                  </a:lnTo>
                  <a:lnTo>
                    <a:pt x="572655" y="11633"/>
                  </a:lnTo>
                  <a:lnTo>
                    <a:pt x="572630" y="12915"/>
                  </a:lnTo>
                  <a:lnTo>
                    <a:pt x="571601" y="12700"/>
                  </a:lnTo>
                  <a:lnTo>
                    <a:pt x="568210" y="13220"/>
                  </a:lnTo>
                  <a:lnTo>
                    <a:pt x="564692" y="11557"/>
                  </a:lnTo>
                  <a:lnTo>
                    <a:pt x="561403" y="13817"/>
                  </a:lnTo>
                  <a:lnTo>
                    <a:pt x="559790" y="15951"/>
                  </a:lnTo>
                  <a:lnTo>
                    <a:pt x="559777" y="17373"/>
                  </a:lnTo>
                  <a:lnTo>
                    <a:pt x="558406" y="20523"/>
                  </a:lnTo>
                  <a:lnTo>
                    <a:pt x="565696" y="17360"/>
                  </a:lnTo>
                  <a:lnTo>
                    <a:pt x="570712" y="18656"/>
                  </a:lnTo>
                  <a:lnTo>
                    <a:pt x="575691" y="18148"/>
                  </a:lnTo>
                  <a:lnTo>
                    <a:pt x="577418" y="19748"/>
                  </a:lnTo>
                  <a:lnTo>
                    <a:pt x="576148" y="21348"/>
                  </a:lnTo>
                  <a:lnTo>
                    <a:pt x="576148" y="105283"/>
                  </a:lnTo>
                  <a:lnTo>
                    <a:pt x="575957" y="105460"/>
                  </a:lnTo>
                  <a:lnTo>
                    <a:pt x="575932" y="105791"/>
                  </a:lnTo>
                  <a:lnTo>
                    <a:pt x="571144" y="105791"/>
                  </a:lnTo>
                  <a:lnTo>
                    <a:pt x="569671" y="105930"/>
                  </a:lnTo>
                  <a:lnTo>
                    <a:pt x="569569" y="105791"/>
                  </a:lnTo>
                  <a:lnTo>
                    <a:pt x="546341" y="105791"/>
                  </a:lnTo>
                  <a:lnTo>
                    <a:pt x="546315" y="105283"/>
                  </a:lnTo>
                  <a:lnTo>
                    <a:pt x="576148" y="105283"/>
                  </a:lnTo>
                  <a:lnTo>
                    <a:pt x="576148" y="21348"/>
                  </a:lnTo>
                  <a:lnTo>
                    <a:pt x="576008" y="21526"/>
                  </a:lnTo>
                  <a:lnTo>
                    <a:pt x="576008" y="23520"/>
                  </a:lnTo>
                  <a:lnTo>
                    <a:pt x="572274" y="26835"/>
                  </a:lnTo>
                  <a:lnTo>
                    <a:pt x="572693" y="26860"/>
                  </a:lnTo>
                  <a:lnTo>
                    <a:pt x="572274" y="26924"/>
                  </a:lnTo>
                  <a:lnTo>
                    <a:pt x="569976" y="27432"/>
                  </a:lnTo>
                  <a:lnTo>
                    <a:pt x="567651" y="25908"/>
                  </a:lnTo>
                  <a:lnTo>
                    <a:pt x="558152" y="32639"/>
                  </a:lnTo>
                  <a:lnTo>
                    <a:pt x="551903" y="28194"/>
                  </a:lnTo>
                  <a:lnTo>
                    <a:pt x="545731" y="23495"/>
                  </a:lnTo>
                  <a:lnTo>
                    <a:pt x="541540" y="32639"/>
                  </a:lnTo>
                  <a:lnTo>
                    <a:pt x="541413" y="32893"/>
                  </a:lnTo>
                  <a:lnTo>
                    <a:pt x="534352" y="30988"/>
                  </a:lnTo>
                  <a:lnTo>
                    <a:pt x="534987" y="30988"/>
                  </a:lnTo>
                  <a:lnTo>
                    <a:pt x="532130" y="30670"/>
                  </a:lnTo>
                  <a:lnTo>
                    <a:pt x="532130" y="107022"/>
                  </a:lnTo>
                  <a:lnTo>
                    <a:pt x="531672" y="107886"/>
                  </a:lnTo>
                  <a:lnTo>
                    <a:pt x="530758" y="108496"/>
                  </a:lnTo>
                  <a:lnTo>
                    <a:pt x="530593" y="108394"/>
                  </a:lnTo>
                  <a:lnTo>
                    <a:pt x="532130" y="107022"/>
                  </a:lnTo>
                  <a:lnTo>
                    <a:pt x="532130" y="30670"/>
                  </a:lnTo>
                  <a:lnTo>
                    <a:pt x="530098" y="30441"/>
                  </a:lnTo>
                  <a:lnTo>
                    <a:pt x="530098" y="113804"/>
                  </a:lnTo>
                  <a:lnTo>
                    <a:pt x="529805" y="115570"/>
                  </a:lnTo>
                  <a:lnTo>
                    <a:pt x="529145" y="115570"/>
                  </a:lnTo>
                  <a:lnTo>
                    <a:pt x="529551" y="114744"/>
                  </a:lnTo>
                  <a:lnTo>
                    <a:pt x="530098" y="113804"/>
                  </a:lnTo>
                  <a:lnTo>
                    <a:pt x="530098" y="30441"/>
                  </a:lnTo>
                  <a:lnTo>
                    <a:pt x="529297" y="30340"/>
                  </a:lnTo>
                  <a:lnTo>
                    <a:pt x="529297" y="107988"/>
                  </a:lnTo>
                  <a:lnTo>
                    <a:pt x="528332" y="110121"/>
                  </a:lnTo>
                  <a:lnTo>
                    <a:pt x="527697" y="110540"/>
                  </a:lnTo>
                  <a:lnTo>
                    <a:pt x="529297" y="107988"/>
                  </a:lnTo>
                  <a:lnTo>
                    <a:pt x="529297" y="30340"/>
                  </a:lnTo>
                  <a:lnTo>
                    <a:pt x="528307" y="30226"/>
                  </a:lnTo>
                  <a:lnTo>
                    <a:pt x="525614" y="30086"/>
                  </a:lnTo>
                  <a:lnTo>
                    <a:pt x="525614" y="110985"/>
                  </a:lnTo>
                  <a:lnTo>
                    <a:pt x="525500" y="111379"/>
                  </a:lnTo>
                  <a:lnTo>
                    <a:pt x="525373" y="111379"/>
                  </a:lnTo>
                  <a:lnTo>
                    <a:pt x="525614" y="110985"/>
                  </a:lnTo>
                  <a:lnTo>
                    <a:pt x="525614" y="30086"/>
                  </a:lnTo>
                  <a:lnTo>
                    <a:pt x="525272" y="30073"/>
                  </a:lnTo>
                  <a:lnTo>
                    <a:pt x="525272" y="112141"/>
                  </a:lnTo>
                  <a:lnTo>
                    <a:pt x="524294" y="115570"/>
                  </a:lnTo>
                  <a:lnTo>
                    <a:pt x="522820" y="115570"/>
                  </a:lnTo>
                  <a:lnTo>
                    <a:pt x="524903" y="112141"/>
                  </a:lnTo>
                  <a:lnTo>
                    <a:pt x="525272" y="112141"/>
                  </a:lnTo>
                  <a:lnTo>
                    <a:pt x="525272" y="30073"/>
                  </a:lnTo>
                  <a:lnTo>
                    <a:pt x="516293" y="29591"/>
                  </a:lnTo>
                  <a:lnTo>
                    <a:pt x="512699" y="29591"/>
                  </a:lnTo>
                  <a:lnTo>
                    <a:pt x="512699" y="113030"/>
                  </a:lnTo>
                  <a:lnTo>
                    <a:pt x="512495" y="115570"/>
                  </a:lnTo>
                  <a:lnTo>
                    <a:pt x="508444" y="115570"/>
                  </a:lnTo>
                  <a:lnTo>
                    <a:pt x="508596" y="112141"/>
                  </a:lnTo>
                  <a:lnTo>
                    <a:pt x="512546" y="112141"/>
                  </a:lnTo>
                  <a:lnTo>
                    <a:pt x="512699" y="113030"/>
                  </a:lnTo>
                  <a:lnTo>
                    <a:pt x="512699" y="29591"/>
                  </a:lnTo>
                  <a:lnTo>
                    <a:pt x="512432" y="29591"/>
                  </a:lnTo>
                  <a:lnTo>
                    <a:pt x="512432" y="111379"/>
                  </a:lnTo>
                  <a:lnTo>
                    <a:pt x="508622" y="111379"/>
                  </a:lnTo>
                  <a:lnTo>
                    <a:pt x="508711" y="109435"/>
                  </a:lnTo>
                  <a:lnTo>
                    <a:pt x="512140" y="109524"/>
                  </a:lnTo>
                  <a:lnTo>
                    <a:pt x="512432" y="111379"/>
                  </a:lnTo>
                  <a:lnTo>
                    <a:pt x="512432" y="29591"/>
                  </a:lnTo>
                  <a:lnTo>
                    <a:pt x="500341" y="29591"/>
                  </a:lnTo>
                  <a:lnTo>
                    <a:pt x="500341" y="111379"/>
                  </a:lnTo>
                  <a:lnTo>
                    <a:pt x="500341" y="112141"/>
                  </a:lnTo>
                  <a:lnTo>
                    <a:pt x="478599" y="112141"/>
                  </a:lnTo>
                  <a:lnTo>
                    <a:pt x="478599" y="124904"/>
                  </a:lnTo>
                  <a:lnTo>
                    <a:pt x="475678" y="124053"/>
                  </a:lnTo>
                  <a:lnTo>
                    <a:pt x="477393" y="121183"/>
                  </a:lnTo>
                  <a:lnTo>
                    <a:pt x="478599" y="124904"/>
                  </a:lnTo>
                  <a:lnTo>
                    <a:pt x="478599" y="112141"/>
                  </a:lnTo>
                  <a:lnTo>
                    <a:pt x="477659" y="112141"/>
                  </a:lnTo>
                  <a:lnTo>
                    <a:pt x="477659" y="115570"/>
                  </a:lnTo>
                  <a:lnTo>
                    <a:pt x="475475" y="116586"/>
                  </a:lnTo>
                  <a:lnTo>
                    <a:pt x="463067" y="116586"/>
                  </a:lnTo>
                  <a:lnTo>
                    <a:pt x="462927" y="115570"/>
                  </a:lnTo>
                  <a:lnTo>
                    <a:pt x="477659" y="115570"/>
                  </a:lnTo>
                  <a:lnTo>
                    <a:pt x="477659" y="112141"/>
                  </a:lnTo>
                  <a:lnTo>
                    <a:pt x="462470" y="112141"/>
                  </a:lnTo>
                  <a:lnTo>
                    <a:pt x="462368" y="111379"/>
                  </a:lnTo>
                  <a:lnTo>
                    <a:pt x="500341" y="111379"/>
                  </a:lnTo>
                  <a:lnTo>
                    <a:pt x="500341" y="29591"/>
                  </a:lnTo>
                  <a:lnTo>
                    <a:pt x="492239" y="29591"/>
                  </a:lnTo>
                  <a:lnTo>
                    <a:pt x="480275" y="27698"/>
                  </a:lnTo>
                  <a:lnTo>
                    <a:pt x="478853" y="22479"/>
                  </a:lnTo>
                  <a:lnTo>
                    <a:pt x="575894" y="22479"/>
                  </a:lnTo>
                  <a:lnTo>
                    <a:pt x="576008" y="23520"/>
                  </a:lnTo>
                  <a:lnTo>
                    <a:pt x="576008" y="21526"/>
                  </a:lnTo>
                  <a:lnTo>
                    <a:pt x="575830" y="21742"/>
                  </a:lnTo>
                  <a:lnTo>
                    <a:pt x="575843" y="21971"/>
                  </a:lnTo>
                  <a:lnTo>
                    <a:pt x="478713" y="21971"/>
                  </a:lnTo>
                  <a:lnTo>
                    <a:pt x="478078" y="21475"/>
                  </a:lnTo>
                  <a:lnTo>
                    <a:pt x="478078" y="29273"/>
                  </a:lnTo>
                  <a:lnTo>
                    <a:pt x="475691" y="30988"/>
                  </a:lnTo>
                  <a:lnTo>
                    <a:pt x="475475" y="30226"/>
                  </a:lnTo>
                  <a:lnTo>
                    <a:pt x="475437" y="30099"/>
                  </a:lnTo>
                  <a:lnTo>
                    <a:pt x="475094" y="28956"/>
                  </a:lnTo>
                  <a:lnTo>
                    <a:pt x="478078" y="29273"/>
                  </a:lnTo>
                  <a:lnTo>
                    <a:pt x="478078" y="21475"/>
                  </a:lnTo>
                  <a:lnTo>
                    <a:pt x="475145" y="19215"/>
                  </a:lnTo>
                  <a:lnTo>
                    <a:pt x="471843" y="16090"/>
                  </a:lnTo>
                  <a:lnTo>
                    <a:pt x="468071" y="13779"/>
                  </a:lnTo>
                  <a:lnTo>
                    <a:pt x="464312" y="14655"/>
                  </a:lnTo>
                  <a:lnTo>
                    <a:pt x="463003" y="15176"/>
                  </a:lnTo>
                  <a:lnTo>
                    <a:pt x="463003" y="28790"/>
                  </a:lnTo>
                  <a:lnTo>
                    <a:pt x="461518" y="29972"/>
                  </a:lnTo>
                  <a:lnTo>
                    <a:pt x="459384" y="28232"/>
                  </a:lnTo>
                  <a:lnTo>
                    <a:pt x="459384" y="115570"/>
                  </a:lnTo>
                  <a:lnTo>
                    <a:pt x="452412" y="115570"/>
                  </a:lnTo>
                  <a:lnTo>
                    <a:pt x="457682" y="112953"/>
                  </a:lnTo>
                  <a:lnTo>
                    <a:pt x="457796" y="112788"/>
                  </a:lnTo>
                  <a:lnTo>
                    <a:pt x="459384" y="115570"/>
                  </a:lnTo>
                  <a:lnTo>
                    <a:pt x="459384" y="28232"/>
                  </a:lnTo>
                  <a:lnTo>
                    <a:pt x="463003" y="28790"/>
                  </a:lnTo>
                  <a:lnTo>
                    <a:pt x="463003" y="15176"/>
                  </a:lnTo>
                  <a:lnTo>
                    <a:pt x="460540" y="16141"/>
                  </a:lnTo>
                  <a:lnTo>
                    <a:pt x="460565" y="15722"/>
                  </a:lnTo>
                  <a:lnTo>
                    <a:pt x="460692" y="14554"/>
                  </a:lnTo>
                  <a:lnTo>
                    <a:pt x="458622" y="10464"/>
                  </a:lnTo>
                  <a:lnTo>
                    <a:pt x="455041" y="14554"/>
                  </a:lnTo>
                  <a:lnTo>
                    <a:pt x="454431" y="13766"/>
                  </a:lnTo>
                  <a:lnTo>
                    <a:pt x="454431" y="17487"/>
                  </a:lnTo>
                  <a:lnTo>
                    <a:pt x="453072" y="16256"/>
                  </a:lnTo>
                  <a:lnTo>
                    <a:pt x="453631" y="15722"/>
                  </a:lnTo>
                  <a:lnTo>
                    <a:pt x="454431" y="17487"/>
                  </a:lnTo>
                  <a:lnTo>
                    <a:pt x="454431" y="13766"/>
                  </a:lnTo>
                  <a:lnTo>
                    <a:pt x="452907" y="11772"/>
                  </a:lnTo>
                  <a:lnTo>
                    <a:pt x="452907" y="107784"/>
                  </a:lnTo>
                  <a:lnTo>
                    <a:pt x="450151" y="109334"/>
                  </a:lnTo>
                  <a:lnTo>
                    <a:pt x="449668" y="105587"/>
                  </a:lnTo>
                  <a:lnTo>
                    <a:pt x="451091" y="106299"/>
                  </a:lnTo>
                  <a:lnTo>
                    <a:pt x="450926" y="106299"/>
                  </a:lnTo>
                  <a:lnTo>
                    <a:pt x="452907" y="107784"/>
                  </a:lnTo>
                  <a:lnTo>
                    <a:pt x="452907" y="11772"/>
                  </a:lnTo>
                  <a:lnTo>
                    <a:pt x="452780" y="11595"/>
                  </a:lnTo>
                  <a:lnTo>
                    <a:pt x="450684" y="11303"/>
                  </a:lnTo>
                  <a:lnTo>
                    <a:pt x="447395" y="11303"/>
                  </a:lnTo>
                  <a:lnTo>
                    <a:pt x="447395" y="111379"/>
                  </a:lnTo>
                  <a:lnTo>
                    <a:pt x="400481" y="111379"/>
                  </a:lnTo>
                  <a:lnTo>
                    <a:pt x="399694" y="111518"/>
                  </a:lnTo>
                  <a:lnTo>
                    <a:pt x="410032" y="106553"/>
                  </a:lnTo>
                  <a:lnTo>
                    <a:pt x="410400" y="106299"/>
                  </a:lnTo>
                  <a:lnTo>
                    <a:pt x="430085" y="91821"/>
                  </a:lnTo>
                  <a:lnTo>
                    <a:pt x="435521" y="98526"/>
                  </a:lnTo>
                  <a:lnTo>
                    <a:pt x="433349" y="98831"/>
                  </a:lnTo>
                  <a:lnTo>
                    <a:pt x="430758" y="98298"/>
                  </a:lnTo>
                  <a:lnTo>
                    <a:pt x="430542" y="101574"/>
                  </a:lnTo>
                  <a:lnTo>
                    <a:pt x="430453" y="102920"/>
                  </a:lnTo>
                  <a:lnTo>
                    <a:pt x="435914" y="103060"/>
                  </a:lnTo>
                  <a:lnTo>
                    <a:pt x="441299" y="103479"/>
                  </a:lnTo>
                  <a:lnTo>
                    <a:pt x="445782" y="106591"/>
                  </a:lnTo>
                  <a:lnTo>
                    <a:pt x="447395" y="111379"/>
                  </a:lnTo>
                  <a:lnTo>
                    <a:pt x="447395" y="11303"/>
                  </a:lnTo>
                  <a:lnTo>
                    <a:pt x="447217" y="11303"/>
                  </a:lnTo>
                  <a:lnTo>
                    <a:pt x="444830" y="13754"/>
                  </a:lnTo>
                  <a:lnTo>
                    <a:pt x="444830" y="103136"/>
                  </a:lnTo>
                  <a:lnTo>
                    <a:pt x="444309" y="103314"/>
                  </a:lnTo>
                  <a:lnTo>
                    <a:pt x="444119" y="102781"/>
                  </a:lnTo>
                  <a:lnTo>
                    <a:pt x="444830" y="103136"/>
                  </a:lnTo>
                  <a:lnTo>
                    <a:pt x="444830" y="13754"/>
                  </a:lnTo>
                  <a:lnTo>
                    <a:pt x="442747" y="13843"/>
                  </a:lnTo>
                  <a:lnTo>
                    <a:pt x="439826" y="12573"/>
                  </a:lnTo>
                  <a:lnTo>
                    <a:pt x="436918" y="21971"/>
                  </a:lnTo>
                  <a:lnTo>
                    <a:pt x="436765" y="21971"/>
                  </a:lnTo>
                  <a:lnTo>
                    <a:pt x="436765" y="22479"/>
                  </a:lnTo>
                  <a:lnTo>
                    <a:pt x="435864" y="25400"/>
                  </a:lnTo>
                  <a:lnTo>
                    <a:pt x="435787" y="25654"/>
                  </a:lnTo>
                  <a:lnTo>
                    <a:pt x="435711" y="25908"/>
                  </a:lnTo>
                  <a:lnTo>
                    <a:pt x="435584" y="26289"/>
                  </a:lnTo>
                  <a:lnTo>
                    <a:pt x="429056" y="23495"/>
                  </a:lnTo>
                  <a:lnTo>
                    <a:pt x="427482" y="23495"/>
                  </a:lnTo>
                  <a:lnTo>
                    <a:pt x="422554" y="24765"/>
                  </a:lnTo>
                  <a:lnTo>
                    <a:pt x="420395" y="22479"/>
                  </a:lnTo>
                  <a:lnTo>
                    <a:pt x="436765" y="22479"/>
                  </a:lnTo>
                  <a:lnTo>
                    <a:pt x="436765" y="21971"/>
                  </a:lnTo>
                  <a:lnTo>
                    <a:pt x="419900" y="21971"/>
                  </a:lnTo>
                  <a:lnTo>
                    <a:pt x="418680" y="20726"/>
                  </a:lnTo>
                  <a:lnTo>
                    <a:pt x="416928" y="21971"/>
                  </a:lnTo>
                  <a:lnTo>
                    <a:pt x="416217" y="21971"/>
                  </a:lnTo>
                  <a:lnTo>
                    <a:pt x="416217" y="22479"/>
                  </a:lnTo>
                  <a:lnTo>
                    <a:pt x="412813" y="24917"/>
                  </a:lnTo>
                  <a:lnTo>
                    <a:pt x="411581" y="22479"/>
                  </a:lnTo>
                  <a:lnTo>
                    <a:pt x="416217" y="22479"/>
                  </a:lnTo>
                  <a:lnTo>
                    <a:pt x="416217" y="21971"/>
                  </a:lnTo>
                  <a:lnTo>
                    <a:pt x="411327" y="21971"/>
                  </a:lnTo>
                  <a:lnTo>
                    <a:pt x="409562" y="18427"/>
                  </a:lnTo>
                  <a:lnTo>
                    <a:pt x="407784" y="16370"/>
                  </a:lnTo>
                  <a:lnTo>
                    <a:pt x="405726" y="15240"/>
                  </a:lnTo>
                  <a:lnTo>
                    <a:pt x="403313" y="15900"/>
                  </a:lnTo>
                  <a:lnTo>
                    <a:pt x="398487" y="15976"/>
                  </a:lnTo>
                  <a:lnTo>
                    <a:pt x="397484" y="14757"/>
                  </a:lnTo>
                  <a:lnTo>
                    <a:pt x="396392" y="14871"/>
                  </a:lnTo>
                  <a:lnTo>
                    <a:pt x="395249" y="15481"/>
                  </a:lnTo>
                  <a:lnTo>
                    <a:pt x="395109" y="16637"/>
                  </a:lnTo>
                  <a:lnTo>
                    <a:pt x="394423" y="16637"/>
                  </a:lnTo>
                  <a:lnTo>
                    <a:pt x="389382" y="18542"/>
                  </a:lnTo>
                  <a:lnTo>
                    <a:pt x="383679" y="14986"/>
                  </a:lnTo>
                  <a:lnTo>
                    <a:pt x="377990" y="16383"/>
                  </a:lnTo>
                  <a:lnTo>
                    <a:pt x="377939" y="106299"/>
                  </a:lnTo>
                  <a:lnTo>
                    <a:pt x="375678" y="106426"/>
                  </a:lnTo>
                  <a:lnTo>
                    <a:pt x="375615" y="106299"/>
                  </a:lnTo>
                  <a:lnTo>
                    <a:pt x="377939" y="106299"/>
                  </a:lnTo>
                  <a:lnTo>
                    <a:pt x="377939" y="16319"/>
                  </a:lnTo>
                  <a:lnTo>
                    <a:pt x="376948" y="15011"/>
                  </a:lnTo>
                  <a:lnTo>
                    <a:pt x="372884" y="14795"/>
                  </a:lnTo>
                  <a:lnTo>
                    <a:pt x="368808" y="14770"/>
                  </a:lnTo>
                  <a:lnTo>
                    <a:pt x="364769" y="13893"/>
                  </a:lnTo>
                  <a:lnTo>
                    <a:pt x="359968" y="14871"/>
                  </a:lnTo>
                  <a:lnTo>
                    <a:pt x="355765" y="19786"/>
                  </a:lnTo>
                  <a:lnTo>
                    <a:pt x="353695" y="19126"/>
                  </a:lnTo>
                  <a:lnTo>
                    <a:pt x="353822" y="17907"/>
                  </a:lnTo>
                  <a:lnTo>
                    <a:pt x="352755" y="18821"/>
                  </a:lnTo>
                  <a:lnTo>
                    <a:pt x="350558" y="18110"/>
                  </a:lnTo>
                  <a:lnTo>
                    <a:pt x="350316" y="17932"/>
                  </a:lnTo>
                  <a:lnTo>
                    <a:pt x="350316" y="20942"/>
                  </a:lnTo>
                  <a:lnTo>
                    <a:pt x="349123" y="21971"/>
                  </a:lnTo>
                  <a:lnTo>
                    <a:pt x="348526" y="21971"/>
                  </a:lnTo>
                  <a:lnTo>
                    <a:pt x="348526" y="22479"/>
                  </a:lnTo>
                  <a:lnTo>
                    <a:pt x="347789" y="23126"/>
                  </a:lnTo>
                  <a:lnTo>
                    <a:pt x="347522" y="22771"/>
                  </a:lnTo>
                  <a:lnTo>
                    <a:pt x="347840" y="22479"/>
                  </a:lnTo>
                  <a:lnTo>
                    <a:pt x="348526" y="22479"/>
                  </a:lnTo>
                  <a:lnTo>
                    <a:pt x="348526" y="21971"/>
                  </a:lnTo>
                  <a:lnTo>
                    <a:pt x="348399" y="21971"/>
                  </a:lnTo>
                  <a:lnTo>
                    <a:pt x="350278" y="20269"/>
                  </a:lnTo>
                  <a:lnTo>
                    <a:pt x="350316" y="20942"/>
                  </a:lnTo>
                  <a:lnTo>
                    <a:pt x="350316" y="17932"/>
                  </a:lnTo>
                  <a:lnTo>
                    <a:pt x="348551" y="16560"/>
                  </a:lnTo>
                  <a:lnTo>
                    <a:pt x="346671" y="15938"/>
                  </a:lnTo>
                  <a:lnTo>
                    <a:pt x="345414" y="19583"/>
                  </a:lnTo>
                  <a:lnTo>
                    <a:pt x="345363" y="20320"/>
                  </a:lnTo>
                  <a:lnTo>
                    <a:pt x="344246" y="20320"/>
                  </a:lnTo>
                  <a:lnTo>
                    <a:pt x="343814" y="20066"/>
                  </a:lnTo>
                  <a:lnTo>
                    <a:pt x="344246" y="20205"/>
                  </a:lnTo>
                  <a:lnTo>
                    <a:pt x="341922" y="16954"/>
                  </a:lnTo>
                  <a:lnTo>
                    <a:pt x="339115" y="15748"/>
                  </a:lnTo>
                  <a:lnTo>
                    <a:pt x="335889" y="16306"/>
                  </a:lnTo>
                  <a:lnTo>
                    <a:pt x="335927" y="16637"/>
                  </a:lnTo>
                  <a:lnTo>
                    <a:pt x="335280" y="16637"/>
                  </a:lnTo>
                  <a:lnTo>
                    <a:pt x="334340" y="17018"/>
                  </a:lnTo>
                  <a:lnTo>
                    <a:pt x="332460" y="19939"/>
                  </a:lnTo>
                  <a:lnTo>
                    <a:pt x="331914" y="17907"/>
                  </a:lnTo>
                  <a:lnTo>
                    <a:pt x="331812" y="17526"/>
                  </a:lnTo>
                  <a:lnTo>
                    <a:pt x="330085" y="11176"/>
                  </a:lnTo>
                  <a:lnTo>
                    <a:pt x="329984" y="10795"/>
                  </a:lnTo>
                  <a:lnTo>
                    <a:pt x="329907" y="10541"/>
                  </a:lnTo>
                  <a:lnTo>
                    <a:pt x="329463" y="10541"/>
                  </a:lnTo>
                  <a:lnTo>
                    <a:pt x="327431" y="11176"/>
                  </a:lnTo>
                  <a:lnTo>
                    <a:pt x="323570" y="11176"/>
                  </a:lnTo>
                  <a:lnTo>
                    <a:pt x="321119" y="8420"/>
                  </a:lnTo>
                  <a:lnTo>
                    <a:pt x="318262" y="8978"/>
                  </a:lnTo>
                  <a:lnTo>
                    <a:pt x="315455" y="9182"/>
                  </a:lnTo>
                  <a:lnTo>
                    <a:pt x="312661" y="10452"/>
                  </a:lnTo>
                  <a:lnTo>
                    <a:pt x="308940" y="8318"/>
                  </a:lnTo>
                  <a:lnTo>
                    <a:pt x="307251" y="13601"/>
                  </a:lnTo>
                  <a:lnTo>
                    <a:pt x="301066" y="11493"/>
                  </a:lnTo>
                  <a:lnTo>
                    <a:pt x="298526" y="10185"/>
                  </a:lnTo>
                  <a:lnTo>
                    <a:pt x="296595" y="11925"/>
                  </a:lnTo>
                  <a:lnTo>
                    <a:pt x="294868" y="14020"/>
                  </a:lnTo>
                  <a:lnTo>
                    <a:pt x="294716" y="14719"/>
                  </a:lnTo>
                  <a:lnTo>
                    <a:pt x="294741" y="16154"/>
                  </a:lnTo>
                  <a:lnTo>
                    <a:pt x="290957" y="19050"/>
                  </a:lnTo>
                  <a:lnTo>
                    <a:pt x="291236" y="19050"/>
                  </a:lnTo>
                  <a:lnTo>
                    <a:pt x="290474" y="21971"/>
                  </a:lnTo>
                  <a:lnTo>
                    <a:pt x="284873" y="21971"/>
                  </a:lnTo>
                  <a:lnTo>
                    <a:pt x="285267" y="22479"/>
                  </a:lnTo>
                  <a:lnTo>
                    <a:pt x="290334" y="22479"/>
                  </a:lnTo>
                  <a:lnTo>
                    <a:pt x="289572" y="25400"/>
                  </a:lnTo>
                  <a:lnTo>
                    <a:pt x="289496" y="25654"/>
                  </a:lnTo>
                  <a:lnTo>
                    <a:pt x="289433" y="25908"/>
                  </a:lnTo>
                  <a:lnTo>
                    <a:pt x="289331" y="26289"/>
                  </a:lnTo>
                  <a:lnTo>
                    <a:pt x="289229" y="26670"/>
                  </a:lnTo>
                  <a:lnTo>
                    <a:pt x="289166" y="26924"/>
                  </a:lnTo>
                  <a:lnTo>
                    <a:pt x="289102" y="27178"/>
                  </a:lnTo>
                  <a:lnTo>
                    <a:pt x="289026" y="27432"/>
                  </a:lnTo>
                  <a:lnTo>
                    <a:pt x="288455" y="26670"/>
                  </a:lnTo>
                  <a:lnTo>
                    <a:pt x="287324" y="25196"/>
                  </a:lnTo>
                  <a:lnTo>
                    <a:pt x="287324" y="115570"/>
                  </a:lnTo>
                  <a:lnTo>
                    <a:pt x="277901" y="115570"/>
                  </a:lnTo>
                  <a:lnTo>
                    <a:pt x="277571" y="115824"/>
                  </a:lnTo>
                  <a:lnTo>
                    <a:pt x="277596" y="115112"/>
                  </a:lnTo>
                  <a:lnTo>
                    <a:pt x="278180" y="113499"/>
                  </a:lnTo>
                  <a:lnTo>
                    <a:pt x="278549" y="112141"/>
                  </a:lnTo>
                  <a:lnTo>
                    <a:pt x="287096" y="112141"/>
                  </a:lnTo>
                  <a:lnTo>
                    <a:pt x="287324" y="115570"/>
                  </a:lnTo>
                  <a:lnTo>
                    <a:pt x="287324" y="25196"/>
                  </a:lnTo>
                  <a:lnTo>
                    <a:pt x="287058" y="24841"/>
                  </a:lnTo>
                  <a:lnTo>
                    <a:pt x="287058" y="111633"/>
                  </a:lnTo>
                  <a:lnTo>
                    <a:pt x="278676" y="111633"/>
                  </a:lnTo>
                  <a:lnTo>
                    <a:pt x="279044" y="110324"/>
                  </a:lnTo>
                  <a:lnTo>
                    <a:pt x="281622" y="110998"/>
                  </a:lnTo>
                  <a:lnTo>
                    <a:pt x="286994" y="110680"/>
                  </a:lnTo>
                  <a:lnTo>
                    <a:pt x="287058" y="111633"/>
                  </a:lnTo>
                  <a:lnTo>
                    <a:pt x="287058" y="24841"/>
                  </a:lnTo>
                  <a:lnTo>
                    <a:pt x="286981" y="110490"/>
                  </a:lnTo>
                  <a:lnTo>
                    <a:pt x="284099" y="110490"/>
                  </a:lnTo>
                  <a:lnTo>
                    <a:pt x="284492" y="110109"/>
                  </a:lnTo>
                  <a:lnTo>
                    <a:pt x="285534" y="109080"/>
                  </a:lnTo>
                  <a:lnTo>
                    <a:pt x="286867" y="108724"/>
                  </a:lnTo>
                  <a:lnTo>
                    <a:pt x="286981" y="110490"/>
                  </a:lnTo>
                  <a:lnTo>
                    <a:pt x="286981" y="24739"/>
                  </a:lnTo>
                  <a:lnTo>
                    <a:pt x="283324" y="19939"/>
                  </a:lnTo>
                  <a:lnTo>
                    <a:pt x="281216" y="20320"/>
                  </a:lnTo>
                  <a:lnTo>
                    <a:pt x="281825" y="20320"/>
                  </a:lnTo>
                  <a:lnTo>
                    <a:pt x="281190" y="21082"/>
                  </a:lnTo>
                  <a:lnTo>
                    <a:pt x="280174" y="21971"/>
                  </a:lnTo>
                  <a:lnTo>
                    <a:pt x="279603" y="21971"/>
                  </a:lnTo>
                  <a:lnTo>
                    <a:pt x="279603" y="22479"/>
                  </a:lnTo>
                  <a:lnTo>
                    <a:pt x="276479" y="25247"/>
                  </a:lnTo>
                  <a:lnTo>
                    <a:pt x="276479" y="111315"/>
                  </a:lnTo>
                  <a:lnTo>
                    <a:pt x="276466" y="111633"/>
                  </a:lnTo>
                  <a:lnTo>
                    <a:pt x="276440" y="112141"/>
                  </a:lnTo>
                  <a:lnTo>
                    <a:pt x="251320" y="112141"/>
                  </a:lnTo>
                  <a:lnTo>
                    <a:pt x="251320" y="116078"/>
                  </a:lnTo>
                  <a:lnTo>
                    <a:pt x="250291" y="116078"/>
                  </a:lnTo>
                  <a:lnTo>
                    <a:pt x="251282" y="116027"/>
                  </a:lnTo>
                  <a:lnTo>
                    <a:pt x="251320" y="112141"/>
                  </a:lnTo>
                  <a:lnTo>
                    <a:pt x="242582" y="112141"/>
                  </a:lnTo>
                  <a:lnTo>
                    <a:pt x="242582" y="115938"/>
                  </a:lnTo>
                  <a:lnTo>
                    <a:pt x="242354" y="116078"/>
                  </a:lnTo>
                  <a:lnTo>
                    <a:pt x="241566" y="116078"/>
                  </a:lnTo>
                  <a:lnTo>
                    <a:pt x="241376" y="115570"/>
                  </a:lnTo>
                  <a:lnTo>
                    <a:pt x="241554" y="115570"/>
                  </a:lnTo>
                  <a:lnTo>
                    <a:pt x="242582" y="115938"/>
                  </a:lnTo>
                  <a:lnTo>
                    <a:pt x="242582" y="112141"/>
                  </a:lnTo>
                  <a:lnTo>
                    <a:pt x="240093" y="112141"/>
                  </a:lnTo>
                  <a:lnTo>
                    <a:pt x="239903" y="111633"/>
                  </a:lnTo>
                  <a:lnTo>
                    <a:pt x="276466" y="111633"/>
                  </a:lnTo>
                  <a:lnTo>
                    <a:pt x="276466" y="111379"/>
                  </a:lnTo>
                  <a:lnTo>
                    <a:pt x="275374" y="111379"/>
                  </a:lnTo>
                  <a:lnTo>
                    <a:pt x="276479" y="111315"/>
                  </a:lnTo>
                  <a:lnTo>
                    <a:pt x="276479" y="25247"/>
                  </a:lnTo>
                  <a:lnTo>
                    <a:pt x="275285" y="26289"/>
                  </a:lnTo>
                  <a:lnTo>
                    <a:pt x="273494" y="26289"/>
                  </a:lnTo>
                  <a:lnTo>
                    <a:pt x="269608" y="26555"/>
                  </a:lnTo>
                  <a:lnTo>
                    <a:pt x="264261" y="23495"/>
                  </a:lnTo>
                  <a:lnTo>
                    <a:pt x="263055" y="22479"/>
                  </a:lnTo>
                  <a:lnTo>
                    <a:pt x="279603" y="22479"/>
                  </a:lnTo>
                  <a:lnTo>
                    <a:pt x="279603" y="21971"/>
                  </a:lnTo>
                  <a:lnTo>
                    <a:pt x="262483" y="21971"/>
                  </a:lnTo>
                  <a:lnTo>
                    <a:pt x="261505" y="21082"/>
                  </a:lnTo>
                  <a:lnTo>
                    <a:pt x="259257" y="19050"/>
                  </a:lnTo>
                  <a:lnTo>
                    <a:pt x="258025" y="17907"/>
                  </a:lnTo>
                  <a:lnTo>
                    <a:pt x="255371" y="15367"/>
                  </a:lnTo>
                  <a:lnTo>
                    <a:pt x="251548" y="13843"/>
                  </a:lnTo>
                  <a:lnTo>
                    <a:pt x="251142" y="13843"/>
                  </a:lnTo>
                  <a:lnTo>
                    <a:pt x="245783" y="21082"/>
                  </a:lnTo>
                  <a:lnTo>
                    <a:pt x="243522" y="17018"/>
                  </a:lnTo>
                  <a:lnTo>
                    <a:pt x="244017" y="17018"/>
                  </a:lnTo>
                  <a:lnTo>
                    <a:pt x="242303" y="16637"/>
                  </a:lnTo>
                  <a:lnTo>
                    <a:pt x="240588" y="16268"/>
                  </a:lnTo>
                  <a:lnTo>
                    <a:pt x="240411" y="16129"/>
                  </a:lnTo>
                  <a:lnTo>
                    <a:pt x="236905" y="14376"/>
                  </a:lnTo>
                  <a:lnTo>
                    <a:pt x="233184" y="12839"/>
                  </a:lnTo>
                  <a:lnTo>
                    <a:pt x="229196" y="13677"/>
                  </a:lnTo>
                  <a:lnTo>
                    <a:pt x="226656" y="13538"/>
                  </a:lnTo>
                  <a:lnTo>
                    <a:pt x="226656" y="116078"/>
                  </a:lnTo>
                  <a:lnTo>
                    <a:pt x="221145" y="116078"/>
                  </a:lnTo>
                  <a:lnTo>
                    <a:pt x="221488" y="114757"/>
                  </a:lnTo>
                  <a:lnTo>
                    <a:pt x="221996" y="114300"/>
                  </a:lnTo>
                  <a:lnTo>
                    <a:pt x="222427" y="113906"/>
                  </a:lnTo>
                  <a:lnTo>
                    <a:pt x="225577" y="114566"/>
                  </a:lnTo>
                  <a:lnTo>
                    <a:pt x="226656" y="116078"/>
                  </a:lnTo>
                  <a:lnTo>
                    <a:pt x="226656" y="13538"/>
                  </a:lnTo>
                  <a:lnTo>
                    <a:pt x="224320" y="13398"/>
                  </a:lnTo>
                  <a:lnTo>
                    <a:pt x="222859" y="14744"/>
                  </a:lnTo>
                  <a:lnTo>
                    <a:pt x="222859" y="28968"/>
                  </a:lnTo>
                  <a:lnTo>
                    <a:pt x="221195" y="29464"/>
                  </a:lnTo>
                  <a:lnTo>
                    <a:pt x="220726" y="28714"/>
                  </a:lnTo>
                  <a:lnTo>
                    <a:pt x="220726" y="116078"/>
                  </a:lnTo>
                  <a:lnTo>
                    <a:pt x="220027" y="116078"/>
                  </a:lnTo>
                  <a:lnTo>
                    <a:pt x="220687" y="115481"/>
                  </a:lnTo>
                  <a:lnTo>
                    <a:pt x="220726" y="116078"/>
                  </a:lnTo>
                  <a:lnTo>
                    <a:pt x="220726" y="28714"/>
                  </a:lnTo>
                  <a:lnTo>
                    <a:pt x="220573" y="28460"/>
                  </a:lnTo>
                  <a:lnTo>
                    <a:pt x="222097" y="29057"/>
                  </a:lnTo>
                  <a:lnTo>
                    <a:pt x="222859" y="28968"/>
                  </a:lnTo>
                  <a:lnTo>
                    <a:pt x="222859" y="14744"/>
                  </a:lnTo>
                  <a:lnTo>
                    <a:pt x="219786" y="17576"/>
                  </a:lnTo>
                  <a:lnTo>
                    <a:pt x="214807" y="15900"/>
                  </a:lnTo>
                  <a:lnTo>
                    <a:pt x="211823" y="14325"/>
                  </a:lnTo>
                  <a:lnTo>
                    <a:pt x="206857" y="18148"/>
                  </a:lnTo>
                  <a:lnTo>
                    <a:pt x="204622" y="18592"/>
                  </a:lnTo>
                  <a:lnTo>
                    <a:pt x="202171" y="17665"/>
                  </a:lnTo>
                  <a:lnTo>
                    <a:pt x="200240" y="20129"/>
                  </a:lnTo>
                  <a:lnTo>
                    <a:pt x="199110" y="20231"/>
                  </a:lnTo>
                  <a:lnTo>
                    <a:pt x="197904" y="20624"/>
                  </a:lnTo>
                  <a:lnTo>
                    <a:pt x="197116" y="18897"/>
                  </a:lnTo>
                  <a:lnTo>
                    <a:pt x="190754" y="20167"/>
                  </a:lnTo>
                  <a:lnTo>
                    <a:pt x="190309" y="20116"/>
                  </a:lnTo>
                  <a:lnTo>
                    <a:pt x="189445" y="19304"/>
                  </a:lnTo>
                  <a:lnTo>
                    <a:pt x="188976" y="19926"/>
                  </a:lnTo>
                  <a:lnTo>
                    <a:pt x="184175" y="19253"/>
                  </a:lnTo>
                  <a:lnTo>
                    <a:pt x="184175" y="26250"/>
                  </a:lnTo>
                  <a:lnTo>
                    <a:pt x="183464" y="27178"/>
                  </a:lnTo>
                  <a:lnTo>
                    <a:pt x="182524" y="26454"/>
                  </a:lnTo>
                  <a:lnTo>
                    <a:pt x="184175" y="26250"/>
                  </a:lnTo>
                  <a:lnTo>
                    <a:pt x="184175" y="19253"/>
                  </a:lnTo>
                  <a:lnTo>
                    <a:pt x="178587" y="22479"/>
                  </a:lnTo>
                  <a:lnTo>
                    <a:pt x="177546" y="22479"/>
                  </a:lnTo>
                  <a:lnTo>
                    <a:pt x="178015" y="22860"/>
                  </a:lnTo>
                  <a:lnTo>
                    <a:pt x="168351" y="22999"/>
                  </a:lnTo>
                  <a:lnTo>
                    <a:pt x="168490" y="22898"/>
                  </a:lnTo>
                  <a:lnTo>
                    <a:pt x="163360" y="19786"/>
                  </a:lnTo>
                  <a:lnTo>
                    <a:pt x="158991" y="23114"/>
                  </a:lnTo>
                  <a:lnTo>
                    <a:pt x="158242" y="23126"/>
                  </a:lnTo>
                  <a:lnTo>
                    <a:pt x="158242" y="23495"/>
                  </a:lnTo>
                  <a:lnTo>
                    <a:pt x="154038" y="25171"/>
                  </a:lnTo>
                  <a:lnTo>
                    <a:pt x="151384" y="24599"/>
                  </a:lnTo>
                  <a:lnTo>
                    <a:pt x="150596" y="23495"/>
                  </a:lnTo>
                  <a:lnTo>
                    <a:pt x="158242" y="23495"/>
                  </a:lnTo>
                  <a:lnTo>
                    <a:pt x="158242" y="23126"/>
                  </a:lnTo>
                  <a:lnTo>
                    <a:pt x="150406" y="23241"/>
                  </a:lnTo>
                  <a:lnTo>
                    <a:pt x="149110" y="21399"/>
                  </a:lnTo>
                  <a:lnTo>
                    <a:pt x="146151" y="22936"/>
                  </a:lnTo>
                  <a:lnTo>
                    <a:pt x="144627" y="19761"/>
                  </a:lnTo>
                  <a:lnTo>
                    <a:pt x="142989" y="21183"/>
                  </a:lnTo>
                  <a:lnTo>
                    <a:pt x="141351" y="22682"/>
                  </a:lnTo>
                  <a:lnTo>
                    <a:pt x="141173" y="22682"/>
                  </a:lnTo>
                  <a:lnTo>
                    <a:pt x="138328" y="22453"/>
                  </a:lnTo>
                  <a:lnTo>
                    <a:pt x="135801" y="18745"/>
                  </a:lnTo>
                  <a:lnTo>
                    <a:pt x="132168" y="20154"/>
                  </a:lnTo>
                  <a:lnTo>
                    <a:pt x="133184" y="23469"/>
                  </a:lnTo>
                  <a:lnTo>
                    <a:pt x="130390" y="23495"/>
                  </a:lnTo>
                  <a:lnTo>
                    <a:pt x="133197" y="23495"/>
                  </a:lnTo>
                  <a:lnTo>
                    <a:pt x="134213" y="26746"/>
                  </a:lnTo>
                  <a:lnTo>
                    <a:pt x="138010" y="24955"/>
                  </a:lnTo>
                  <a:lnTo>
                    <a:pt x="141389" y="24701"/>
                  </a:lnTo>
                  <a:lnTo>
                    <a:pt x="143776" y="26479"/>
                  </a:lnTo>
                  <a:lnTo>
                    <a:pt x="140931" y="27647"/>
                  </a:lnTo>
                  <a:lnTo>
                    <a:pt x="141135" y="29171"/>
                  </a:lnTo>
                  <a:lnTo>
                    <a:pt x="137109" y="30099"/>
                  </a:lnTo>
                  <a:lnTo>
                    <a:pt x="133705" y="29210"/>
                  </a:lnTo>
                  <a:lnTo>
                    <a:pt x="132562" y="28194"/>
                  </a:lnTo>
                  <a:lnTo>
                    <a:pt x="131114" y="26924"/>
                  </a:lnTo>
                  <a:lnTo>
                    <a:pt x="124764" y="21336"/>
                  </a:lnTo>
                  <a:lnTo>
                    <a:pt x="124574" y="21158"/>
                  </a:lnTo>
                  <a:lnTo>
                    <a:pt x="124574" y="110883"/>
                  </a:lnTo>
                  <a:lnTo>
                    <a:pt x="123990" y="111734"/>
                  </a:lnTo>
                  <a:lnTo>
                    <a:pt x="123621" y="111455"/>
                  </a:lnTo>
                  <a:lnTo>
                    <a:pt x="124282" y="110807"/>
                  </a:lnTo>
                  <a:lnTo>
                    <a:pt x="124574" y="110883"/>
                  </a:lnTo>
                  <a:lnTo>
                    <a:pt x="124574" y="21158"/>
                  </a:lnTo>
                  <a:lnTo>
                    <a:pt x="119278" y="16129"/>
                  </a:lnTo>
                  <a:lnTo>
                    <a:pt x="109943" y="26924"/>
                  </a:lnTo>
                  <a:lnTo>
                    <a:pt x="106743" y="26454"/>
                  </a:lnTo>
                  <a:lnTo>
                    <a:pt x="106743" y="107111"/>
                  </a:lnTo>
                  <a:lnTo>
                    <a:pt x="105638" y="106845"/>
                  </a:lnTo>
                  <a:lnTo>
                    <a:pt x="106184" y="105791"/>
                  </a:lnTo>
                  <a:lnTo>
                    <a:pt x="106743" y="107111"/>
                  </a:lnTo>
                  <a:lnTo>
                    <a:pt x="106743" y="26454"/>
                  </a:lnTo>
                  <a:lnTo>
                    <a:pt x="105638" y="26289"/>
                  </a:lnTo>
                  <a:lnTo>
                    <a:pt x="104990" y="26289"/>
                  </a:lnTo>
                  <a:lnTo>
                    <a:pt x="100393" y="23495"/>
                  </a:lnTo>
                  <a:lnTo>
                    <a:pt x="99936" y="23495"/>
                  </a:lnTo>
                  <a:lnTo>
                    <a:pt x="98628" y="21717"/>
                  </a:lnTo>
                  <a:lnTo>
                    <a:pt x="98323" y="21717"/>
                  </a:lnTo>
                  <a:lnTo>
                    <a:pt x="97917" y="21971"/>
                  </a:lnTo>
                  <a:lnTo>
                    <a:pt x="97205" y="22479"/>
                  </a:lnTo>
                  <a:lnTo>
                    <a:pt x="89408" y="26250"/>
                  </a:lnTo>
                  <a:lnTo>
                    <a:pt x="89408" y="119456"/>
                  </a:lnTo>
                  <a:lnTo>
                    <a:pt x="86144" y="119456"/>
                  </a:lnTo>
                  <a:lnTo>
                    <a:pt x="85890" y="119595"/>
                  </a:lnTo>
                  <a:lnTo>
                    <a:pt x="86283" y="118795"/>
                  </a:lnTo>
                  <a:lnTo>
                    <a:pt x="88379" y="115697"/>
                  </a:lnTo>
                  <a:lnTo>
                    <a:pt x="89408" y="119456"/>
                  </a:lnTo>
                  <a:lnTo>
                    <a:pt x="89408" y="26250"/>
                  </a:lnTo>
                  <a:lnTo>
                    <a:pt x="88519" y="26670"/>
                  </a:lnTo>
                  <a:lnTo>
                    <a:pt x="80187" y="28194"/>
                  </a:lnTo>
                  <a:lnTo>
                    <a:pt x="71742" y="27940"/>
                  </a:lnTo>
                  <a:lnTo>
                    <a:pt x="63246" y="26924"/>
                  </a:lnTo>
                  <a:lnTo>
                    <a:pt x="61595" y="21844"/>
                  </a:lnTo>
                  <a:lnTo>
                    <a:pt x="61506" y="21590"/>
                  </a:lnTo>
                  <a:lnTo>
                    <a:pt x="64185" y="21844"/>
                  </a:lnTo>
                  <a:lnTo>
                    <a:pt x="69557" y="25298"/>
                  </a:lnTo>
                  <a:lnTo>
                    <a:pt x="72428" y="25082"/>
                  </a:lnTo>
                  <a:lnTo>
                    <a:pt x="75120" y="21590"/>
                  </a:lnTo>
                  <a:lnTo>
                    <a:pt x="75336" y="21297"/>
                  </a:lnTo>
                  <a:lnTo>
                    <a:pt x="67843" y="18503"/>
                  </a:lnTo>
                  <a:lnTo>
                    <a:pt x="62801" y="18503"/>
                  </a:lnTo>
                  <a:lnTo>
                    <a:pt x="59283" y="19304"/>
                  </a:lnTo>
                  <a:lnTo>
                    <a:pt x="55270" y="19456"/>
                  </a:lnTo>
                  <a:lnTo>
                    <a:pt x="51981" y="23063"/>
                  </a:lnTo>
                  <a:lnTo>
                    <a:pt x="51955" y="24155"/>
                  </a:lnTo>
                  <a:lnTo>
                    <a:pt x="51777" y="24663"/>
                  </a:lnTo>
                  <a:lnTo>
                    <a:pt x="51879" y="24790"/>
                  </a:lnTo>
                  <a:lnTo>
                    <a:pt x="49377" y="27432"/>
                  </a:lnTo>
                  <a:lnTo>
                    <a:pt x="48755" y="30988"/>
                  </a:lnTo>
                  <a:lnTo>
                    <a:pt x="48679" y="31369"/>
                  </a:lnTo>
                  <a:lnTo>
                    <a:pt x="48615" y="31750"/>
                  </a:lnTo>
                  <a:lnTo>
                    <a:pt x="48552" y="32131"/>
                  </a:lnTo>
                  <a:lnTo>
                    <a:pt x="48463" y="32639"/>
                  </a:lnTo>
                  <a:lnTo>
                    <a:pt x="48361" y="33147"/>
                  </a:lnTo>
                  <a:lnTo>
                    <a:pt x="44577" y="32131"/>
                  </a:lnTo>
                  <a:lnTo>
                    <a:pt x="43967" y="32131"/>
                  </a:lnTo>
                  <a:lnTo>
                    <a:pt x="44107" y="31953"/>
                  </a:lnTo>
                  <a:lnTo>
                    <a:pt x="43561" y="32131"/>
                  </a:lnTo>
                  <a:lnTo>
                    <a:pt x="43243" y="32131"/>
                  </a:lnTo>
                  <a:lnTo>
                    <a:pt x="40309" y="32575"/>
                  </a:lnTo>
                  <a:lnTo>
                    <a:pt x="35458" y="28727"/>
                  </a:lnTo>
                  <a:lnTo>
                    <a:pt x="35941" y="38633"/>
                  </a:lnTo>
                  <a:lnTo>
                    <a:pt x="33540" y="38354"/>
                  </a:lnTo>
                  <a:lnTo>
                    <a:pt x="31788" y="36830"/>
                  </a:lnTo>
                  <a:lnTo>
                    <a:pt x="26682" y="31369"/>
                  </a:lnTo>
                  <a:lnTo>
                    <a:pt x="22682" y="30226"/>
                  </a:lnTo>
                  <a:lnTo>
                    <a:pt x="16598" y="36449"/>
                  </a:lnTo>
                  <a:lnTo>
                    <a:pt x="9753" y="41694"/>
                  </a:lnTo>
                  <a:lnTo>
                    <a:pt x="9753" y="52920"/>
                  </a:lnTo>
                  <a:lnTo>
                    <a:pt x="9626" y="52997"/>
                  </a:lnTo>
                  <a:lnTo>
                    <a:pt x="9144" y="52565"/>
                  </a:lnTo>
                  <a:lnTo>
                    <a:pt x="9753" y="52920"/>
                  </a:lnTo>
                  <a:lnTo>
                    <a:pt x="9753" y="41694"/>
                  </a:lnTo>
                  <a:lnTo>
                    <a:pt x="9563" y="41846"/>
                  </a:lnTo>
                  <a:lnTo>
                    <a:pt x="9563" y="51460"/>
                  </a:lnTo>
                  <a:lnTo>
                    <a:pt x="9436" y="51562"/>
                  </a:lnTo>
                  <a:lnTo>
                    <a:pt x="9499" y="51308"/>
                  </a:lnTo>
                  <a:lnTo>
                    <a:pt x="9563" y="51460"/>
                  </a:lnTo>
                  <a:lnTo>
                    <a:pt x="9563" y="41846"/>
                  </a:lnTo>
                  <a:lnTo>
                    <a:pt x="3492" y="46482"/>
                  </a:lnTo>
                  <a:lnTo>
                    <a:pt x="0" y="48387"/>
                  </a:lnTo>
                  <a:lnTo>
                    <a:pt x="901" y="50292"/>
                  </a:lnTo>
                  <a:lnTo>
                    <a:pt x="889" y="51562"/>
                  </a:lnTo>
                  <a:lnTo>
                    <a:pt x="3124" y="55270"/>
                  </a:lnTo>
                  <a:lnTo>
                    <a:pt x="7620" y="55156"/>
                  </a:lnTo>
                  <a:lnTo>
                    <a:pt x="8724" y="60718"/>
                  </a:lnTo>
                  <a:lnTo>
                    <a:pt x="8318" y="75184"/>
                  </a:lnTo>
                  <a:lnTo>
                    <a:pt x="8597" y="75692"/>
                  </a:lnTo>
                  <a:lnTo>
                    <a:pt x="18999" y="81280"/>
                  </a:lnTo>
                  <a:lnTo>
                    <a:pt x="19304" y="81534"/>
                  </a:lnTo>
                  <a:lnTo>
                    <a:pt x="18961" y="89408"/>
                  </a:lnTo>
                  <a:lnTo>
                    <a:pt x="18859" y="91821"/>
                  </a:lnTo>
                  <a:lnTo>
                    <a:pt x="18796" y="93218"/>
                  </a:lnTo>
                  <a:lnTo>
                    <a:pt x="25730" y="89408"/>
                  </a:lnTo>
                  <a:lnTo>
                    <a:pt x="31724" y="92710"/>
                  </a:lnTo>
                  <a:lnTo>
                    <a:pt x="31940" y="94869"/>
                  </a:lnTo>
                  <a:lnTo>
                    <a:pt x="35153" y="103632"/>
                  </a:lnTo>
                  <a:lnTo>
                    <a:pt x="35039" y="105283"/>
                  </a:lnTo>
                  <a:lnTo>
                    <a:pt x="33794" y="111379"/>
                  </a:lnTo>
                  <a:lnTo>
                    <a:pt x="33743" y="111633"/>
                  </a:lnTo>
                  <a:lnTo>
                    <a:pt x="33642" y="112141"/>
                  </a:lnTo>
                  <a:lnTo>
                    <a:pt x="33528" y="112649"/>
                  </a:lnTo>
                  <a:lnTo>
                    <a:pt x="37807" y="118745"/>
                  </a:lnTo>
                  <a:lnTo>
                    <a:pt x="41122" y="118745"/>
                  </a:lnTo>
                  <a:lnTo>
                    <a:pt x="42735" y="125730"/>
                  </a:lnTo>
                  <a:lnTo>
                    <a:pt x="47193" y="122809"/>
                  </a:lnTo>
                  <a:lnTo>
                    <a:pt x="46837" y="120777"/>
                  </a:lnTo>
                  <a:lnTo>
                    <a:pt x="46723" y="120142"/>
                  </a:lnTo>
                  <a:lnTo>
                    <a:pt x="46621" y="119634"/>
                  </a:lnTo>
                  <a:lnTo>
                    <a:pt x="44589" y="116586"/>
                  </a:lnTo>
                  <a:lnTo>
                    <a:pt x="44856" y="116586"/>
                  </a:lnTo>
                  <a:lnTo>
                    <a:pt x="45669" y="114300"/>
                  </a:lnTo>
                  <a:lnTo>
                    <a:pt x="48691" y="114808"/>
                  </a:lnTo>
                  <a:lnTo>
                    <a:pt x="50685" y="117729"/>
                  </a:lnTo>
                  <a:lnTo>
                    <a:pt x="51193" y="118364"/>
                  </a:lnTo>
                  <a:lnTo>
                    <a:pt x="53378" y="120650"/>
                  </a:lnTo>
                  <a:lnTo>
                    <a:pt x="57454" y="118745"/>
                  </a:lnTo>
                  <a:lnTo>
                    <a:pt x="57086" y="118745"/>
                  </a:lnTo>
                  <a:lnTo>
                    <a:pt x="59118" y="116928"/>
                  </a:lnTo>
                  <a:lnTo>
                    <a:pt x="58775" y="116928"/>
                  </a:lnTo>
                  <a:lnTo>
                    <a:pt x="61772" y="116192"/>
                  </a:lnTo>
                  <a:lnTo>
                    <a:pt x="64477" y="116928"/>
                  </a:lnTo>
                  <a:lnTo>
                    <a:pt x="65595" y="119443"/>
                  </a:lnTo>
                  <a:lnTo>
                    <a:pt x="67106" y="122669"/>
                  </a:lnTo>
                  <a:lnTo>
                    <a:pt x="73774" y="117081"/>
                  </a:lnTo>
                  <a:lnTo>
                    <a:pt x="77000" y="121221"/>
                  </a:lnTo>
                  <a:lnTo>
                    <a:pt x="80619" y="123342"/>
                  </a:lnTo>
                  <a:lnTo>
                    <a:pt x="82461" y="125006"/>
                  </a:lnTo>
                  <a:lnTo>
                    <a:pt x="82461" y="127914"/>
                  </a:lnTo>
                  <a:lnTo>
                    <a:pt x="85496" y="127914"/>
                  </a:lnTo>
                  <a:lnTo>
                    <a:pt x="88163" y="129286"/>
                  </a:lnTo>
                  <a:lnTo>
                    <a:pt x="90817" y="129628"/>
                  </a:lnTo>
                  <a:lnTo>
                    <a:pt x="93129" y="127914"/>
                  </a:lnTo>
                  <a:lnTo>
                    <a:pt x="93294" y="127914"/>
                  </a:lnTo>
                  <a:lnTo>
                    <a:pt x="94818" y="125006"/>
                  </a:lnTo>
                  <a:lnTo>
                    <a:pt x="94894" y="124853"/>
                  </a:lnTo>
                  <a:lnTo>
                    <a:pt x="98107" y="126860"/>
                  </a:lnTo>
                  <a:lnTo>
                    <a:pt x="99110" y="125006"/>
                  </a:lnTo>
                  <a:lnTo>
                    <a:pt x="99199" y="124853"/>
                  </a:lnTo>
                  <a:lnTo>
                    <a:pt x="103085" y="117690"/>
                  </a:lnTo>
                  <a:lnTo>
                    <a:pt x="107111" y="119456"/>
                  </a:lnTo>
                  <a:lnTo>
                    <a:pt x="114515" y="124536"/>
                  </a:lnTo>
                  <a:lnTo>
                    <a:pt x="117614" y="122910"/>
                  </a:lnTo>
                  <a:lnTo>
                    <a:pt x="116166" y="117690"/>
                  </a:lnTo>
                  <a:lnTo>
                    <a:pt x="115989" y="117081"/>
                  </a:lnTo>
                  <a:lnTo>
                    <a:pt x="117513" y="116065"/>
                  </a:lnTo>
                  <a:lnTo>
                    <a:pt x="119672" y="117322"/>
                  </a:lnTo>
                  <a:lnTo>
                    <a:pt x="120624" y="114414"/>
                  </a:lnTo>
                  <a:lnTo>
                    <a:pt x="129527" y="114388"/>
                  </a:lnTo>
                  <a:lnTo>
                    <a:pt x="131889" y="117754"/>
                  </a:lnTo>
                  <a:lnTo>
                    <a:pt x="133845" y="114896"/>
                  </a:lnTo>
                  <a:lnTo>
                    <a:pt x="133692" y="115925"/>
                  </a:lnTo>
                  <a:lnTo>
                    <a:pt x="133324" y="118846"/>
                  </a:lnTo>
                  <a:lnTo>
                    <a:pt x="135890" y="122326"/>
                  </a:lnTo>
                  <a:lnTo>
                    <a:pt x="136232" y="119329"/>
                  </a:lnTo>
                  <a:lnTo>
                    <a:pt x="136664" y="116611"/>
                  </a:lnTo>
                  <a:lnTo>
                    <a:pt x="134594" y="113804"/>
                  </a:lnTo>
                  <a:lnTo>
                    <a:pt x="135788" y="112052"/>
                  </a:lnTo>
                  <a:lnTo>
                    <a:pt x="138201" y="116611"/>
                  </a:lnTo>
                  <a:lnTo>
                    <a:pt x="138239" y="118452"/>
                  </a:lnTo>
                  <a:lnTo>
                    <a:pt x="138506" y="120129"/>
                  </a:lnTo>
                  <a:lnTo>
                    <a:pt x="139776" y="121119"/>
                  </a:lnTo>
                  <a:lnTo>
                    <a:pt x="141325" y="124752"/>
                  </a:lnTo>
                  <a:lnTo>
                    <a:pt x="142887" y="113741"/>
                  </a:lnTo>
                  <a:lnTo>
                    <a:pt x="144424" y="121132"/>
                  </a:lnTo>
                  <a:lnTo>
                    <a:pt x="146151" y="123304"/>
                  </a:lnTo>
                  <a:lnTo>
                    <a:pt x="150685" y="124167"/>
                  </a:lnTo>
                  <a:lnTo>
                    <a:pt x="151218" y="118313"/>
                  </a:lnTo>
                  <a:lnTo>
                    <a:pt x="152095" y="116890"/>
                  </a:lnTo>
                  <a:lnTo>
                    <a:pt x="151803" y="118846"/>
                  </a:lnTo>
                  <a:lnTo>
                    <a:pt x="159270" y="116979"/>
                  </a:lnTo>
                  <a:lnTo>
                    <a:pt x="155702" y="123329"/>
                  </a:lnTo>
                  <a:lnTo>
                    <a:pt x="156413" y="125056"/>
                  </a:lnTo>
                  <a:lnTo>
                    <a:pt x="157594" y="125437"/>
                  </a:lnTo>
                  <a:lnTo>
                    <a:pt x="158877" y="125501"/>
                  </a:lnTo>
                  <a:lnTo>
                    <a:pt x="161036" y="123317"/>
                  </a:lnTo>
                  <a:lnTo>
                    <a:pt x="163169" y="128803"/>
                  </a:lnTo>
                  <a:lnTo>
                    <a:pt x="165315" y="125539"/>
                  </a:lnTo>
                  <a:lnTo>
                    <a:pt x="166116" y="125514"/>
                  </a:lnTo>
                  <a:lnTo>
                    <a:pt x="166916" y="125552"/>
                  </a:lnTo>
                  <a:lnTo>
                    <a:pt x="171691" y="124510"/>
                  </a:lnTo>
                  <a:lnTo>
                    <a:pt x="176809" y="127939"/>
                  </a:lnTo>
                  <a:lnTo>
                    <a:pt x="181305" y="123355"/>
                  </a:lnTo>
                  <a:lnTo>
                    <a:pt x="181495" y="122707"/>
                  </a:lnTo>
                  <a:lnTo>
                    <a:pt x="181521" y="122047"/>
                  </a:lnTo>
                  <a:lnTo>
                    <a:pt x="181406" y="121373"/>
                  </a:lnTo>
                  <a:lnTo>
                    <a:pt x="182499" y="118287"/>
                  </a:lnTo>
                  <a:lnTo>
                    <a:pt x="186042" y="117170"/>
                  </a:lnTo>
                  <a:lnTo>
                    <a:pt x="185077" y="112522"/>
                  </a:lnTo>
                  <a:lnTo>
                    <a:pt x="186334" y="112522"/>
                  </a:lnTo>
                  <a:lnTo>
                    <a:pt x="188861" y="112649"/>
                  </a:lnTo>
                  <a:lnTo>
                    <a:pt x="187667" y="121767"/>
                  </a:lnTo>
                  <a:lnTo>
                    <a:pt x="190868" y="119430"/>
                  </a:lnTo>
                  <a:lnTo>
                    <a:pt x="190868" y="119824"/>
                  </a:lnTo>
                  <a:lnTo>
                    <a:pt x="192278" y="118402"/>
                  </a:lnTo>
                  <a:lnTo>
                    <a:pt x="192430" y="118287"/>
                  </a:lnTo>
                  <a:lnTo>
                    <a:pt x="195389" y="118618"/>
                  </a:lnTo>
                  <a:lnTo>
                    <a:pt x="193560" y="117094"/>
                  </a:lnTo>
                  <a:lnTo>
                    <a:pt x="194411" y="116243"/>
                  </a:lnTo>
                  <a:lnTo>
                    <a:pt x="195389" y="118618"/>
                  </a:lnTo>
                  <a:lnTo>
                    <a:pt x="197840" y="116243"/>
                  </a:lnTo>
                  <a:lnTo>
                    <a:pt x="198742" y="115366"/>
                  </a:lnTo>
                  <a:lnTo>
                    <a:pt x="200761" y="118618"/>
                  </a:lnTo>
                  <a:lnTo>
                    <a:pt x="200888" y="118821"/>
                  </a:lnTo>
                  <a:lnTo>
                    <a:pt x="200990" y="118999"/>
                  </a:lnTo>
                  <a:lnTo>
                    <a:pt x="203479" y="121170"/>
                  </a:lnTo>
                  <a:lnTo>
                    <a:pt x="205397" y="122859"/>
                  </a:lnTo>
                  <a:lnTo>
                    <a:pt x="205905" y="122682"/>
                  </a:lnTo>
                  <a:lnTo>
                    <a:pt x="206362" y="122986"/>
                  </a:lnTo>
                  <a:lnTo>
                    <a:pt x="208838" y="118999"/>
                  </a:lnTo>
                  <a:lnTo>
                    <a:pt x="208953" y="118821"/>
                  </a:lnTo>
                  <a:lnTo>
                    <a:pt x="209321" y="118224"/>
                  </a:lnTo>
                  <a:lnTo>
                    <a:pt x="209600" y="117995"/>
                  </a:lnTo>
                  <a:lnTo>
                    <a:pt x="209473" y="117957"/>
                  </a:lnTo>
                  <a:lnTo>
                    <a:pt x="209778" y="117475"/>
                  </a:lnTo>
                  <a:lnTo>
                    <a:pt x="213918" y="120230"/>
                  </a:lnTo>
                  <a:lnTo>
                    <a:pt x="217868" y="120992"/>
                  </a:lnTo>
                  <a:lnTo>
                    <a:pt x="220433" y="118821"/>
                  </a:lnTo>
                  <a:lnTo>
                    <a:pt x="220497" y="118618"/>
                  </a:lnTo>
                  <a:lnTo>
                    <a:pt x="220611" y="118173"/>
                  </a:lnTo>
                  <a:lnTo>
                    <a:pt x="220649" y="118021"/>
                  </a:lnTo>
                  <a:lnTo>
                    <a:pt x="219862" y="117475"/>
                  </a:lnTo>
                  <a:lnTo>
                    <a:pt x="218579" y="116586"/>
                  </a:lnTo>
                  <a:lnTo>
                    <a:pt x="219468" y="116586"/>
                  </a:lnTo>
                  <a:lnTo>
                    <a:pt x="220751" y="116586"/>
                  </a:lnTo>
                  <a:lnTo>
                    <a:pt x="220827" y="117475"/>
                  </a:lnTo>
                  <a:lnTo>
                    <a:pt x="221018" y="116586"/>
                  </a:lnTo>
                  <a:lnTo>
                    <a:pt x="227012" y="116586"/>
                  </a:lnTo>
                  <a:lnTo>
                    <a:pt x="227457" y="117208"/>
                  </a:lnTo>
                  <a:lnTo>
                    <a:pt x="226237" y="119291"/>
                  </a:lnTo>
                  <a:lnTo>
                    <a:pt x="226822" y="121285"/>
                  </a:lnTo>
                  <a:lnTo>
                    <a:pt x="227609" y="123278"/>
                  </a:lnTo>
                  <a:lnTo>
                    <a:pt x="237185" y="121069"/>
                  </a:lnTo>
                  <a:lnTo>
                    <a:pt x="244043" y="116586"/>
                  </a:lnTo>
                  <a:lnTo>
                    <a:pt x="244424" y="116586"/>
                  </a:lnTo>
                  <a:lnTo>
                    <a:pt x="251764" y="116586"/>
                  </a:lnTo>
                  <a:lnTo>
                    <a:pt x="257746" y="123418"/>
                  </a:lnTo>
                  <a:lnTo>
                    <a:pt x="258584" y="125425"/>
                  </a:lnTo>
                  <a:lnTo>
                    <a:pt x="259435" y="127393"/>
                  </a:lnTo>
                  <a:lnTo>
                    <a:pt x="261188" y="128054"/>
                  </a:lnTo>
                  <a:lnTo>
                    <a:pt x="264337" y="125539"/>
                  </a:lnTo>
                  <a:lnTo>
                    <a:pt x="264439" y="119202"/>
                  </a:lnTo>
                  <a:lnTo>
                    <a:pt x="267881" y="118364"/>
                  </a:lnTo>
                  <a:lnTo>
                    <a:pt x="271602" y="118364"/>
                  </a:lnTo>
                  <a:lnTo>
                    <a:pt x="274675" y="117729"/>
                  </a:lnTo>
                  <a:lnTo>
                    <a:pt x="275132" y="117729"/>
                  </a:lnTo>
                  <a:lnTo>
                    <a:pt x="276720" y="116497"/>
                  </a:lnTo>
                  <a:lnTo>
                    <a:pt x="277075" y="116535"/>
                  </a:lnTo>
                  <a:lnTo>
                    <a:pt x="277228" y="116090"/>
                  </a:lnTo>
                  <a:lnTo>
                    <a:pt x="277571" y="116078"/>
                  </a:lnTo>
                  <a:lnTo>
                    <a:pt x="287362" y="116078"/>
                  </a:lnTo>
                  <a:lnTo>
                    <a:pt x="287375" y="116230"/>
                  </a:lnTo>
                  <a:lnTo>
                    <a:pt x="287934" y="116078"/>
                  </a:lnTo>
                  <a:lnTo>
                    <a:pt x="289115" y="116078"/>
                  </a:lnTo>
                  <a:lnTo>
                    <a:pt x="289306" y="116789"/>
                  </a:lnTo>
                  <a:lnTo>
                    <a:pt x="290322" y="118262"/>
                  </a:lnTo>
                  <a:lnTo>
                    <a:pt x="291211" y="120230"/>
                  </a:lnTo>
                  <a:lnTo>
                    <a:pt x="292862" y="118262"/>
                  </a:lnTo>
                  <a:lnTo>
                    <a:pt x="295236" y="116078"/>
                  </a:lnTo>
                  <a:lnTo>
                    <a:pt x="310261" y="116078"/>
                  </a:lnTo>
                  <a:lnTo>
                    <a:pt x="309422" y="115570"/>
                  </a:lnTo>
                  <a:lnTo>
                    <a:pt x="295630" y="115570"/>
                  </a:lnTo>
                  <a:lnTo>
                    <a:pt x="295871" y="112141"/>
                  </a:lnTo>
                  <a:lnTo>
                    <a:pt x="306755" y="112141"/>
                  </a:lnTo>
                  <a:lnTo>
                    <a:pt x="306438" y="111633"/>
                  </a:lnTo>
                  <a:lnTo>
                    <a:pt x="295910" y="111633"/>
                  </a:lnTo>
                  <a:lnTo>
                    <a:pt x="296164" y="108089"/>
                  </a:lnTo>
                  <a:lnTo>
                    <a:pt x="296164" y="107950"/>
                  </a:lnTo>
                  <a:lnTo>
                    <a:pt x="304126" y="107950"/>
                  </a:lnTo>
                  <a:lnTo>
                    <a:pt x="306438" y="111633"/>
                  </a:lnTo>
                  <a:lnTo>
                    <a:pt x="342696" y="111633"/>
                  </a:lnTo>
                  <a:lnTo>
                    <a:pt x="342811" y="108839"/>
                  </a:lnTo>
                  <a:lnTo>
                    <a:pt x="342849" y="107950"/>
                  </a:lnTo>
                  <a:lnTo>
                    <a:pt x="342963" y="105156"/>
                  </a:lnTo>
                  <a:lnTo>
                    <a:pt x="342988" y="104521"/>
                  </a:lnTo>
                  <a:lnTo>
                    <a:pt x="346379" y="104521"/>
                  </a:lnTo>
                  <a:lnTo>
                    <a:pt x="346417" y="104775"/>
                  </a:lnTo>
                  <a:lnTo>
                    <a:pt x="346519" y="105791"/>
                  </a:lnTo>
                  <a:lnTo>
                    <a:pt x="346621" y="106807"/>
                  </a:lnTo>
                  <a:lnTo>
                    <a:pt x="346735" y="107950"/>
                  </a:lnTo>
                  <a:lnTo>
                    <a:pt x="346824" y="108839"/>
                  </a:lnTo>
                  <a:lnTo>
                    <a:pt x="346925" y="109728"/>
                  </a:lnTo>
                  <a:lnTo>
                    <a:pt x="347002" y="110490"/>
                  </a:lnTo>
                  <a:lnTo>
                    <a:pt x="347116" y="111633"/>
                  </a:lnTo>
                  <a:lnTo>
                    <a:pt x="347954" y="111633"/>
                  </a:lnTo>
                  <a:lnTo>
                    <a:pt x="351878" y="104521"/>
                  </a:lnTo>
                  <a:lnTo>
                    <a:pt x="352145" y="104051"/>
                  </a:lnTo>
                  <a:lnTo>
                    <a:pt x="352386" y="103632"/>
                  </a:lnTo>
                  <a:lnTo>
                    <a:pt x="353860" y="100965"/>
                  </a:lnTo>
                  <a:lnTo>
                    <a:pt x="357657" y="110490"/>
                  </a:lnTo>
                  <a:lnTo>
                    <a:pt x="361835" y="109728"/>
                  </a:lnTo>
                  <a:lnTo>
                    <a:pt x="363905" y="111633"/>
                  </a:lnTo>
                  <a:lnTo>
                    <a:pt x="366699" y="111633"/>
                  </a:lnTo>
                  <a:lnTo>
                    <a:pt x="368592" y="110490"/>
                  </a:lnTo>
                  <a:lnTo>
                    <a:pt x="368439" y="110490"/>
                  </a:lnTo>
                  <a:lnTo>
                    <a:pt x="369404" y="109728"/>
                  </a:lnTo>
                  <a:lnTo>
                    <a:pt x="373418" y="106553"/>
                  </a:lnTo>
                  <a:lnTo>
                    <a:pt x="375754" y="106553"/>
                  </a:lnTo>
                  <a:lnTo>
                    <a:pt x="377647" y="110109"/>
                  </a:lnTo>
                  <a:lnTo>
                    <a:pt x="383082" y="111633"/>
                  </a:lnTo>
                  <a:lnTo>
                    <a:pt x="398945" y="111633"/>
                  </a:lnTo>
                  <a:lnTo>
                    <a:pt x="395871" y="112141"/>
                  </a:lnTo>
                  <a:lnTo>
                    <a:pt x="447649" y="112141"/>
                  </a:lnTo>
                  <a:lnTo>
                    <a:pt x="448564" y="114833"/>
                  </a:lnTo>
                  <a:lnTo>
                    <a:pt x="448665" y="115570"/>
                  </a:lnTo>
                  <a:lnTo>
                    <a:pt x="342531" y="115570"/>
                  </a:lnTo>
                  <a:lnTo>
                    <a:pt x="342506" y="116078"/>
                  </a:lnTo>
                  <a:lnTo>
                    <a:pt x="343369" y="116078"/>
                  </a:lnTo>
                  <a:lnTo>
                    <a:pt x="342493" y="116332"/>
                  </a:lnTo>
                  <a:lnTo>
                    <a:pt x="342506" y="116078"/>
                  </a:lnTo>
                  <a:lnTo>
                    <a:pt x="310261" y="116078"/>
                  </a:lnTo>
                  <a:lnTo>
                    <a:pt x="312140" y="117221"/>
                  </a:lnTo>
                  <a:lnTo>
                    <a:pt x="315087" y="116586"/>
                  </a:lnTo>
                  <a:lnTo>
                    <a:pt x="321525" y="116586"/>
                  </a:lnTo>
                  <a:lnTo>
                    <a:pt x="328536" y="117729"/>
                  </a:lnTo>
                  <a:lnTo>
                    <a:pt x="335534" y="118364"/>
                  </a:lnTo>
                  <a:lnTo>
                    <a:pt x="341630" y="116586"/>
                  </a:lnTo>
                  <a:lnTo>
                    <a:pt x="342493" y="116586"/>
                  </a:lnTo>
                  <a:lnTo>
                    <a:pt x="449681" y="116586"/>
                  </a:lnTo>
                  <a:lnTo>
                    <a:pt x="450215" y="116662"/>
                  </a:lnTo>
                  <a:lnTo>
                    <a:pt x="450367" y="116586"/>
                  </a:lnTo>
                  <a:lnTo>
                    <a:pt x="459955" y="116586"/>
                  </a:lnTo>
                  <a:lnTo>
                    <a:pt x="463143" y="122148"/>
                  </a:lnTo>
                  <a:lnTo>
                    <a:pt x="463943" y="123151"/>
                  </a:lnTo>
                  <a:lnTo>
                    <a:pt x="463410" y="119202"/>
                  </a:lnTo>
                  <a:lnTo>
                    <a:pt x="463550" y="119380"/>
                  </a:lnTo>
                  <a:lnTo>
                    <a:pt x="465023" y="122047"/>
                  </a:lnTo>
                  <a:lnTo>
                    <a:pt x="466585" y="121666"/>
                  </a:lnTo>
                  <a:lnTo>
                    <a:pt x="466712" y="121666"/>
                  </a:lnTo>
                  <a:lnTo>
                    <a:pt x="467258" y="121488"/>
                  </a:lnTo>
                  <a:lnTo>
                    <a:pt x="464566" y="123939"/>
                  </a:lnTo>
                  <a:lnTo>
                    <a:pt x="463943" y="123151"/>
                  </a:lnTo>
                  <a:lnTo>
                    <a:pt x="464070" y="124053"/>
                  </a:lnTo>
                  <a:lnTo>
                    <a:pt x="464108" y="124358"/>
                  </a:lnTo>
                  <a:lnTo>
                    <a:pt x="464642" y="124053"/>
                  </a:lnTo>
                  <a:lnTo>
                    <a:pt x="470852" y="120789"/>
                  </a:lnTo>
                  <a:lnTo>
                    <a:pt x="474586" y="125171"/>
                  </a:lnTo>
                  <a:lnTo>
                    <a:pt x="478612" y="124955"/>
                  </a:lnTo>
                  <a:lnTo>
                    <a:pt x="480720" y="126746"/>
                  </a:lnTo>
                  <a:lnTo>
                    <a:pt x="482676" y="124460"/>
                  </a:lnTo>
                  <a:lnTo>
                    <a:pt x="485241" y="118745"/>
                  </a:lnTo>
                  <a:lnTo>
                    <a:pt x="486206" y="116586"/>
                  </a:lnTo>
                  <a:lnTo>
                    <a:pt x="483146" y="116586"/>
                  </a:lnTo>
                  <a:lnTo>
                    <a:pt x="480136" y="116586"/>
                  </a:lnTo>
                  <a:lnTo>
                    <a:pt x="480745" y="115570"/>
                  </a:lnTo>
                  <a:lnTo>
                    <a:pt x="492582" y="115570"/>
                  </a:lnTo>
                  <a:lnTo>
                    <a:pt x="497535" y="114300"/>
                  </a:lnTo>
                  <a:lnTo>
                    <a:pt x="498424" y="114046"/>
                  </a:lnTo>
                  <a:lnTo>
                    <a:pt x="498932" y="114046"/>
                  </a:lnTo>
                  <a:lnTo>
                    <a:pt x="500329" y="113131"/>
                  </a:lnTo>
                  <a:lnTo>
                    <a:pt x="500329" y="114985"/>
                  </a:lnTo>
                  <a:lnTo>
                    <a:pt x="503351" y="114769"/>
                  </a:lnTo>
                  <a:lnTo>
                    <a:pt x="504304" y="115570"/>
                  </a:lnTo>
                  <a:lnTo>
                    <a:pt x="492582" y="115570"/>
                  </a:lnTo>
                  <a:lnTo>
                    <a:pt x="490601" y="116078"/>
                  </a:lnTo>
                  <a:lnTo>
                    <a:pt x="489508" y="116078"/>
                  </a:lnTo>
                  <a:lnTo>
                    <a:pt x="486435" y="116078"/>
                  </a:lnTo>
                  <a:lnTo>
                    <a:pt x="486308" y="116344"/>
                  </a:lnTo>
                  <a:lnTo>
                    <a:pt x="486206" y="116586"/>
                  </a:lnTo>
                  <a:lnTo>
                    <a:pt x="512406" y="116586"/>
                  </a:lnTo>
                  <a:lnTo>
                    <a:pt x="512318" y="117830"/>
                  </a:lnTo>
                  <a:lnTo>
                    <a:pt x="515747" y="116928"/>
                  </a:lnTo>
                  <a:lnTo>
                    <a:pt x="515823" y="117538"/>
                  </a:lnTo>
                  <a:lnTo>
                    <a:pt x="516089" y="118503"/>
                  </a:lnTo>
                  <a:lnTo>
                    <a:pt x="516547" y="119202"/>
                  </a:lnTo>
                  <a:lnTo>
                    <a:pt x="517232" y="119595"/>
                  </a:lnTo>
                  <a:lnTo>
                    <a:pt x="519074" y="119418"/>
                  </a:lnTo>
                  <a:lnTo>
                    <a:pt x="520941" y="118668"/>
                  </a:lnTo>
                  <a:lnTo>
                    <a:pt x="522198" y="116586"/>
                  </a:lnTo>
                  <a:lnTo>
                    <a:pt x="524002" y="116586"/>
                  </a:lnTo>
                  <a:lnTo>
                    <a:pt x="522566" y="121602"/>
                  </a:lnTo>
                  <a:lnTo>
                    <a:pt x="524725" y="118821"/>
                  </a:lnTo>
                  <a:lnTo>
                    <a:pt x="526275" y="118846"/>
                  </a:lnTo>
                  <a:lnTo>
                    <a:pt x="528307" y="117348"/>
                  </a:lnTo>
                  <a:lnTo>
                    <a:pt x="528662" y="116586"/>
                  </a:lnTo>
                  <a:lnTo>
                    <a:pt x="529628" y="116586"/>
                  </a:lnTo>
                  <a:lnTo>
                    <a:pt x="529615" y="116725"/>
                  </a:lnTo>
                  <a:lnTo>
                    <a:pt x="529577" y="120294"/>
                  </a:lnTo>
                  <a:lnTo>
                    <a:pt x="535800" y="118948"/>
                  </a:lnTo>
                  <a:lnTo>
                    <a:pt x="537489" y="119672"/>
                  </a:lnTo>
                  <a:lnTo>
                    <a:pt x="539089" y="121056"/>
                  </a:lnTo>
                  <a:lnTo>
                    <a:pt x="547039" y="121196"/>
                  </a:lnTo>
                  <a:lnTo>
                    <a:pt x="548792" y="119214"/>
                  </a:lnTo>
                  <a:lnTo>
                    <a:pt x="549452" y="118592"/>
                  </a:lnTo>
                  <a:lnTo>
                    <a:pt x="549579" y="118630"/>
                  </a:lnTo>
                  <a:lnTo>
                    <a:pt x="549871" y="118198"/>
                  </a:lnTo>
                  <a:lnTo>
                    <a:pt x="550354" y="117729"/>
                  </a:lnTo>
                  <a:lnTo>
                    <a:pt x="550532" y="117729"/>
                  </a:lnTo>
                  <a:lnTo>
                    <a:pt x="553567" y="119075"/>
                  </a:lnTo>
                  <a:lnTo>
                    <a:pt x="553554" y="117729"/>
                  </a:lnTo>
                  <a:lnTo>
                    <a:pt x="577875" y="117729"/>
                  </a:lnTo>
                  <a:lnTo>
                    <a:pt x="577405" y="119849"/>
                  </a:lnTo>
                  <a:lnTo>
                    <a:pt x="582079" y="118706"/>
                  </a:lnTo>
                  <a:lnTo>
                    <a:pt x="582383" y="118745"/>
                  </a:lnTo>
                  <a:lnTo>
                    <a:pt x="583552" y="117729"/>
                  </a:lnTo>
                  <a:lnTo>
                    <a:pt x="588276" y="117729"/>
                  </a:lnTo>
                  <a:lnTo>
                    <a:pt x="592988" y="119634"/>
                  </a:lnTo>
                  <a:lnTo>
                    <a:pt x="597712" y="121666"/>
                  </a:lnTo>
                  <a:lnTo>
                    <a:pt x="602691" y="120777"/>
                  </a:lnTo>
                  <a:lnTo>
                    <a:pt x="612622" y="120942"/>
                  </a:lnTo>
                  <a:lnTo>
                    <a:pt x="615734" y="123266"/>
                  </a:lnTo>
                  <a:lnTo>
                    <a:pt x="619633" y="127863"/>
                  </a:lnTo>
                  <a:lnTo>
                    <a:pt x="624205" y="124650"/>
                  </a:lnTo>
                  <a:lnTo>
                    <a:pt x="628434" y="125399"/>
                  </a:lnTo>
                  <a:lnTo>
                    <a:pt x="634834" y="120980"/>
                  </a:lnTo>
                  <a:lnTo>
                    <a:pt x="635000" y="119773"/>
                  </a:lnTo>
                  <a:lnTo>
                    <a:pt x="636866" y="117221"/>
                  </a:lnTo>
                  <a:lnTo>
                    <a:pt x="637324" y="116586"/>
                  </a:lnTo>
                  <a:lnTo>
                    <a:pt x="637463" y="116395"/>
                  </a:lnTo>
                  <a:lnTo>
                    <a:pt x="640854" y="117221"/>
                  </a:lnTo>
                  <a:lnTo>
                    <a:pt x="641159" y="113880"/>
                  </a:lnTo>
                  <a:lnTo>
                    <a:pt x="641426" y="114046"/>
                  </a:lnTo>
                  <a:lnTo>
                    <a:pt x="643686" y="114046"/>
                  </a:lnTo>
                  <a:lnTo>
                    <a:pt x="645160" y="112649"/>
                  </a:lnTo>
                  <a:lnTo>
                    <a:pt x="645287" y="112522"/>
                  </a:lnTo>
                  <a:lnTo>
                    <a:pt x="645553" y="112141"/>
                  </a:lnTo>
                  <a:lnTo>
                    <a:pt x="674128" y="112141"/>
                  </a:lnTo>
                  <a:lnTo>
                    <a:pt x="675132" y="112141"/>
                  </a:lnTo>
                  <a:lnTo>
                    <a:pt x="692810" y="112141"/>
                  </a:lnTo>
                  <a:lnTo>
                    <a:pt x="696772" y="111379"/>
                  </a:lnTo>
                  <a:lnTo>
                    <a:pt x="697763" y="111379"/>
                  </a:lnTo>
                  <a:lnTo>
                    <a:pt x="702106" y="107950"/>
                  </a:lnTo>
                  <a:lnTo>
                    <a:pt x="704824" y="105791"/>
                  </a:lnTo>
                  <a:lnTo>
                    <a:pt x="691807" y="105791"/>
                  </a:lnTo>
                  <a:lnTo>
                    <a:pt x="691807" y="111633"/>
                  </a:lnTo>
                  <a:lnTo>
                    <a:pt x="674979" y="111633"/>
                  </a:lnTo>
                  <a:lnTo>
                    <a:pt x="681151" y="107950"/>
                  </a:lnTo>
                  <a:lnTo>
                    <a:pt x="682396" y="107950"/>
                  </a:lnTo>
                  <a:lnTo>
                    <a:pt x="685507" y="108331"/>
                  </a:lnTo>
                  <a:lnTo>
                    <a:pt x="684784" y="108331"/>
                  </a:lnTo>
                  <a:lnTo>
                    <a:pt x="686015" y="108839"/>
                  </a:lnTo>
                  <a:lnTo>
                    <a:pt x="687120" y="109258"/>
                  </a:lnTo>
                  <a:lnTo>
                    <a:pt x="691807" y="111633"/>
                  </a:lnTo>
                  <a:lnTo>
                    <a:pt x="691807" y="105791"/>
                  </a:lnTo>
                  <a:lnTo>
                    <a:pt x="666394" y="105791"/>
                  </a:lnTo>
                  <a:lnTo>
                    <a:pt x="671131" y="111518"/>
                  </a:lnTo>
                  <a:lnTo>
                    <a:pt x="670331" y="111379"/>
                  </a:lnTo>
                  <a:lnTo>
                    <a:pt x="646087" y="111379"/>
                  </a:lnTo>
                  <a:lnTo>
                    <a:pt x="645909" y="111633"/>
                  </a:lnTo>
                  <a:lnTo>
                    <a:pt x="641108" y="111633"/>
                  </a:lnTo>
                  <a:lnTo>
                    <a:pt x="640803" y="111379"/>
                  </a:lnTo>
                  <a:lnTo>
                    <a:pt x="646087" y="111379"/>
                  </a:lnTo>
                  <a:lnTo>
                    <a:pt x="648449" y="107950"/>
                  </a:lnTo>
                  <a:lnTo>
                    <a:pt x="649947" y="105791"/>
                  </a:lnTo>
                  <a:lnTo>
                    <a:pt x="636181" y="105791"/>
                  </a:lnTo>
                  <a:lnTo>
                    <a:pt x="636181" y="116078"/>
                  </a:lnTo>
                  <a:lnTo>
                    <a:pt x="635546" y="116078"/>
                  </a:lnTo>
                  <a:lnTo>
                    <a:pt x="635571" y="115925"/>
                  </a:lnTo>
                  <a:lnTo>
                    <a:pt x="636181" y="116078"/>
                  </a:lnTo>
                  <a:lnTo>
                    <a:pt x="636181" y="105791"/>
                  </a:lnTo>
                  <a:lnTo>
                    <a:pt x="633653" y="105791"/>
                  </a:lnTo>
                  <a:lnTo>
                    <a:pt x="633653" y="111379"/>
                  </a:lnTo>
                  <a:lnTo>
                    <a:pt x="633615" y="111633"/>
                  </a:lnTo>
                  <a:lnTo>
                    <a:pt x="633031" y="111633"/>
                  </a:lnTo>
                  <a:lnTo>
                    <a:pt x="633031" y="115570"/>
                  </a:lnTo>
                  <a:lnTo>
                    <a:pt x="632955" y="116078"/>
                  </a:lnTo>
                  <a:lnTo>
                    <a:pt x="632218" y="116078"/>
                  </a:lnTo>
                  <a:lnTo>
                    <a:pt x="632218" y="120954"/>
                  </a:lnTo>
                  <a:lnTo>
                    <a:pt x="632053" y="122097"/>
                  </a:lnTo>
                  <a:lnTo>
                    <a:pt x="630389" y="120218"/>
                  </a:lnTo>
                  <a:lnTo>
                    <a:pt x="632218" y="120954"/>
                  </a:lnTo>
                  <a:lnTo>
                    <a:pt x="632218" y="116078"/>
                  </a:lnTo>
                  <a:lnTo>
                    <a:pt x="627697" y="116078"/>
                  </a:lnTo>
                  <a:lnTo>
                    <a:pt x="627468" y="115570"/>
                  </a:lnTo>
                  <a:lnTo>
                    <a:pt x="633031" y="115570"/>
                  </a:lnTo>
                  <a:lnTo>
                    <a:pt x="633031" y="111633"/>
                  </a:lnTo>
                  <a:lnTo>
                    <a:pt x="625703" y="111633"/>
                  </a:lnTo>
                  <a:lnTo>
                    <a:pt x="625602" y="111379"/>
                  </a:lnTo>
                  <a:lnTo>
                    <a:pt x="633653" y="111379"/>
                  </a:lnTo>
                  <a:lnTo>
                    <a:pt x="633653" y="105791"/>
                  </a:lnTo>
                  <a:lnTo>
                    <a:pt x="624382" y="105791"/>
                  </a:lnTo>
                  <a:lnTo>
                    <a:pt x="624382" y="111379"/>
                  </a:lnTo>
                  <a:lnTo>
                    <a:pt x="624205" y="111633"/>
                  </a:lnTo>
                  <a:lnTo>
                    <a:pt x="620877" y="111633"/>
                  </a:lnTo>
                  <a:lnTo>
                    <a:pt x="620877" y="115570"/>
                  </a:lnTo>
                  <a:lnTo>
                    <a:pt x="620191" y="116078"/>
                  </a:lnTo>
                  <a:lnTo>
                    <a:pt x="618909" y="116078"/>
                  </a:lnTo>
                  <a:lnTo>
                    <a:pt x="618896" y="115570"/>
                  </a:lnTo>
                  <a:lnTo>
                    <a:pt x="620877" y="115570"/>
                  </a:lnTo>
                  <a:lnTo>
                    <a:pt x="620877" y="111633"/>
                  </a:lnTo>
                  <a:lnTo>
                    <a:pt x="609638" y="111633"/>
                  </a:lnTo>
                  <a:lnTo>
                    <a:pt x="609638" y="115570"/>
                  </a:lnTo>
                  <a:lnTo>
                    <a:pt x="609206" y="116078"/>
                  </a:lnTo>
                  <a:lnTo>
                    <a:pt x="580110" y="116078"/>
                  </a:lnTo>
                  <a:lnTo>
                    <a:pt x="579666" y="115570"/>
                  </a:lnTo>
                  <a:lnTo>
                    <a:pt x="609638" y="115570"/>
                  </a:lnTo>
                  <a:lnTo>
                    <a:pt x="609638" y="111633"/>
                  </a:lnTo>
                  <a:lnTo>
                    <a:pt x="580301" y="111633"/>
                  </a:lnTo>
                  <a:lnTo>
                    <a:pt x="580364" y="111379"/>
                  </a:lnTo>
                  <a:lnTo>
                    <a:pt x="580161" y="111379"/>
                  </a:lnTo>
                  <a:lnTo>
                    <a:pt x="580161" y="112141"/>
                  </a:lnTo>
                  <a:lnTo>
                    <a:pt x="579323" y="115189"/>
                  </a:lnTo>
                  <a:lnTo>
                    <a:pt x="579069" y="114896"/>
                  </a:lnTo>
                  <a:lnTo>
                    <a:pt x="579628" y="112141"/>
                  </a:lnTo>
                  <a:lnTo>
                    <a:pt x="580161" y="112141"/>
                  </a:lnTo>
                  <a:lnTo>
                    <a:pt x="580161" y="111379"/>
                  </a:lnTo>
                  <a:lnTo>
                    <a:pt x="579793" y="111379"/>
                  </a:lnTo>
                  <a:lnTo>
                    <a:pt x="580428" y="108267"/>
                  </a:lnTo>
                  <a:lnTo>
                    <a:pt x="581291" y="107950"/>
                  </a:lnTo>
                  <a:lnTo>
                    <a:pt x="580364" y="111379"/>
                  </a:lnTo>
                  <a:lnTo>
                    <a:pt x="624382" y="111379"/>
                  </a:lnTo>
                  <a:lnTo>
                    <a:pt x="624382" y="105791"/>
                  </a:lnTo>
                  <a:lnTo>
                    <a:pt x="579488" y="105791"/>
                  </a:lnTo>
                  <a:lnTo>
                    <a:pt x="579488" y="110578"/>
                  </a:lnTo>
                  <a:lnTo>
                    <a:pt x="579297" y="111379"/>
                  </a:lnTo>
                  <a:lnTo>
                    <a:pt x="574167" y="111379"/>
                  </a:lnTo>
                  <a:lnTo>
                    <a:pt x="573951" y="111506"/>
                  </a:lnTo>
                  <a:lnTo>
                    <a:pt x="573900" y="111379"/>
                  </a:lnTo>
                  <a:lnTo>
                    <a:pt x="553135" y="111379"/>
                  </a:lnTo>
                  <a:lnTo>
                    <a:pt x="553021" y="111633"/>
                  </a:lnTo>
                  <a:lnTo>
                    <a:pt x="552881" y="112141"/>
                  </a:lnTo>
                  <a:lnTo>
                    <a:pt x="579132" y="112141"/>
                  </a:lnTo>
                  <a:lnTo>
                    <a:pt x="578358" y="115570"/>
                  </a:lnTo>
                  <a:lnTo>
                    <a:pt x="578129" y="115570"/>
                  </a:lnTo>
                  <a:lnTo>
                    <a:pt x="578129" y="116586"/>
                  </a:lnTo>
                  <a:lnTo>
                    <a:pt x="577989" y="117221"/>
                  </a:lnTo>
                  <a:lnTo>
                    <a:pt x="553554" y="117221"/>
                  </a:lnTo>
                  <a:lnTo>
                    <a:pt x="553554" y="116586"/>
                  </a:lnTo>
                  <a:lnTo>
                    <a:pt x="578129" y="116586"/>
                  </a:lnTo>
                  <a:lnTo>
                    <a:pt x="578129" y="115570"/>
                  </a:lnTo>
                  <a:lnTo>
                    <a:pt x="553554" y="115570"/>
                  </a:lnTo>
                  <a:lnTo>
                    <a:pt x="553554" y="114376"/>
                  </a:lnTo>
                  <a:lnTo>
                    <a:pt x="552284" y="114401"/>
                  </a:lnTo>
                  <a:lnTo>
                    <a:pt x="552754" y="112649"/>
                  </a:lnTo>
                  <a:lnTo>
                    <a:pt x="552780" y="112522"/>
                  </a:lnTo>
                  <a:lnTo>
                    <a:pt x="552881" y="112141"/>
                  </a:lnTo>
                  <a:lnTo>
                    <a:pt x="550875" y="112141"/>
                  </a:lnTo>
                  <a:lnTo>
                    <a:pt x="550875" y="115570"/>
                  </a:lnTo>
                  <a:lnTo>
                    <a:pt x="550430" y="116078"/>
                  </a:lnTo>
                  <a:lnTo>
                    <a:pt x="547649" y="116078"/>
                  </a:lnTo>
                  <a:lnTo>
                    <a:pt x="547420" y="115570"/>
                  </a:lnTo>
                  <a:lnTo>
                    <a:pt x="550875" y="115570"/>
                  </a:lnTo>
                  <a:lnTo>
                    <a:pt x="550875" y="112141"/>
                  </a:lnTo>
                  <a:lnTo>
                    <a:pt x="546696" y="112141"/>
                  </a:lnTo>
                  <a:lnTo>
                    <a:pt x="546658" y="111379"/>
                  </a:lnTo>
                  <a:lnTo>
                    <a:pt x="553135" y="111379"/>
                  </a:lnTo>
                  <a:lnTo>
                    <a:pt x="554240" y="108331"/>
                  </a:lnTo>
                  <a:lnTo>
                    <a:pt x="554685" y="108331"/>
                  </a:lnTo>
                  <a:lnTo>
                    <a:pt x="556310" y="108839"/>
                  </a:lnTo>
                  <a:lnTo>
                    <a:pt x="560743" y="108331"/>
                  </a:lnTo>
                  <a:lnTo>
                    <a:pt x="565277" y="106299"/>
                  </a:lnTo>
                  <a:lnTo>
                    <a:pt x="569976" y="106299"/>
                  </a:lnTo>
                  <a:lnTo>
                    <a:pt x="574027" y="111379"/>
                  </a:lnTo>
                  <a:lnTo>
                    <a:pt x="574167" y="111379"/>
                  </a:lnTo>
                  <a:lnTo>
                    <a:pt x="575602" y="110490"/>
                  </a:lnTo>
                  <a:lnTo>
                    <a:pt x="575386" y="110490"/>
                  </a:lnTo>
                  <a:lnTo>
                    <a:pt x="575678" y="110109"/>
                  </a:lnTo>
                  <a:lnTo>
                    <a:pt x="575424" y="110109"/>
                  </a:lnTo>
                  <a:lnTo>
                    <a:pt x="575945" y="109918"/>
                  </a:lnTo>
                  <a:lnTo>
                    <a:pt x="579488" y="110578"/>
                  </a:lnTo>
                  <a:lnTo>
                    <a:pt x="579488" y="105791"/>
                  </a:lnTo>
                  <a:lnTo>
                    <a:pt x="579132" y="105791"/>
                  </a:lnTo>
                  <a:lnTo>
                    <a:pt x="578827" y="105283"/>
                  </a:lnTo>
                  <a:lnTo>
                    <a:pt x="650290" y="105283"/>
                  </a:lnTo>
                  <a:lnTo>
                    <a:pt x="650379" y="105156"/>
                  </a:lnTo>
                  <a:lnTo>
                    <a:pt x="650811" y="104521"/>
                  </a:lnTo>
                  <a:lnTo>
                    <a:pt x="665340" y="104521"/>
                  </a:lnTo>
                  <a:lnTo>
                    <a:pt x="664921" y="104013"/>
                  </a:lnTo>
                  <a:lnTo>
                    <a:pt x="652195" y="104013"/>
                  </a:lnTo>
                  <a:lnTo>
                    <a:pt x="650989" y="104279"/>
                  </a:lnTo>
                  <a:lnTo>
                    <a:pt x="651167" y="104013"/>
                  </a:lnTo>
                  <a:lnTo>
                    <a:pt x="652195" y="104013"/>
                  </a:lnTo>
                  <a:lnTo>
                    <a:pt x="653999" y="103632"/>
                  </a:lnTo>
                  <a:lnTo>
                    <a:pt x="663016" y="101727"/>
                  </a:lnTo>
                  <a:lnTo>
                    <a:pt x="664921" y="104013"/>
                  </a:lnTo>
                  <a:lnTo>
                    <a:pt x="707085" y="104013"/>
                  </a:lnTo>
                  <a:lnTo>
                    <a:pt x="707555" y="103632"/>
                  </a:lnTo>
                  <a:lnTo>
                    <a:pt x="709345" y="103632"/>
                  </a:lnTo>
                  <a:lnTo>
                    <a:pt x="710653" y="104013"/>
                  </a:lnTo>
                  <a:lnTo>
                    <a:pt x="722249" y="104013"/>
                  </a:lnTo>
                  <a:lnTo>
                    <a:pt x="723303" y="103632"/>
                  </a:lnTo>
                  <a:lnTo>
                    <a:pt x="723734" y="103632"/>
                  </a:lnTo>
                  <a:lnTo>
                    <a:pt x="723963" y="104013"/>
                  </a:lnTo>
                  <a:lnTo>
                    <a:pt x="739622" y="104013"/>
                  </a:lnTo>
                  <a:lnTo>
                    <a:pt x="740473" y="103632"/>
                  </a:lnTo>
                  <a:lnTo>
                    <a:pt x="744550" y="101727"/>
                  </a:lnTo>
                  <a:lnTo>
                    <a:pt x="746429" y="100838"/>
                  </a:lnTo>
                  <a:lnTo>
                    <a:pt x="751141" y="96393"/>
                  </a:lnTo>
                  <a:lnTo>
                    <a:pt x="755878" y="99695"/>
                  </a:lnTo>
                  <a:lnTo>
                    <a:pt x="760107" y="98679"/>
                  </a:lnTo>
                  <a:lnTo>
                    <a:pt x="762952" y="96393"/>
                  </a:lnTo>
                  <a:lnTo>
                    <a:pt x="768007" y="92329"/>
                  </a:lnTo>
                  <a:lnTo>
                    <a:pt x="768146" y="92100"/>
                  </a:lnTo>
                  <a:lnTo>
                    <a:pt x="769239" y="92354"/>
                  </a:lnTo>
                  <a:lnTo>
                    <a:pt x="776312" y="91871"/>
                  </a:lnTo>
                  <a:lnTo>
                    <a:pt x="773899" y="91871"/>
                  </a:lnTo>
                  <a:lnTo>
                    <a:pt x="775309" y="85826"/>
                  </a:lnTo>
                  <a:lnTo>
                    <a:pt x="779348" y="89560"/>
                  </a:lnTo>
                  <a:lnTo>
                    <a:pt x="781977" y="87884"/>
                  </a:lnTo>
                  <a:lnTo>
                    <a:pt x="782066" y="87744"/>
                  </a:lnTo>
                  <a:lnTo>
                    <a:pt x="782421" y="85826"/>
                  </a:lnTo>
                  <a:lnTo>
                    <a:pt x="783374" y="80784"/>
                  </a:lnTo>
                  <a:lnTo>
                    <a:pt x="784123" y="75692"/>
                  </a:lnTo>
                  <a:lnTo>
                    <a:pt x="787438" y="70231"/>
                  </a:lnTo>
                  <a:lnTo>
                    <a:pt x="796353" y="77343"/>
                  </a:lnTo>
                  <a:lnTo>
                    <a:pt x="801179" y="70231"/>
                  </a:lnTo>
                  <a:lnTo>
                    <a:pt x="811631" y="70231"/>
                  </a:lnTo>
                  <a:lnTo>
                    <a:pt x="810336" y="66040"/>
                  </a:lnTo>
                  <a:lnTo>
                    <a:pt x="810831" y="62992"/>
                  </a:lnTo>
                  <a:lnTo>
                    <a:pt x="810666" y="60706"/>
                  </a:lnTo>
                  <a:lnTo>
                    <a:pt x="810615" y="60071"/>
                  </a:lnTo>
                  <a:lnTo>
                    <a:pt x="810069" y="57150"/>
                  </a:lnTo>
                  <a:lnTo>
                    <a:pt x="811428" y="54737"/>
                  </a:lnTo>
                  <a:lnTo>
                    <a:pt x="814539" y="54737"/>
                  </a:lnTo>
                  <a:lnTo>
                    <a:pt x="814451" y="64135"/>
                  </a:lnTo>
                  <a:lnTo>
                    <a:pt x="820204" y="56769"/>
                  </a:lnTo>
                  <a:close/>
                </a:path>
              </a:pathLst>
            </a:custGeom>
            <a:solidFill>
              <a:srgbClr val="91C9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90768" y="1438084"/>
              <a:ext cx="820419" cy="130175"/>
            </a:xfrm>
            <a:custGeom>
              <a:avLst/>
              <a:gdLst/>
              <a:ahLst/>
              <a:cxnLst/>
              <a:rect l="l" t="t" r="r" b="b"/>
              <a:pathLst>
                <a:path w="820420" h="130175">
                  <a:moveTo>
                    <a:pt x="126225" y="118198"/>
                  </a:moveTo>
                  <a:lnTo>
                    <a:pt x="125310" y="117513"/>
                  </a:lnTo>
                  <a:lnTo>
                    <a:pt x="123202" y="118897"/>
                  </a:lnTo>
                  <a:lnTo>
                    <a:pt x="123990" y="121285"/>
                  </a:lnTo>
                  <a:lnTo>
                    <a:pt x="123863" y="123253"/>
                  </a:lnTo>
                  <a:lnTo>
                    <a:pt x="125298" y="123253"/>
                  </a:lnTo>
                  <a:lnTo>
                    <a:pt x="125971" y="119976"/>
                  </a:lnTo>
                  <a:lnTo>
                    <a:pt x="126123" y="118897"/>
                  </a:lnTo>
                  <a:lnTo>
                    <a:pt x="126225" y="118198"/>
                  </a:lnTo>
                  <a:close/>
                </a:path>
                <a:path w="820420" h="130175">
                  <a:moveTo>
                    <a:pt x="220865" y="118173"/>
                  </a:moveTo>
                  <a:lnTo>
                    <a:pt x="220814" y="117475"/>
                  </a:lnTo>
                  <a:lnTo>
                    <a:pt x="220637" y="118008"/>
                  </a:lnTo>
                  <a:lnTo>
                    <a:pt x="220865" y="118173"/>
                  </a:lnTo>
                  <a:close/>
                </a:path>
                <a:path w="820420" h="130175">
                  <a:moveTo>
                    <a:pt x="271653" y="19773"/>
                  </a:moveTo>
                  <a:lnTo>
                    <a:pt x="270116" y="16421"/>
                  </a:lnTo>
                  <a:lnTo>
                    <a:pt x="265760" y="14617"/>
                  </a:lnTo>
                  <a:lnTo>
                    <a:pt x="263156" y="17297"/>
                  </a:lnTo>
                  <a:lnTo>
                    <a:pt x="265264" y="18935"/>
                  </a:lnTo>
                  <a:lnTo>
                    <a:pt x="268173" y="21412"/>
                  </a:lnTo>
                  <a:lnTo>
                    <a:pt x="270014" y="21183"/>
                  </a:lnTo>
                  <a:lnTo>
                    <a:pt x="271653" y="19773"/>
                  </a:lnTo>
                  <a:close/>
                </a:path>
                <a:path w="820420" h="130175">
                  <a:moveTo>
                    <a:pt x="331381" y="126263"/>
                  </a:moveTo>
                  <a:lnTo>
                    <a:pt x="331177" y="125971"/>
                  </a:lnTo>
                  <a:lnTo>
                    <a:pt x="329095" y="122961"/>
                  </a:lnTo>
                  <a:lnTo>
                    <a:pt x="327634" y="122961"/>
                  </a:lnTo>
                  <a:lnTo>
                    <a:pt x="324993" y="125971"/>
                  </a:lnTo>
                  <a:lnTo>
                    <a:pt x="326529" y="127711"/>
                  </a:lnTo>
                  <a:lnTo>
                    <a:pt x="327952" y="129362"/>
                  </a:lnTo>
                  <a:lnTo>
                    <a:pt x="328574" y="127711"/>
                  </a:lnTo>
                  <a:lnTo>
                    <a:pt x="328688" y="127431"/>
                  </a:lnTo>
                  <a:lnTo>
                    <a:pt x="331381" y="126263"/>
                  </a:lnTo>
                  <a:close/>
                </a:path>
                <a:path w="820420" h="130175">
                  <a:moveTo>
                    <a:pt x="342658" y="112141"/>
                  </a:moveTo>
                  <a:lnTo>
                    <a:pt x="306755" y="112141"/>
                  </a:lnTo>
                  <a:lnTo>
                    <a:pt x="308584" y="115062"/>
                  </a:lnTo>
                  <a:lnTo>
                    <a:pt x="309422" y="115570"/>
                  </a:lnTo>
                  <a:lnTo>
                    <a:pt x="342519" y="115570"/>
                  </a:lnTo>
                  <a:lnTo>
                    <a:pt x="342646" y="112522"/>
                  </a:lnTo>
                  <a:lnTo>
                    <a:pt x="342658" y="112141"/>
                  </a:lnTo>
                  <a:close/>
                </a:path>
                <a:path w="820420" h="130175">
                  <a:moveTo>
                    <a:pt x="347154" y="112141"/>
                  </a:moveTo>
                  <a:lnTo>
                    <a:pt x="347103" y="111633"/>
                  </a:lnTo>
                  <a:lnTo>
                    <a:pt x="342684" y="111633"/>
                  </a:lnTo>
                  <a:lnTo>
                    <a:pt x="342658" y="112141"/>
                  </a:lnTo>
                  <a:lnTo>
                    <a:pt x="347154" y="112141"/>
                  </a:lnTo>
                  <a:close/>
                </a:path>
                <a:path w="820420" h="130175">
                  <a:moveTo>
                    <a:pt x="347649" y="112141"/>
                  </a:moveTo>
                  <a:lnTo>
                    <a:pt x="347154" y="112141"/>
                  </a:lnTo>
                  <a:lnTo>
                    <a:pt x="347205" y="112649"/>
                  </a:lnTo>
                  <a:lnTo>
                    <a:pt x="347370" y="112649"/>
                  </a:lnTo>
                  <a:lnTo>
                    <a:pt x="347649" y="112141"/>
                  </a:lnTo>
                  <a:close/>
                </a:path>
                <a:path w="820420" h="130175">
                  <a:moveTo>
                    <a:pt x="364451" y="112141"/>
                  </a:moveTo>
                  <a:lnTo>
                    <a:pt x="363905" y="111633"/>
                  </a:lnTo>
                  <a:lnTo>
                    <a:pt x="347929" y="111633"/>
                  </a:lnTo>
                  <a:lnTo>
                    <a:pt x="347649" y="112141"/>
                  </a:lnTo>
                  <a:lnTo>
                    <a:pt x="364451" y="112141"/>
                  </a:lnTo>
                  <a:close/>
                </a:path>
                <a:path w="820420" h="130175">
                  <a:moveTo>
                    <a:pt x="365848" y="112141"/>
                  </a:moveTo>
                  <a:lnTo>
                    <a:pt x="364451" y="112141"/>
                  </a:lnTo>
                  <a:lnTo>
                    <a:pt x="365010" y="112649"/>
                  </a:lnTo>
                  <a:lnTo>
                    <a:pt x="365848" y="112141"/>
                  </a:lnTo>
                  <a:close/>
                </a:path>
                <a:path w="820420" h="130175">
                  <a:moveTo>
                    <a:pt x="384886" y="112141"/>
                  </a:moveTo>
                  <a:lnTo>
                    <a:pt x="383082" y="111633"/>
                  </a:lnTo>
                  <a:lnTo>
                    <a:pt x="366687" y="111633"/>
                  </a:lnTo>
                  <a:lnTo>
                    <a:pt x="365848" y="112141"/>
                  </a:lnTo>
                  <a:lnTo>
                    <a:pt x="384886" y="112141"/>
                  </a:lnTo>
                  <a:close/>
                </a:path>
                <a:path w="820420" h="130175">
                  <a:moveTo>
                    <a:pt x="395871" y="112141"/>
                  </a:moveTo>
                  <a:lnTo>
                    <a:pt x="384886" y="112141"/>
                  </a:lnTo>
                  <a:lnTo>
                    <a:pt x="388962" y="113296"/>
                  </a:lnTo>
                  <a:lnTo>
                    <a:pt x="395871" y="112141"/>
                  </a:lnTo>
                  <a:close/>
                </a:path>
                <a:path w="820420" h="130175">
                  <a:moveTo>
                    <a:pt x="597039" y="123545"/>
                  </a:moveTo>
                  <a:lnTo>
                    <a:pt x="595998" y="122351"/>
                  </a:lnTo>
                  <a:lnTo>
                    <a:pt x="593445" y="121323"/>
                  </a:lnTo>
                  <a:lnTo>
                    <a:pt x="592061" y="122199"/>
                  </a:lnTo>
                  <a:lnTo>
                    <a:pt x="591743" y="126707"/>
                  </a:lnTo>
                  <a:lnTo>
                    <a:pt x="593255" y="127711"/>
                  </a:lnTo>
                  <a:lnTo>
                    <a:pt x="596099" y="128536"/>
                  </a:lnTo>
                  <a:lnTo>
                    <a:pt x="596607" y="127419"/>
                  </a:lnTo>
                  <a:lnTo>
                    <a:pt x="596798" y="125082"/>
                  </a:lnTo>
                  <a:lnTo>
                    <a:pt x="597039" y="123545"/>
                  </a:lnTo>
                  <a:close/>
                </a:path>
                <a:path w="820420" h="130175">
                  <a:moveTo>
                    <a:pt x="666381" y="105791"/>
                  </a:moveTo>
                  <a:lnTo>
                    <a:pt x="665962" y="105283"/>
                  </a:lnTo>
                  <a:lnTo>
                    <a:pt x="650278" y="105283"/>
                  </a:lnTo>
                  <a:lnTo>
                    <a:pt x="649935" y="105791"/>
                  </a:lnTo>
                  <a:lnTo>
                    <a:pt x="666381" y="105791"/>
                  </a:lnTo>
                  <a:close/>
                </a:path>
                <a:path w="820420" h="130175">
                  <a:moveTo>
                    <a:pt x="706424" y="104521"/>
                  </a:moveTo>
                  <a:lnTo>
                    <a:pt x="665327" y="104521"/>
                  </a:lnTo>
                  <a:lnTo>
                    <a:pt x="665861" y="105156"/>
                  </a:lnTo>
                  <a:lnTo>
                    <a:pt x="665962" y="105283"/>
                  </a:lnTo>
                  <a:lnTo>
                    <a:pt x="705459" y="105283"/>
                  </a:lnTo>
                  <a:lnTo>
                    <a:pt x="706424" y="104521"/>
                  </a:lnTo>
                  <a:close/>
                </a:path>
                <a:path w="820420" h="130175">
                  <a:moveTo>
                    <a:pt x="712381" y="104521"/>
                  </a:moveTo>
                  <a:lnTo>
                    <a:pt x="710641" y="104013"/>
                  </a:lnTo>
                  <a:lnTo>
                    <a:pt x="707072" y="104013"/>
                  </a:lnTo>
                  <a:lnTo>
                    <a:pt x="706424" y="104521"/>
                  </a:lnTo>
                  <a:lnTo>
                    <a:pt x="712381" y="104521"/>
                  </a:lnTo>
                  <a:close/>
                </a:path>
                <a:path w="820420" h="130175">
                  <a:moveTo>
                    <a:pt x="713435" y="105791"/>
                  </a:moveTo>
                  <a:lnTo>
                    <a:pt x="713003" y="105283"/>
                  </a:lnTo>
                  <a:lnTo>
                    <a:pt x="705459" y="105283"/>
                  </a:lnTo>
                  <a:lnTo>
                    <a:pt x="704824" y="105791"/>
                  </a:lnTo>
                  <a:lnTo>
                    <a:pt x="713435" y="105791"/>
                  </a:lnTo>
                  <a:close/>
                </a:path>
                <a:path w="820420" h="130175">
                  <a:moveTo>
                    <a:pt x="719416" y="105791"/>
                  </a:moveTo>
                  <a:lnTo>
                    <a:pt x="713435" y="105791"/>
                  </a:lnTo>
                  <a:lnTo>
                    <a:pt x="716699" y="109728"/>
                  </a:lnTo>
                  <a:lnTo>
                    <a:pt x="719416" y="105791"/>
                  </a:lnTo>
                  <a:close/>
                </a:path>
                <a:path w="820420" h="130175">
                  <a:moveTo>
                    <a:pt x="720826" y="104521"/>
                  </a:moveTo>
                  <a:lnTo>
                    <a:pt x="712381" y="104521"/>
                  </a:lnTo>
                  <a:lnTo>
                    <a:pt x="712901" y="105156"/>
                  </a:lnTo>
                  <a:lnTo>
                    <a:pt x="713003" y="105283"/>
                  </a:lnTo>
                  <a:lnTo>
                    <a:pt x="719772" y="105283"/>
                  </a:lnTo>
                  <a:lnTo>
                    <a:pt x="720128" y="104775"/>
                  </a:lnTo>
                  <a:lnTo>
                    <a:pt x="720826" y="104521"/>
                  </a:lnTo>
                  <a:close/>
                </a:path>
                <a:path w="820420" h="130175">
                  <a:moveTo>
                    <a:pt x="724268" y="104521"/>
                  </a:moveTo>
                  <a:lnTo>
                    <a:pt x="723950" y="104013"/>
                  </a:lnTo>
                  <a:lnTo>
                    <a:pt x="722236" y="104013"/>
                  </a:lnTo>
                  <a:lnTo>
                    <a:pt x="720826" y="104521"/>
                  </a:lnTo>
                  <a:lnTo>
                    <a:pt x="724268" y="104521"/>
                  </a:lnTo>
                  <a:close/>
                </a:path>
                <a:path w="820420" h="130175">
                  <a:moveTo>
                    <a:pt x="725055" y="105791"/>
                  </a:moveTo>
                  <a:lnTo>
                    <a:pt x="724738" y="105283"/>
                  </a:lnTo>
                  <a:lnTo>
                    <a:pt x="719772" y="105283"/>
                  </a:lnTo>
                  <a:lnTo>
                    <a:pt x="719416" y="105791"/>
                  </a:lnTo>
                  <a:lnTo>
                    <a:pt x="725055" y="105791"/>
                  </a:lnTo>
                  <a:close/>
                </a:path>
                <a:path w="820420" h="130175">
                  <a:moveTo>
                    <a:pt x="735609" y="105791"/>
                  </a:moveTo>
                  <a:lnTo>
                    <a:pt x="725055" y="105791"/>
                  </a:lnTo>
                  <a:lnTo>
                    <a:pt x="728332" y="111125"/>
                  </a:lnTo>
                  <a:lnTo>
                    <a:pt x="729335" y="110490"/>
                  </a:lnTo>
                  <a:lnTo>
                    <a:pt x="729119" y="110490"/>
                  </a:lnTo>
                  <a:lnTo>
                    <a:pt x="730364" y="110109"/>
                  </a:lnTo>
                  <a:lnTo>
                    <a:pt x="730631" y="110109"/>
                  </a:lnTo>
                  <a:lnTo>
                    <a:pt x="735609" y="105791"/>
                  </a:lnTo>
                  <a:close/>
                </a:path>
                <a:path w="820420" h="130175">
                  <a:moveTo>
                    <a:pt x="738466" y="104521"/>
                  </a:moveTo>
                  <a:lnTo>
                    <a:pt x="724268" y="104521"/>
                  </a:lnTo>
                  <a:lnTo>
                    <a:pt x="724662" y="105156"/>
                  </a:lnTo>
                  <a:lnTo>
                    <a:pt x="724738" y="105283"/>
                  </a:lnTo>
                  <a:lnTo>
                    <a:pt x="736752" y="105283"/>
                  </a:lnTo>
                  <a:lnTo>
                    <a:pt x="738466" y="104521"/>
                  </a:lnTo>
                  <a:close/>
                </a:path>
                <a:path w="820420" h="130175">
                  <a:moveTo>
                    <a:pt x="820204" y="56769"/>
                  </a:moveTo>
                  <a:lnTo>
                    <a:pt x="820140" y="56007"/>
                  </a:lnTo>
                  <a:lnTo>
                    <a:pt x="820026" y="54737"/>
                  </a:lnTo>
                  <a:lnTo>
                    <a:pt x="819950" y="53848"/>
                  </a:lnTo>
                  <a:lnTo>
                    <a:pt x="819848" y="52705"/>
                  </a:lnTo>
                  <a:lnTo>
                    <a:pt x="819734" y="51308"/>
                  </a:lnTo>
                  <a:lnTo>
                    <a:pt x="819645" y="50292"/>
                  </a:lnTo>
                  <a:lnTo>
                    <a:pt x="819581" y="49530"/>
                  </a:lnTo>
                  <a:lnTo>
                    <a:pt x="817346" y="40386"/>
                  </a:lnTo>
                  <a:lnTo>
                    <a:pt x="817067" y="39243"/>
                  </a:lnTo>
                  <a:lnTo>
                    <a:pt x="812634" y="32131"/>
                  </a:lnTo>
                  <a:lnTo>
                    <a:pt x="801839" y="40386"/>
                  </a:lnTo>
                  <a:lnTo>
                    <a:pt x="801293" y="38735"/>
                  </a:lnTo>
                  <a:lnTo>
                    <a:pt x="799973" y="34671"/>
                  </a:lnTo>
                  <a:lnTo>
                    <a:pt x="799147" y="32131"/>
                  </a:lnTo>
                  <a:lnTo>
                    <a:pt x="799033" y="31750"/>
                  </a:lnTo>
                  <a:lnTo>
                    <a:pt x="797560" y="30226"/>
                  </a:lnTo>
                  <a:lnTo>
                    <a:pt x="797433" y="30099"/>
                  </a:lnTo>
                  <a:lnTo>
                    <a:pt x="795108" y="27686"/>
                  </a:lnTo>
                  <a:lnTo>
                    <a:pt x="794626" y="27178"/>
                  </a:lnTo>
                  <a:lnTo>
                    <a:pt x="794461" y="27190"/>
                  </a:lnTo>
                  <a:lnTo>
                    <a:pt x="794626" y="27076"/>
                  </a:lnTo>
                  <a:lnTo>
                    <a:pt x="796048" y="24434"/>
                  </a:lnTo>
                  <a:lnTo>
                    <a:pt x="799719" y="25234"/>
                  </a:lnTo>
                  <a:lnTo>
                    <a:pt x="799757" y="20472"/>
                  </a:lnTo>
                  <a:lnTo>
                    <a:pt x="799312" y="9563"/>
                  </a:lnTo>
                  <a:lnTo>
                    <a:pt x="797890" y="9271"/>
                  </a:lnTo>
                  <a:lnTo>
                    <a:pt x="795667" y="5207"/>
                  </a:lnTo>
                  <a:lnTo>
                    <a:pt x="794778" y="3556"/>
                  </a:lnTo>
                  <a:lnTo>
                    <a:pt x="793788" y="2540"/>
                  </a:lnTo>
                  <a:lnTo>
                    <a:pt x="793788" y="17081"/>
                  </a:lnTo>
                  <a:lnTo>
                    <a:pt x="792505" y="16992"/>
                  </a:lnTo>
                  <a:lnTo>
                    <a:pt x="793584" y="15367"/>
                  </a:lnTo>
                  <a:lnTo>
                    <a:pt x="793788" y="17081"/>
                  </a:lnTo>
                  <a:lnTo>
                    <a:pt x="793788" y="2540"/>
                  </a:lnTo>
                  <a:lnTo>
                    <a:pt x="791324" y="0"/>
                  </a:lnTo>
                  <a:lnTo>
                    <a:pt x="790448" y="0"/>
                  </a:lnTo>
                  <a:lnTo>
                    <a:pt x="790448" y="27520"/>
                  </a:lnTo>
                  <a:lnTo>
                    <a:pt x="789965" y="27571"/>
                  </a:lnTo>
                  <a:lnTo>
                    <a:pt x="790067" y="24828"/>
                  </a:lnTo>
                  <a:lnTo>
                    <a:pt x="790232" y="25641"/>
                  </a:lnTo>
                  <a:lnTo>
                    <a:pt x="790448" y="27520"/>
                  </a:lnTo>
                  <a:lnTo>
                    <a:pt x="790448" y="0"/>
                  </a:lnTo>
                  <a:lnTo>
                    <a:pt x="787171" y="0"/>
                  </a:lnTo>
                  <a:lnTo>
                    <a:pt x="783539" y="3556"/>
                  </a:lnTo>
                  <a:lnTo>
                    <a:pt x="782434" y="4699"/>
                  </a:lnTo>
                  <a:lnTo>
                    <a:pt x="782129" y="5207"/>
                  </a:lnTo>
                  <a:lnTo>
                    <a:pt x="780986" y="4699"/>
                  </a:lnTo>
                  <a:lnTo>
                    <a:pt x="780199" y="4699"/>
                  </a:lnTo>
                  <a:lnTo>
                    <a:pt x="779653" y="5969"/>
                  </a:lnTo>
                  <a:lnTo>
                    <a:pt x="779106" y="8128"/>
                  </a:lnTo>
                  <a:lnTo>
                    <a:pt x="778573" y="8128"/>
                  </a:lnTo>
                  <a:lnTo>
                    <a:pt x="772566" y="8763"/>
                  </a:lnTo>
                  <a:lnTo>
                    <a:pt x="766559" y="9525"/>
                  </a:lnTo>
                  <a:lnTo>
                    <a:pt x="760577" y="9271"/>
                  </a:lnTo>
                  <a:lnTo>
                    <a:pt x="754697" y="6477"/>
                  </a:lnTo>
                  <a:lnTo>
                    <a:pt x="750506" y="3175"/>
                  </a:lnTo>
                  <a:lnTo>
                    <a:pt x="744740" y="2032"/>
                  </a:lnTo>
                  <a:lnTo>
                    <a:pt x="740460" y="12573"/>
                  </a:lnTo>
                  <a:lnTo>
                    <a:pt x="740359" y="12827"/>
                  </a:lnTo>
                  <a:lnTo>
                    <a:pt x="737933" y="10541"/>
                  </a:lnTo>
                  <a:lnTo>
                    <a:pt x="736219" y="11176"/>
                  </a:lnTo>
                  <a:lnTo>
                    <a:pt x="735647" y="11176"/>
                  </a:lnTo>
                  <a:lnTo>
                    <a:pt x="735520" y="8763"/>
                  </a:lnTo>
                  <a:lnTo>
                    <a:pt x="735507" y="8382"/>
                  </a:lnTo>
                  <a:lnTo>
                    <a:pt x="733767" y="9017"/>
                  </a:lnTo>
                  <a:lnTo>
                    <a:pt x="727519" y="9906"/>
                  </a:lnTo>
                  <a:lnTo>
                    <a:pt x="722731" y="10795"/>
                  </a:lnTo>
                  <a:lnTo>
                    <a:pt x="716330" y="11811"/>
                  </a:lnTo>
                  <a:lnTo>
                    <a:pt x="717753" y="11811"/>
                  </a:lnTo>
                  <a:lnTo>
                    <a:pt x="716343" y="13843"/>
                  </a:lnTo>
                  <a:lnTo>
                    <a:pt x="712228" y="11569"/>
                  </a:lnTo>
                  <a:lnTo>
                    <a:pt x="709625" y="15608"/>
                  </a:lnTo>
                  <a:lnTo>
                    <a:pt x="706716" y="18338"/>
                  </a:lnTo>
                  <a:lnTo>
                    <a:pt x="706869" y="18567"/>
                  </a:lnTo>
                  <a:lnTo>
                    <a:pt x="706132" y="17907"/>
                  </a:lnTo>
                  <a:lnTo>
                    <a:pt x="705891" y="17907"/>
                  </a:lnTo>
                  <a:lnTo>
                    <a:pt x="701179" y="14986"/>
                  </a:lnTo>
                  <a:lnTo>
                    <a:pt x="695528" y="11176"/>
                  </a:lnTo>
                  <a:lnTo>
                    <a:pt x="695248" y="11176"/>
                  </a:lnTo>
                  <a:lnTo>
                    <a:pt x="688759" y="19558"/>
                  </a:lnTo>
                  <a:lnTo>
                    <a:pt x="686650" y="20320"/>
                  </a:lnTo>
                  <a:lnTo>
                    <a:pt x="685546" y="20320"/>
                  </a:lnTo>
                  <a:lnTo>
                    <a:pt x="679729" y="16637"/>
                  </a:lnTo>
                  <a:lnTo>
                    <a:pt x="679005" y="16637"/>
                  </a:lnTo>
                  <a:lnTo>
                    <a:pt x="675398" y="17526"/>
                  </a:lnTo>
                  <a:lnTo>
                    <a:pt x="671487" y="21971"/>
                  </a:lnTo>
                  <a:lnTo>
                    <a:pt x="671042" y="21971"/>
                  </a:lnTo>
                  <a:lnTo>
                    <a:pt x="671042" y="22479"/>
                  </a:lnTo>
                  <a:lnTo>
                    <a:pt x="670153" y="23495"/>
                  </a:lnTo>
                  <a:lnTo>
                    <a:pt x="670026" y="23495"/>
                  </a:lnTo>
                  <a:lnTo>
                    <a:pt x="668248" y="24765"/>
                  </a:lnTo>
                  <a:lnTo>
                    <a:pt x="667486" y="24765"/>
                  </a:lnTo>
                  <a:lnTo>
                    <a:pt x="666102" y="23876"/>
                  </a:lnTo>
                  <a:lnTo>
                    <a:pt x="663917" y="22479"/>
                  </a:lnTo>
                  <a:lnTo>
                    <a:pt x="671042" y="22479"/>
                  </a:lnTo>
                  <a:lnTo>
                    <a:pt x="671042" y="21971"/>
                  </a:lnTo>
                  <a:lnTo>
                    <a:pt x="663130" y="21971"/>
                  </a:lnTo>
                  <a:lnTo>
                    <a:pt x="661746" y="21082"/>
                  </a:lnTo>
                  <a:lnTo>
                    <a:pt x="660742" y="20447"/>
                  </a:lnTo>
                  <a:lnTo>
                    <a:pt x="659638" y="21082"/>
                  </a:lnTo>
                  <a:lnTo>
                    <a:pt x="658075" y="21971"/>
                  </a:lnTo>
                  <a:lnTo>
                    <a:pt x="657186" y="21971"/>
                  </a:lnTo>
                  <a:lnTo>
                    <a:pt x="657186" y="22479"/>
                  </a:lnTo>
                  <a:lnTo>
                    <a:pt x="654748" y="23876"/>
                  </a:lnTo>
                  <a:lnTo>
                    <a:pt x="646366" y="22479"/>
                  </a:lnTo>
                  <a:lnTo>
                    <a:pt x="657186" y="22479"/>
                  </a:lnTo>
                  <a:lnTo>
                    <a:pt x="657186" y="21971"/>
                  </a:lnTo>
                  <a:lnTo>
                    <a:pt x="644956" y="21971"/>
                  </a:lnTo>
                  <a:lnTo>
                    <a:pt x="644829" y="22225"/>
                  </a:lnTo>
                  <a:lnTo>
                    <a:pt x="644715" y="22479"/>
                  </a:lnTo>
                  <a:lnTo>
                    <a:pt x="641210" y="29845"/>
                  </a:lnTo>
                  <a:lnTo>
                    <a:pt x="636981" y="22479"/>
                  </a:lnTo>
                  <a:lnTo>
                    <a:pt x="644715" y="22479"/>
                  </a:lnTo>
                  <a:lnTo>
                    <a:pt x="644715" y="22212"/>
                  </a:lnTo>
                  <a:lnTo>
                    <a:pt x="643318" y="21971"/>
                  </a:lnTo>
                  <a:lnTo>
                    <a:pt x="636689" y="21971"/>
                  </a:lnTo>
                  <a:lnTo>
                    <a:pt x="636333" y="21336"/>
                  </a:lnTo>
                  <a:lnTo>
                    <a:pt x="635012" y="19050"/>
                  </a:lnTo>
                  <a:lnTo>
                    <a:pt x="634466" y="19050"/>
                  </a:lnTo>
                  <a:lnTo>
                    <a:pt x="630834" y="21336"/>
                  </a:lnTo>
                  <a:lnTo>
                    <a:pt x="629526" y="21082"/>
                  </a:lnTo>
                  <a:lnTo>
                    <a:pt x="626922" y="20586"/>
                  </a:lnTo>
                  <a:lnTo>
                    <a:pt x="626541" y="21082"/>
                  </a:lnTo>
                  <a:lnTo>
                    <a:pt x="626351" y="21336"/>
                  </a:lnTo>
                  <a:lnTo>
                    <a:pt x="626922" y="20586"/>
                  </a:lnTo>
                  <a:lnTo>
                    <a:pt x="625132" y="20942"/>
                  </a:lnTo>
                  <a:lnTo>
                    <a:pt x="625132" y="22745"/>
                  </a:lnTo>
                  <a:lnTo>
                    <a:pt x="625068" y="23495"/>
                  </a:lnTo>
                  <a:lnTo>
                    <a:pt x="625005" y="24130"/>
                  </a:lnTo>
                  <a:lnTo>
                    <a:pt x="624890" y="25400"/>
                  </a:lnTo>
                  <a:lnTo>
                    <a:pt x="624776" y="26670"/>
                  </a:lnTo>
                  <a:lnTo>
                    <a:pt x="624674" y="27686"/>
                  </a:lnTo>
                  <a:lnTo>
                    <a:pt x="624560" y="28956"/>
                  </a:lnTo>
                  <a:lnTo>
                    <a:pt x="624446" y="30099"/>
                  </a:lnTo>
                  <a:lnTo>
                    <a:pt x="624332" y="31369"/>
                  </a:lnTo>
                  <a:lnTo>
                    <a:pt x="624217" y="32639"/>
                  </a:lnTo>
                  <a:lnTo>
                    <a:pt x="624090" y="33909"/>
                  </a:lnTo>
                  <a:lnTo>
                    <a:pt x="624027" y="34671"/>
                  </a:lnTo>
                  <a:lnTo>
                    <a:pt x="622973" y="33147"/>
                  </a:lnTo>
                  <a:lnTo>
                    <a:pt x="622808" y="32893"/>
                  </a:lnTo>
                  <a:lnTo>
                    <a:pt x="622630" y="32639"/>
                  </a:lnTo>
                  <a:lnTo>
                    <a:pt x="619061" y="27432"/>
                  </a:lnTo>
                  <a:lnTo>
                    <a:pt x="618718" y="26924"/>
                  </a:lnTo>
                  <a:lnTo>
                    <a:pt x="610946" y="23495"/>
                  </a:lnTo>
                  <a:lnTo>
                    <a:pt x="610184" y="22479"/>
                  </a:lnTo>
                  <a:lnTo>
                    <a:pt x="618566" y="22479"/>
                  </a:lnTo>
                  <a:lnTo>
                    <a:pt x="618337" y="22745"/>
                  </a:lnTo>
                  <a:lnTo>
                    <a:pt x="625132" y="22745"/>
                  </a:lnTo>
                  <a:lnTo>
                    <a:pt x="625132" y="20942"/>
                  </a:lnTo>
                  <a:lnTo>
                    <a:pt x="624636" y="21043"/>
                  </a:lnTo>
                  <a:lnTo>
                    <a:pt x="622096" y="18389"/>
                  </a:lnTo>
                  <a:lnTo>
                    <a:pt x="618998" y="21971"/>
                  </a:lnTo>
                  <a:lnTo>
                    <a:pt x="609803" y="21971"/>
                  </a:lnTo>
                  <a:lnTo>
                    <a:pt x="605802" y="16637"/>
                  </a:lnTo>
                  <a:lnTo>
                    <a:pt x="596760" y="21971"/>
                  </a:lnTo>
                  <a:lnTo>
                    <a:pt x="595325" y="21971"/>
                  </a:lnTo>
                  <a:lnTo>
                    <a:pt x="595287" y="22479"/>
                  </a:lnTo>
                  <a:lnTo>
                    <a:pt x="595388" y="21082"/>
                  </a:lnTo>
                  <a:lnTo>
                    <a:pt x="595503" y="19558"/>
                  </a:lnTo>
                  <a:lnTo>
                    <a:pt x="595541" y="19050"/>
                  </a:lnTo>
                  <a:lnTo>
                    <a:pt x="595414" y="17907"/>
                  </a:lnTo>
                  <a:lnTo>
                    <a:pt x="595350" y="17526"/>
                  </a:lnTo>
                  <a:lnTo>
                    <a:pt x="595261" y="17018"/>
                  </a:lnTo>
                  <a:lnTo>
                    <a:pt x="595198" y="16637"/>
                  </a:lnTo>
                  <a:lnTo>
                    <a:pt x="595071" y="15875"/>
                  </a:lnTo>
                  <a:lnTo>
                    <a:pt x="594995" y="15367"/>
                  </a:lnTo>
                  <a:lnTo>
                    <a:pt x="594931" y="14986"/>
                  </a:lnTo>
                  <a:lnTo>
                    <a:pt x="594804" y="14224"/>
                  </a:lnTo>
                  <a:lnTo>
                    <a:pt x="594614" y="14122"/>
                  </a:lnTo>
                  <a:lnTo>
                    <a:pt x="594791" y="14198"/>
                  </a:lnTo>
                  <a:lnTo>
                    <a:pt x="593966" y="11849"/>
                  </a:lnTo>
                  <a:lnTo>
                    <a:pt x="592759" y="8420"/>
                  </a:lnTo>
                  <a:lnTo>
                    <a:pt x="589622" y="11811"/>
                  </a:lnTo>
                  <a:lnTo>
                    <a:pt x="586663" y="11811"/>
                  </a:lnTo>
                  <a:lnTo>
                    <a:pt x="585381" y="9271"/>
                  </a:lnTo>
                  <a:lnTo>
                    <a:pt x="572643" y="11633"/>
                  </a:lnTo>
                  <a:lnTo>
                    <a:pt x="572617" y="12915"/>
                  </a:lnTo>
                  <a:lnTo>
                    <a:pt x="571601" y="12700"/>
                  </a:lnTo>
                  <a:lnTo>
                    <a:pt x="568210" y="13220"/>
                  </a:lnTo>
                  <a:lnTo>
                    <a:pt x="564692" y="11557"/>
                  </a:lnTo>
                  <a:lnTo>
                    <a:pt x="561403" y="13817"/>
                  </a:lnTo>
                  <a:lnTo>
                    <a:pt x="559777" y="15951"/>
                  </a:lnTo>
                  <a:lnTo>
                    <a:pt x="559777" y="17373"/>
                  </a:lnTo>
                  <a:lnTo>
                    <a:pt x="558406" y="20523"/>
                  </a:lnTo>
                  <a:lnTo>
                    <a:pt x="565696" y="17360"/>
                  </a:lnTo>
                  <a:lnTo>
                    <a:pt x="570712" y="18656"/>
                  </a:lnTo>
                  <a:lnTo>
                    <a:pt x="575678" y="18161"/>
                  </a:lnTo>
                  <a:lnTo>
                    <a:pt x="577405" y="19748"/>
                  </a:lnTo>
                  <a:lnTo>
                    <a:pt x="576135" y="21348"/>
                  </a:lnTo>
                  <a:lnTo>
                    <a:pt x="576135" y="105283"/>
                  </a:lnTo>
                  <a:lnTo>
                    <a:pt x="575945" y="105460"/>
                  </a:lnTo>
                  <a:lnTo>
                    <a:pt x="575919" y="105791"/>
                  </a:lnTo>
                  <a:lnTo>
                    <a:pt x="571131" y="105791"/>
                  </a:lnTo>
                  <a:lnTo>
                    <a:pt x="569658" y="105930"/>
                  </a:lnTo>
                  <a:lnTo>
                    <a:pt x="569556" y="105791"/>
                  </a:lnTo>
                  <a:lnTo>
                    <a:pt x="546328" y="105791"/>
                  </a:lnTo>
                  <a:lnTo>
                    <a:pt x="546303" y="105283"/>
                  </a:lnTo>
                  <a:lnTo>
                    <a:pt x="576135" y="105283"/>
                  </a:lnTo>
                  <a:lnTo>
                    <a:pt x="576135" y="21348"/>
                  </a:lnTo>
                  <a:lnTo>
                    <a:pt x="575995" y="21526"/>
                  </a:lnTo>
                  <a:lnTo>
                    <a:pt x="575995" y="23520"/>
                  </a:lnTo>
                  <a:lnTo>
                    <a:pt x="572262" y="26835"/>
                  </a:lnTo>
                  <a:lnTo>
                    <a:pt x="572693" y="26860"/>
                  </a:lnTo>
                  <a:lnTo>
                    <a:pt x="572274" y="26924"/>
                  </a:lnTo>
                  <a:lnTo>
                    <a:pt x="569976" y="27432"/>
                  </a:lnTo>
                  <a:lnTo>
                    <a:pt x="567651" y="25908"/>
                  </a:lnTo>
                  <a:lnTo>
                    <a:pt x="558152" y="32639"/>
                  </a:lnTo>
                  <a:lnTo>
                    <a:pt x="551903" y="28194"/>
                  </a:lnTo>
                  <a:lnTo>
                    <a:pt x="545731" y="23495"/>
                  </a:lnTo>
                  <a:lnTo>
                    <a:pt x="541528" y="32639"/>
                  </a:lnTo>
                  <a:lnTo>
                    <a:pt x="541413" y="32893"/>
                  </a:lnTo>
                  <a:lnTo>
                    <a:pt x="534339" y="30988"/>
                  </a:lnTo>
                  <a:lnTo>
                    <a:pt x="534974" y="30988"/>
                  </a:lnTo>
                  <a:lnTo>
                    <a:pt x="532142" y="30670"/>
                  </a:lnTo>
                  <a:lnTo>
                    <a:pt x="532142" y="106997"/>
                  </a:lnTo>
                  <a:lnTo>
                    <a:pt x="531698" y="107848"/>
                  </a:lnTo>
                  <a:lnTo>
                    <a:pt x="530733" y="108483"/>
                  </a:lnTo>
                  <a:lnTo>
                    <a:pt x="530593" y="108394"/>
                  </a:lnTo>
                  <a:lnTo>
                    <a:pt x="532142" y="106997"/>
                  </a:lnTo>
                  <a:lnTo>
                    <a:pt x="532142" y="30670"/>
                  </a:lnTo>
                  <a:lnTo>
                    <a:pt x="530085" y="30429"/>
                  </a:lnTo>
                  <a:lnTo>
                    <a:pt x="530085" y="113779"/>
                  </a:lnTo>
                  <a:lnTo>
                    <a:pt x="529780" y="115570"/>
                  </a:lnTo>
                  <a:lnTo>
                    <a:pt x="529132" y="115570"/>
                  </a:lnTo>
                  <a:lnTo>
                    <a:pt x="529539" y="114731"/>
                  </a:lnTo>
                  <a:lnTo>
                    <a:pt x="530085" y="113779"/>
                  </a:lnTo>
                  <a:lnTo>
                    <a:pt x="530085" y="30429"/>
                  </a:lnTo>
                  <a:lnTo>
                    <a:pt x="529361" y="30353"/>
                  </a:lnTo>
                  <a:lnTo>
                    <a:pt x="529361" y="107848"/>
                  </a:lnTo>
                  <a:lnTo>
                    <a:pt x="528345" y="110096"/>
                  </a:lnTo>
                  <a:lnTo>
                    <a:pt x="527685" y="110528"/>
                  </a:lnTo>
                  <a:lnTo>
                    <a:pt x="529361" y="107848"/>
                  </a:lnTo>
                  <a:lnTo>
                    <a:pt x="529361" y="30353"/>
                  </a:lnTo>
                  <a:lnTo>
                    <a:pt x="528307" y="30226"/>
                  </a:lnTo>
                  <a:lnTo>
                    <a:pt x="525602" y="30086"/>
                  </a:lnTo>
                  <a:lnTo>
                    <a:pt x="525602" y="110972"/>
                  </a:lnTo>
                  <a:lnTo>
                    <a:pt x="525475" y="111379"/>
                  </a:lnTo>
                  <a:lnTo>
                    <a:pt x="525348" y="111379"/>
                  </a:lnTo>
                  <a:lnTo>
                    <a:pt x="525602" y="110972"/>
                  </a:lnTo>
                  <a:lnTo>
                    <a:pt x="525602" y="30086"/>
                  </a:lnTo>
                  <a:lnTo>
                    <a:pt x="525259" y="30073"/>
                  </a:lnTo>
                  <a:lnTo>
                    <a:pt x="525259" y="112141"/>
                  </a:lnTo>
                  <a:lnTo>
                    <a:pt x="524281" y="115570"/>
                  </a:lnTo>
                  <a:lnTo>
                    <a:pt x="522795" y="115570"/>
                  </a:lnTo>
                  <a:lnTo>
                    <a:pt x="524891" y="112141"/>
                  </a:lnTo>
                  <a:lnTo>
                    <a:pt x="525259" y="112141"/>
                  </a:lnTo>
                  <a:lnTo>
                    <a:pt x="525259" y="30073"/>
                  </a:lnTo>
                  <a:lnTo>
                    <a:pt x="516280" y="29591"/>
                  </a:lnTo>
                  <a:lnTo>
                    <a:pt x="512686" y="29591"/>
                  </a:lnTo>
                  <a:lnTo>
                    <a:pt x="512686" y="113030"/>
                  </a:lnTo>
                  <a:lnTo>
                    <a:pt x="512483" y="115570"/>
                  </a:lnTo>
                  <a:lnTo>
                    <a:pt x="508431" y="115570"/>
                  </a:lnTo>
                  <a:lnTo>
                    <a:pt x="508584" y="112141"/>
                  </a:lnTo>
                  <a:lnTo>
                    <a:pt x="512533" y="112141"/>
                  </a:lnTo>
                  <a:lnTo>
                    <a:pt x="512686" y="113030"/>
                  </a:lnTo>
                  <a:lnTo>
                    <a:pt x="512686" y="29591"/>
                  </a:lnTo>
                  <a:lnTo>
                    <a:pt x="512419" y="29591"/>
                  </a:lnTo>
                  <a:lnTo>
                    <a:pt x="512419" y="111379"/>
                  </a:lnTo>
                  <a:lnTo>
                    <a:pt x="508609" y="111379"/>
                  </a:lnTo>
                  <a:lnTo>
                    <a:pt x="508698" y="109435"/>
                  </a:lnTo>
                  <a:lnTo>
                    <a:pt x="512127" y="109524"/>
                  </a:lnTo>
                  <a:lnTo>
                    <a:pt x="512419" y="111379"/>
                  </a:lnTo>
                  <a:lnTo>
                    <a:pt x="512419" y="29591"/>
                  </a:lnTo>
                  <a:lnTo>
                    <a:pt x="504304" y="29591"/>
                  </a:lnTo>
                  <a:lnTo>
                    <a:pt x="504304" y="115570"/>
                  </a:lnTo>
                  <a:lnTo>
                    <a:pt x="492582" y="115570"/>
                  </a:lnTo>
                  <a:lnTo>
                    <a:pt x="490601" y="116078"/>
                  </a:lnTo>
                  <a:lnTo>
                    <a:pt x="489496" y="116078"/>
                  </a:lnTo>
                  <a:lnTo>
                    <a:pt x="486321" y="116332"/>
                  </a:lnTo>
                  <a:lnTo>
                    <a:pt x="483133" y="116586"/>
                  </a:lnTo>
                  <a:lnTo>
                    <a:pt x="480123" y="116586"/>
                  </a:lnTo>
                  <a:lnTo>
                    <a:pt x="480733" y="115570"/>
                  </a:lnTo>
                  <a:lnTo>
                    <a:pt x="492582" y="115570"/>
                  </a:lnTo>
                  <a:lnTo>
                    <a:pt x="497535" y="114300"/>
                  </a:lnTo>
                  <a:lnTo>
                    <a:pt x="499313" y="113792"/>
                  </a:lnTo>
                  <a:lnTo>
                    <a:pt x="500329" y="113131"/>
                  </a:lnTo>
                  <a:lnTo>
                    <a:pt x="500329" y="114985"/>
                  </a:lnTo>
                  <a:lnTo>
                    <a:pt x="503351" y="114769"/>
                  </a:lnTo>
                  <a:lnTo>
                    <a:pt x="504304" y="115570"/>
                  </a:lnTo>
                  <a:lnTo>
                    <a:pt x="504304" y="29591"/>
                  </a:lnTo>
                  <a:lnTo>
                    <a:pt x="500341" y="29591"/>
                  </a:lnTo>
                  <a:lnTo>
                    <a:pt x="500341" y="111379"/>
                  </a:lnTo>
                  <a:lnTo>
                    <a:pt x="500341" y="112141"/>
                  </a:lnTo>
                  <a:lnTo>
                    <a:pt x="478599" y="112141"/>
                  </a:lnTo>
                  <a:lnTo>
                    <a:pt x="478599" y="124917"/>
                  </a:lnTo>
                  <a:lnTo>
                    <a:pt x="475665" y="124053"/>
                  </a:lnTo>
                  <a:lnTo>
                    <a:pt x="477393" y="121170"/>
                  </a:lnTo>
                  <a:lnTo>
                    <a:pt x="478599" y="124917"/>
                  </a:lnTo>
                  <a:lnTo>
                    <a:pt x="478599" y="112141"/>
                  </a:lnTo>
                  <a:lnTo>
                    <a:pt x="477647" y="112141"/>
                  </a:lnTo>
                  <a:lnTo>
                    <a:pt x="477647" y="115570"/>
                  </a:lnTo>
                  <a:lnTo>
                    <a:pt x="475462" y="116586"/>
                  </a:lnTo>
                  <a:lnTo>
                    <a:pt x="463054" y="116586"/>
                  </a:lnTo>
                  <a:lnTo>
                    <a:pt x="462915" y="115570"/>
                  </a:lnTo>
                  <a:lnTo>
                    <a:pt x="477647" y="115570"/>
                  </a:lnTo>
                  <a:lnTo>
                    <a:pt x="477647" y="112141"/>
                  </a:lnTo>
                  <a:lnTo>
                    <a:pt x="462457" y="112141"/>
                  </a:lnTo>
                  <a:lnTo>
                    <a:pt x="462356" y="111379"/>
                  </a:lnTo>
                  <a:lnTo>
                    <a:pt x="500341" y="111379"/>
                  </a:lnTo>
                  <a:lnTo>
                    <a:pt x="500341" y="29591"/>
                  </a:lnTo>
                  <a:lnTo>
                    <a:pt x="492226" y="29591"/>
                  </a:lnTo>
                  <a:lnTo>
                    <a:pt x="480275" y="27686"/>
                  </a:lnTo>
                  <a:lnTo>
                    <a:pt x="478840" y="22479"/>
                  </a:lnTo>
                  <a:lnTo>
                    <a:pt x="575881" y="22479"/>
                  </a:lnTo>
                  <a:lnTo>
                    <a:pt x="575995" y="23520"/>
                  </a:lnTo>
                  <a:lnTo>
                    <a:pt x="575995" y="21526"/>
                  </a:lnTo>
                  <a:lnTo>
                    <a:pt x="575818" y="21742"/>
                  </a:lnTo>
                  <a:lnTo>
                    <a:pt x="575830" y="21971"/>
                  </a:lnTo>
                  <a:lnTo>
                    <a:pt x="478701" y="21971"/>
                  </a:lnTo>
                  <a:lnTo>
                    <a:pt x="478066" y="21475"/>
                  </a:lnTo>
                  <a:lnTo>
                    <a:pt x="478066" y="29273"/>
                  </a:lnTo>
                  <a:lnTo>
                    <a:pt x="475691" y="30988"/>
                  </a:lnTo>
                  <a:lnTo>
                    <a:pt x="475462" y="30226"/>
                  </a:lnTo>
                  <a:lnTo>
                    <a:pt x="475424" y="30099"/>
                  </a:lnTo>
                  <a:lnTo>
                    <a:pt x="475081" y="28956"/>
                  </a:lnTo>
                  <a:lnTo>
                    <a:pt x="478066" y="29273"/>
                  </a:lnTo>
                  <a:lnTo>
                    <a:pt x="478066" y="21475"/>
                  </a:lnTo>
                  <a:lnTo>
                    <a:pt x="475132" y="19215"/>
                  </a:lnTo>
                  <a:lnTo>
                    <a:pt x="471830" y="16090"/>
                  </a:lnTo>
                  <a:lnTo>
                    <a:pt x="468058" y="13779"/>
                  </a:lnTo>
                  <a:lnTo>
                    <a:pt x="464299" y="14643"/>
                  </a:lnTo>
                  <a:lnTo>
                    <a:pt x="462991" y="15176"/>
                  </a:lnTo>
                  <a:lnTo>
                    <a:pt x="462991" y="28790"/>
                  </a:lnTo>
                  <a:lnTo>
                    <a:pt x="461505" y="29972"/>
                  </a:lnTo>
                  <a:lnTo>
                    <a:pt x="459371" y="28219"/>
                  </a:lnTo>
                  <a:lnTo>
                    <a:pt x="459371" y="115570"/>
                  </a:lnTo>
                  <a:lnTo>
                    <a:pt x="452399" y="115570"/>
                  </a:lnTo>
                  <a:lnTo>
                    <a:pt x="457669" y="112953"/>
                  </a:lnTo>
                  <a:lnTo>
                    <a:pt x="457784" y="112788"/>
                  </a:lnTo>
                  <a:lnTo>
                    <a:pt x="459371" y="115570"/>
                  </a:lnTo>
                  <a:lnTo>
                    <a:pt x="459371" y="28219"/>
                  </a:lnTo>
                  <a:lnTo>
                    <a:pt x="462991" y="28790"/>
                  </a:lnTo>
                  <a:lnTo>
                    <a:pt x="462991" y="15176"/>
                  </a:lnTo>
                  <a:lnTo>
                    <a:pt x="460540" y="16141"/>
                  </a:lnTo>
                  <a:lnTo>
                    <a:pt x="460565" y="15722"/>
                  </a:lnTo>
                  <a:lnTo>
                    <a:pt x="460692" y="14554"/>
                  </a:lnTo>
                  <a:lnTo>
                    <a:pt x="458609" y="10464"/>
                  </a:lnTo>
                  <a:lnTo>
                    <a:pt x="455028" y="14554"/>
                  </a:lnTo>
                  <a:lnTo>
                    <a:pt x="454418" y="13766"/>
                  </a:lnTo>
                  <a:lnTo>
                    <a:pt x="454418" y="17487"/>
                  </a:lnTo>
                  <a:lnTo>
                    <a:pt x="453059" y="16256"/>
                  </a:lnTo>
                  <a:lnTo>
                    <a:pt x="453618" y="15722"/>
                  </a:lnTo>
                  <a:lnTo>
                    <a:pt x="454418" y="17487"/>
                  </a:lnTo>
                  <a:lnTo>
                    <a:pt x="454418" y="13766"/>
                  </a:lnTo>
                  <a:lnTo>
                    <a:pt x="452894" y="11772"/>
                  </a:lnTo>
                  <a:lnTo>
                    <a:pt x="452894" y="107784"/>
                  </a:lnTo>
                  <a:lnTo>
                    <a:pt x="450138" y="109334"/>
                  </a:lnTo>
                  <a:lnTo>
                    <a:pt x="449656" y="105587"/>
                  </a:lnTo>
                  <a:lnTo>
                    <a:pt x="451078" y="106299"/>
                  </a:lnTo>
                  <a:lnTo>
                    <a:pt x="450913" y="106299"/>
                  </a:lnTo>
                  <a:lnTo>
                    <a:pt x="452894" y="107784"/>
                  </a:lnTo>
                  <a:lnTo>
                    <a:pt x="452894" y="11772"/>
                  </a:lnTo>
                  <a:lnTo>
                    <a:pt x="452767" y="11595"/>
                  </a:lnTo>
                  <a:lnTo>
                    <a:pt x="450684" y="11303"/>
                  </a:lnTo>
                  <a:lnTo>
                    <a:pt x="447395" y="11303"/>
                  </a:lnTo>
                  <a:lnTo>
                    <a:pt x="447395" y="111379"/>
                  </a:lnTo>
                  <a:lnTo>
                    <a:pt x="400469" y="111379"/>
                  </a:lnTo>
                  <a:lnTo>
                    <a:pt x="399694" y="111506"/>
                  </a:lnTo>
                  <a:lnTo>
                    <a:pt x="410019" y="106553"/>
                  </a:lnTo>
                  <a:lnTo>
                    <a:pt x="410400" y="106299"/>
                  </a:lnTo>
                  <a:lnTo>
                    <a:pt x="418363" y="100965"/>
                  </a:lnTo>
                  <a:lnTo>
                    <a:pt x="420077" y="99822"/>
                  </a:lnTo>
                  <a:lnTo>
                    <a:pt x="420420" y="99568"/>
                  </a:lnTo>
                  <a:lnTo>
                    <a:pt x="425335" y="96012"/>
                  </a:lnTo>
                  <a:lnTo>
                    <a:pt x="430085" y="91821"/>
                  </a:lnTo>
                  <a:lnTo>
                    <a:pt x="435521" y="98526"/>
                  </a:lnTo>
                  <a:lnTo>
                    <a:pt x="433336" y="98831"/>
                  </a:lnTo>
                  <a:lnTo>
                    <a:pt x="430745" y="98298"/>
                  </a:lnTo>
                  <a:lnTo>
                    <a:pt x="430530" y="101574"/>
                  </a:lnTo>
                  <a:lnTo>
                    <a:pt x="430441" y="102920"/>
                  </a:lnTo>
                  <a:lnTo>
                    <a:pt x="435914" y="103060"/>
                  </a:lnTo>
                  <a:lnTo>
                    <a:pt x="441286" y="103479"/>
                  </a:lnTo>
                  <a:lnTo>
                    <a:pt x="445782" y="106591"/>
                  </a:lnTo>
                  <a:lnTo>
                    <a:pt x="447395" y="111379"/>
                  </a:lnTo>
                  <a:lnTo>
                    <a:pt x="447395" y="11303"/>
                  </a:lnTo>
                  <a:lnTo>
                    <a:pt x="447205" y="11303"/>
                  </a:lnTo>
                  <a:lnTo>
                    <a:pt x="444817" y="13754"/>
                  </a:lnTo>
                  <a:lnTo>
                    <a:pt x="444817" y="103136"/>
                  </a:lnTo>
                  <a:lnTo>
                    <a:pt x="444296" y="103314"/>
                  </a:lnTo>
                  <a:lnTo>
                    <a:pt x="444106" y="102768"/>
                  </a:lnTo>
                  <a:lnTo>
                    <a:pt x="444817" y="103136"/>
                  </a:lnTo>
                  <a:lnTo>
                    <a:pt x="444817" y="13754"/>
                  </a:lnTo>
                  <a:lnTo>
                    <a:pt x="442747" y="13843"/>
                  </a:lnTo>
                  <a:lnTo>
                    <a:pt x="439826" y="12573"/>
                  </a:lnTo>
                  <a:lnTo>
                    <a:pt x="436905" y="21971"/>
                  </a:lnTo>
                  <a:lnTo>
                    <a:pt x="436753" y="21971"/>
                  </a:lnTo>
                  <a:lnTo>
                    <a:pt x="436753" y="22479"/>
                  </a:lnTo>
                  <a:lnTo>
                    <a:pt x="435851" y="25400"/>
                  </a:lnTo>
                  <a:lnTo>
                    <a:pt x="435775" y="25654"/>
                  </a:lnTo>
                  <a:lnTo>
                    <a:pt x="435698" y="25908"/>
                  </a:lnTo>
                  <a:lnTo>
                    <a:pt x="435584" y="26289"/>
                  </a:lnTo>
                  <a:lnTo>
                    <a:pt x="429044" y="23495"/>
                  </a:lnTo>
                  <a:lnTo>
                    <a:pt x="427469" y="23495"/>
                  </a:lnTo>
                  <a:lnTo>
                    <a:pt x="422554" y="24765"/>
                  </a:lnTo>
                  <a:lnTo>
                    <a:pt x="420395" y="22479"/>
                  </a:lnTo>
                  <a:lnTo>
                    <a:pt x="436753" y="22479"/>
                  </a:lnTo>
                  <a:lnTo>
                    <a:pt x="436753" y="21971"/>
                  </a:lnTo>
                  <a:lnTo>
                    <a:pt x="419900" y="21971"/>
                  </a:lnTo>
                  <a:lnTo>
                    <a:pt x="418680" y="20726"/>
                  </a:lnTo>
                  <a:lnTo>
                    <a:pt x="416928" y="21971"/>
                  </a:lnTo>
                  <a:lnTo>
                    <a:pt x="416217" y="21971"/>
                  </a:lnTo>
                  <a:lnTo>
                    <a:pt x="416217" y="22479"/>
                  </a:lnTo>
                  <a:lnTo>
                    <a:pt x="412813" y="24917"/>
                  </a:lnTo>
                  <a:lnTo>
                    <a:pt x="411581" y="22479"/>
                  </a:lnTo>
                  <a:lnTo>
                    <a:pt x="416217" y="22479"/>
                  </a:lnTo>
                  <a:lnTo>
                    <a:pt x="416217" y="21971"/>
                  </a:lnTo>
                  <a:lnTo>
                    <a:pt x="411327" y="21971"/>
                  </a:lnTo>
                  <a:lnTo>
                    <a:pt x="409562" y="18427"/>
                  </a:lnTo>
                  <a:lnTo>
                    <a:pt x="407784" y="16370"/>
                  </a:lnTo>
                  <a:lnTo>
                    <a:pt x="405726" y="15240"/>
                  </a:lnTo>
                  <a:lnTo>
                    <a:pt x="403313" y="15900"/>
                  </a:lnTo>
                  <a:lnTo>
                    <a:pt x="398487" y="15976"/>
                  </a:lnTo>
                  <a:lnTo>
                    <a:pt x="397484" y="14757"/>
                  </a:lnTo>
                  <a:lnTo>
                    <a:pt x="396392" y="14871"/>
                  </a:lnTo>
                  <a:lnTo>
                    <a:pt x="395249" y="15481"/>
                  </a:lnTo>
                  <a:lnTo>
                    <a:pt x="395109" y="16637"/>
                  </a:lnTo>
                  <a:lnTo>
                    <a:pt x="394423" y="16637"/>
                  </a:lnTo>
                  <a:lnTo>
                    <a:pt x="389369" y="18554"/>
                  </a:lnTo>
                  <a:lnTo>
                    <a:pt x="383679" y="14986"/>
                  </a:lnTo>
                  <a:lnTo>
                    <a:pt x="377990" y="16383"/>
                  </a:lnTo>
                  <a:lnTo>
                    <a:pt x="376948" y="15011"/>
                  </a:lnTo>
                  <a:lnTo>
                    <a:pt x="372884" y="14782"/>
                  </a:lnTo>
                  <a:lnTo>
                    <a:pt x="368808" y="14757"/>
                  </a:lnTo>
                  <a:lnTo>
                    <a:pt x="364769" y="13881"/>
                  </a:lnTo>
                  <a:lnTo>
                    <a:pt x="359968" y="14859"/>
                  </a:lnTo>
                  <a:lnTo>
                    <a:pt x="355765" y="19773"/>
                  </a:lnTo>
                  <a:lnTo>
                    <a:pt x="353695" y="19113"/>
                  </a:lnTo>
                  <a:lnTo>
                    <a:pt x="353822" y="17907"/>
                  </a:lnTo>
                  <a:lnTo>
                    <a:pt x="352767" y="18821"/>
                  </a:lnTo>
                  <a:lnTo>
                    <a:pt x="350558" y="18097"/>
                  </a:lnTo>
                  <a:lnTo>
                    <a:pt x="350316" y="17919"/>
                  </a:lnTo>
                  <a:lnTo>
                    <a:pt x="350316" y="20929"/>
                  </a:lnTo>
                  <a:lnTo>
                    <a:pt x="349110" y="21971"/>
                  </a:lnTo>
                  <a:lnTo>
                    <a:pt x="348513" y="21971"/>
                  </a:lnTo>
                  <a:lnTo>
                    <a:pt x="348513" y="22479"/>
                  </a:lnTo>
                  <a:lnTo>
                    <a:pt x="347776" y="23114"/>
                  </a:lnTo>
                  <a:lnTo>
                    <a:pt x="347522" y="22758"/>
                  </a:lnTo>
                  <a:lnTo>
                    <a:pt x="347827" y="22479"/>
                  </a:lnTo>
                  <a:lnTo>
                    <a:pt x="348513" y="22479"/>
                  </a:lnTo>
                  <a:lnTo>
                    <a:pt x="348513" y="21971"/>
                  </a:lnTo>
                  <a:lnTo>
                    <a:pt x="348386" y="21971"/>
                  </a:lnTo>
                  <a:lnTo>
                    <a:pt x="350278" y="20256"/>
                  </a:lnTo>
                  <a:lnTo>
                    <a:pt x="350316" y="20929"/>
                  </a:lnTo>
                  <a:lnTo>
                    <a:pt x="350316" y="17919"/>
                  </a:lnTo>
                  <a:lnTo>
                    <a:pt x="348551" y="16548"/>
                  </a:lnTo>
                  <a:lnTo>
                    <a:pt x="346671" y="15938"/>
                  </a:lnTo>
                  <a:lnTo>
                    <a:pt x="345414" y="19570"/>
                  </a:lnTo>
                  <a:lnTo>
                    <a:pt x="345363" y="20320"/>
                  </a:lnTo>
                  <a:lnTo>
                    <a:pt x="344246" y="20320"/>
                  </a:lnTo>
                  <a:lnTo>
                    <a:pt x="343801" y="20066"/>
                  </a:lnTo>
                  <a:lnTo>
                    <a:pt x="344246" y="20205"/>
                  </a:lnTo>
                  <a:lnTo>
                    <a:pt x="341922" y="16954"/>
                  </a:lnTo>
                  <a:lnTo>
                    <a:pt x="339115" y="15748"/>
                  </a:lnTo>
                  <a:lnTo>
                    <a:pt x="335889" y="16306"/>
                  </a:lnTo>
                  <a:lnTo>
                    <a:pt x="335927" y="16637"/>
                  </a:lnTo>
                  <a:lnTo>
                    <a:pt x="335267" y="16637"/>
                  </a:lnTo>
                  <a:lnTo>
                    <a:pt x="334340" y="17018"/>
                  </a:lnTo>
                  <a:lnTo>
                    <a:pt x="332460" y="19939"/>
                  </a:lnTo>
                  <a:lnTo>
                    <a:pt x="331901" y="17907"/>
                  </a:lnTo>
                  <a:lnTo>
                    <a:pt x="331800" y="17526"/>
                  </a:lnTo>
                  <a:lnTo>
                    <a:pt x="330073" y="11176"/>
                  </a:lnTo>
                  <a:lnTo>
                    <a:pt x="329971" y="10795"/>
                  </a:lnTo>
                  <a:lnTo>
                    <a:pt x="329895" y="10541"/>
                  </a:lnTo>
                  <a:lnTo>
                    <a:pt x="329463" y="10541"/>
                  </a:lnTo>
                  <a:lnTo>
                    <a:pt x="327418" y="11176"/>
                  </a:lnTo>
                  <a:lnTo>
                    <a:pt x="323570" y="11176"/>
                  </a:lnTo>
                  <a:lnTo>
                    <a:pt x="321106" y="8420"/>
                  </a:lnTo>
                  <a:lnTo>
                    <a:pt x="318249" y="8978"/>
                  </a:lnTo>
                  <a:lnTo>
                    <a:pt x="315442" y="9182"/>
                  </a:lnTo>
                  <a:lnTo>
                    <a:pt x="312648" y="10452"/>
                  </a:lnTo>
                  <a:lnTo>
                    <a:pt x="308927" y="8318"/>
                  </a:lnTo>
                  <a:lnTo>
                    <a:pt x="307238" y="13601"/>
                  </a:lnTo>
                  <a:lnTo>
                    <a:pt x="301053" y="11493"/>
                  </a:lnTo>
                  <a:lnTo>
                    <a:pt x="298513" y="10185"/>
                  </a:lnTo>
                  <a:lnTo>
                    <a:pt x="296583" y="11925"/>
                  </a:lnTo>
                  <a:lnTo>
                    <a:pt x="294855" y="14020"/>
                  </a:lnTo>
                  <a:lnTo>
                    <a:pt x="294703" y="14719"/>
                  </a:lnTo>
                  <a:lnTo>
                    <a:pt x="294728" y="16154"/>
                  </a:lnTo>
                  <a:lnTo>
                    <a:pt x="290957" y="19050"/>
                  </a:lnTo>
                  <a:lnTo>
                    <a:pt x="291223" y="19050"/>
                  </a:lnTo>
                  <a:lnTo>
                    <a:pt x="290461" y="21971"/>
                  </a:lnTo>
                  <a:lnTo>
                    <a:pt x="290322" y="21971"/>
                  </a:lnTo>
                  <a:lnTo>
                    <a:pt x="290322" y="22479"/>
                  </a:lnTo>
                  <a:lnTo>
                    <a:pt x="289560" y="25400"/>
                  </a:lnTo>
                  <a:lnTo>
                    <a:pt x="289496" y="25654"/>
                  </a:lnTo>
                  <a:lnTo>
                    <a:pt x="289420" y="25908"/>
                  </a:lnTo>
                  <a:lnTo>
                    <a:pt x="289318" y="26289"/>
                  </a:lnTo>
                  <a:lnTo>
                    <a:pt x="289217" y="26670"/>
                  </a:lnTo>
                  <a:lnTo>
                    <a:pt x="289153" y="26924"/>
                  </a:lnTo>
                  <a:lnTo>
                    <a:pt x="289090" y="27178"/>
                  </a:lnTo>
                  <a:lnTo>
                    <a:pt x="289026" y="27432"/>
                  </a:lnTo>
                  <a:lnTo>
                    <a:pt x="288442" y="26670"/>
                  </a:lnTo>
                  <a:lnTo>
                    <a:pt x="287312" y="25184"/>
                  </a:lnTo>
                  <a:lnTo>
                    <a:pt x="287312" y="115570"/>
                  </a:lnTo>
                  <a:lnTo>
                    <a:pt x="277888" y="115570"/>
                  </a:lnTo>
                  <a:lnTo>
                    <a:pt x="277558" y="115824"/>
                  </a:lnTo>
                  <a:lnTo>
                    <a:pt x="277583" y="115087"/>
                  </a:lnTo>
                  <a:lnTo>
                    <a:pt x="278168" y="113487"/>
                  </a:lnTo>
                  <a:lnTo>
                    <a:pt x="278523" y="112141"/>
                  </a:lnTo>
                  <a:lnTo>
                    <a:pt x="287083" y="112141"/>
                  </a:lnTo>
                  <a:lnTo>
                    <a:pt x="287312" y="115570"/>
                  </a:lnTo>
                  <a:lnTo>
                    <a:pt x="287312" y="25184"/>
                  </a:lnTo>
                  <a:lnTo>
                    <a:pt x="287045" y="24841"/>
                  </a:lnTo>
                  <a:lnTo>
                    <a:pt x="287045" y="111633"/>
                  </a:lnTo>
                  <a:lnTo>
                    <a:pt x="278663" y="111633"/>
                  </a:lnTo>
                  <a:lnTo>
                    <a:pt x="279019" y="110324"/>
                  </a:lnTo>
                  <a:lnTo>
                    <a:pt x="281609" y="111010"/>
                  </a:lnTo>
                  <a:lnTo>
                    <a:pt x="286981" y="110680"/>
                  </a:lnTo>
                  <a:lnTo>
                    <a:pt x="287045" y="111633"/>
                  </a:lnTo>
                  <a:lnTo>
                    <a:pt x="287045" y="24841"/>
                  </a:lnTo>
                  <a:lnTo>
                    <a:pt x="286969" y="110490"/>
                  </a:lnTo>
                  <a:lnTo>
                    <a:pt x="284086" y="110490"/>
                  </a:lnTo>
                  <a:lnTo>
                    <a:pt x="284480" y="110109"/>
                  </a:lnTo>
                  <a:lnTo>
                    <a:pt x="285521" y="109080"/>
                  </a:lnTo>
                  <a:lnTo>
                    <a:pt x="286854" y="108724"/>
                  </a:lnTo>
                  <a:lnTo>
                    <a:pt x="286969" y="110490"/>
                  </a:lnTo>
                  <a:lnTo>
                    <a:pt x="286969" y="24739"/>
                  </a:lnTo>
                  <a:lnTo>
                    <a:pt x="285254" y="22479"/>
                  </a:lnTo>
                  <a:lnTo>
                    <a:pt x="290322" y="22479"/>
                  </a:lnTo>
                  <a:lnTo>
                    <a:pt x="290322" y="21971"/>
                  </a:lnTo>
                  <a:lnTo>
                    <a:pt x="284861" y="21971"/>
                  </a:lnTo>
                  <a:lnTo>
                    <a:pt x="283324" y="19939"/>
                  </a:lnTo>
                  <a:lnTo>
                    <a:pt x="281203" y="20320"/>
                  </a:lnTo>
                  <a:lnTo>
                    <a:pt x="281825" y="20320"/>
                  </a:lnTo>
                  <a:lnTo>
                    <a:pt x="281178" y="21082"/>
                  </a:lnTo>
                  <a:lnTo>
                    <a:pt x="280174" y="21971"/>
                  </a:lnTo>
                  <a:lnTo>
                    <a:pt x="262483" y="21971"/>
                  </a:lnTo>
                  <a:lnTo>
                    <a:pt x="263042" y="22479"/>
                  </a:lnTo>
                  <a:lnTo>
                    <a:pt x="279590" y="22479"/>
                  </a:lnTo>
                  <a:lnTo>
                    <a:pt x="276466" y="25247"/>
                  </a:lnTo>
                  <a:lnTo>
                    <a:pt x="276466" y="111315"/>
                  </a:lnTo>
                  <a:lnTo>
                    <a:pt x="276453" y="111633"/>
                  </a:lnTo>
                  <a:lnTo>
                    <a:pt x="276428" y="112141"/>
                  </a:lnTo>
                  <a:lnTo>
                    <a:pt x="251320" y="112141"/>
                  </a:lnTo>
                  <a:lnTo>
                    <a:pt x="251320" y="116078"/>
                  </a:lnTo>
                  <a:lnTo>
                    <a:pt x="250291" y="116078"/>
                  </a:lnTo>
                  <a:lnTo>
                    <a:pt x="251282" y="116027"/>
                  </a:lnTo>
                  <a:lnTo>
                    <a:pt x="251320" y="112141"/>
                  </a:lnTo>
                  <a:lnTo>
                    <a:pt x="242582" y="112141"/>
                  </a:lnTo>
                  <a:lnTo>
                    <a:pt x="242582" y="115951"/>
                  </a:lnTo>
                  <a:lnTo>
                    <a:pt x="242354" y="116078"/>
                  </a:lnTo>
                  <a:lnTo>
                    <a:pt x="241566" y="116078"/>
                  </a:lnTo>
                  <a:lnTo>
                    <a:pt x="241376" y="115570"/>
                  </a:lnTo>
                  <a:lnTo>
                    <a:pt x="241541" y="115570"/>
                  </a:lnTo>
                  <a:lnTo>
                    <a:pt x="242582" y="115951"/>
                  </a:lnTo>
                  <a:lnTo>
                    <a:pt x="242582" y="112141"/>
                  </a:lnTo>
                  <a:lnTo>
                    <a:pt x="240093" y="112141"/>
                  </a:lnTo>
                  <a:lnTo>
                    <a:pt x="239903" y="111633"/>
                  </a:lnTo>
                  <a:lnTo>
                    <a:pt x="276453" y="111633"/>
                  </a:lnTo>
                  <a:lnTo>
                    <a:pt x="276453" y="111379"/>
                  </a:lnTo>
                  <a:lnTo>
                    <a:pt x="275374" y="111379"/>
                  </a:lnTo>
                  <a:lnTo>
                    <a:pt x="276466" y="111315"/>
                  </a:lnTo>
                  <a:lnTo>
                    <a:pt x="276466" y="25247"/>
                  </a:lnTo>
                  <a:lnTo>
                    <a:pt x="275285" y="26289"/>
                  </a:lnTo>
                  <a:lnTo>
                    <a:pt x="273481" y="26289"/>
                  </a:lnTo>
                  <a:lnTo>
                    <a:pt x="269608" y="26543"/>
                  </a:lnTo>
                  <a:lnTo>
                    <a:pt x="255371" y="15367"/>
                  </a:lnTo>
                  <a:lnTo>
                    <a:pt x="251548" y="13843"/>
                  </a:lnTo>
                  <a:lnTo>
                    <a:pt x="251129" y="13843"/>
                  </a:lnTo>
                  <a:lnTo>
                    <a:pt x="245783" y="21082"/>
                  </a:lnTo>
                  <a:lnTo>
                    <a:pt x="243509" y="17018"/>
                  </a:lnTo>
                  <a:lnTo>
                    <a:pt x="244017" y="17018"/>
                  </a:lnTo>
                  <a:lnTo>
                    <a:pt x="242303" y="16637"/>
                  </a:lnTo>
                  <a:lnTo>
                    <a:pt x="240576" y="16256"/>
                  </a:lnTo>
                  <a:lnTo>
                    <a:pt x="240411" y="16129"/>
                  </a:lnTo>
                  <a:lnTo>
                    <a:pt x="236905" y="14376"/>
                  </a:lnTo>
                  <a:lnTo>
                    <a:pt x="233184" y="12839"/>
                  </a:lnTo>
                  <a:lnTo>
                    <a:pt x="229196" y="13677"/>
                  </a:lnTo>
                  <a:lnTo>
                    <a:pt x="226644" y="13538"/>
                  </a:lnTo>
                  <a:lnTo>
                    <a:pt x="226644" y="116078"/>
                  </a:lnTo>
                  <a:lnTo>
                    <a:pt x="221132" y="116078"/>
                  </a:lnTo>
                  <a:lnTo>
                    <a:pt x="226644" y="116078"/>
                  </a:lnTo>
                  <a:lnTo>
                    <a:pt x="226644" y="13538"/>
                  </a:lnTo>
                  <a:lnTo>
                    <a:pt x="224320" y="13398"/>
                  </a:lnTo>
                  <a:lnTo>
                    <a:pt x="222872" y="14744"/>
                  </a:lnTo>
                  <a:lnTo>
                    <a:pt x="222872" y="28956"/>
                  </a:lnTo>
                  <a:lnTo>
                    <a:pt x="221183" y="29476"/>
                  </a:lnTo>
                  <a:lnTo>
                    <a:pt x="220726" y="28727"/>
                  </a:lnTo>
                  <a:lnTo>
                    <a:pt x="220726" y="116078"/>
                  </a:lnTo>
                  <a:lnTo>
                    <a:pt x="220014" y="116078"/>
                  </a:lnTo>
                  <a:lnTo>
                    <a:pt x="220675" y="115481"/>
                  </a:lnTo>
                  <a:lnTo>
                    <a:pt x="220726" y="116078"/>
                  </a:lnTo>
                  <a:lnTo>
                    <a:pt x="220726" y="28727"/>
                  </a:lnTo>
                  <a:lnTo>
                    <a:pt x="220560" y="28448"/>
                  </a:lnTo>
                  <a:lnTo>
                    <a:pt x="222084" y="29057"/>
                  </a:lnTo>
                  <a:lnTo>
                    <a:pt x="222872" y="28956"/>
                  </a:lnTo>
                  <a:lnTo>
                    <a:pt x="222872" y="14744"/>
                  </a:lnTo>
                  <a:lnTo>
                    <a:pt x="219786" y="17576"/>
                  </a:lnTo>
                  <a:lnTo>
                    <a:pt x="214807" y="15900"/>
                  </a:lnTo>
                  <a:lnTo>
                    <a:pt x="211823" y="14325"/>
                  </a:lnTo>
                  <a:lnTo>
                    <a:pt x="206857" y="18148"/>
                  </a:lnTo>
                  <a:lnTo>
                    <a:pt x="204622" y="18592"/>
                  </a:lnTo>
                  <a:lnTo>
                    <a:pt x="202171" y="17665"/>
                  </a:lnTo>
                  <a:lnTo>
                    <a:pt x="200240" y="20129"/>
                  </a:lnTo>
                  <a:lnTo>
                    <a:pt x="199097" y="20231"/>
                  </a:lnTo>
                  <a:lnTo>
                    <a:pt x="197891" y="20624"/>
                  </a:lnTo>
                  <a:lnTo>
                    <a:pt x="197104" y="18897"/>
                  </a:lnTo>
                  <a:lnTo>
                    <a:pt x="190741" y="20167"/>
                  </a:lnTo>
                  <a:lnTo>
                    <a:pt x="190309" y="20116"/>
                  </a:lnTo>
                  <a:lnTo>
                    <a:pt x="189445" y="19304"/>
                  </a:lnTo>
                  <a:lnTo>
                    <a:pt x="188976" y="19926"/>
                  </a:lnTo>
                  <a:lnTo>
                    <a:pt x="188861" y="112649"/>
                  </a:lnTo>
                  <a:lnTo>
                    <a:pt x="188417" y="116065"/>
                  </a:lnTo>
                  <a:lnTo>
                    <a:pt x="185788" y="115976"/>
                  </a:lnTo>
                  <a:lnTo>
                    <a:pt x="185077" y="112522"/>
                  </a:lnTo>
                  <a:lnTo>
                    <a:pt x="186334" y="112522"/>
                  </a:lnTo>
                  <a:lnTo>
                    <a:pt x="188861" y="112649"/>
                  </a:lnTo>
                  <a:lnTo>
                    <a:pt x="188861" y="19913"/>
                  </a:lnTo>
                  <a:lnTo>
                    <a:pt x="184175" y="19253"/>
                  </a:lnTo>
                  <a:lnTo>
                    <a:pt x="184175" y="26250"/>
                  </a:lnTo>
                  <a:lnTo>
                    <a:pt x="183464" y="27178"/>
                  </a:lnTo>
                  <a:lnTo>
                    <a:pt x="182524" y="26454"/>
                  </a:lnTo>
                  <a:lnTo>
                    <a:pt x="184175" y="26250"/>
                  </a:lnTo>
                  <a:lnTo>
                    <a:pt x="184175" y="19253"/>
                  </a:lnTo>
                  <a:lnTo>
                    <a:pt x="178574" y="22479"/>
                  </a:lnTo>
                  <a:lnTo>
                    <a:pt x="177533" y="22479"/>
                  </a:lnTo>
                  <a:lnTo>
                    <a:pt x="178003" y="22872"/>
                  </a:lnTo>
                  <a:lnTo>
                    <a:pt x="168338" y="22999"/>
                  </a:lnTo>
                  <a:lnTo>
                    <a:pt x="168490" y="22898"/>
                  </a:lnTo>
                  <a:lnTo>
                    <a:pt x="163360" y="19786"/>
                  </a:lnTo>
                  <a:lnTo>
                    <a:pt x="158978" y="23126"/>
                  </a:lnTo>
                  <a:lnTo>
                    <a:pt x="158242" y="23139"/>
                  </a:lnTo>
                  <a:lnTo>
                    <a:pt x="158242" y="23495"/>
                  </a:lnTo>
                  <a:lnTo>
                    <a:pt x="154038" y="25171"/>
                  </a:lnTo>
                  <a:lnTo>
                    <a:pt x="151371" y="24599"/>
                  </a:lnTo>
                  <a:lnTo>
                    <a:pt x="150583" y="23495"/>
                  </a:lnTo>
                  <a:lnTo>
                    <a:pt x="158242" y="23495"/>
                  </a:lnTo>
                  <a:lnTo>
                    <a:pt x="158242" y="23139"/>
                  </a:lnTo>
                  <a:lnTo>
                    <a:pt x="150406" y="23253"/>
                  </a:lnTo>
                  <a:lnTo>
                    <a:pt x="149098" y="21399"/>
                  </a:lnTo>
                  <a:lnTo>
                    <a:pt x="146151" y="22936"/>
                  </a:lnTo>
                  <a:lnTo>
                    <a:pt x="144627" y="19761"/>
                  </a:lnTo>
                  <a:lnTo>
                    <a:pt x="142989" y="21183"/>
                  </a:lnTo>
                  <a:lnTo>
                    <a:pt x="141351" y="22682"/>
                  </a:lnTo>
                  <a:lnTo>
                    <a:pt x="141173" y="22682"/>
                  </a:lnTo>
                  <a:lnTo>
                    <a:pt x="138315" y="22453"/>
                  </a:lnTo>
                  <a:lnTo>
                    <a:pt x="135788" y="18745"/>
                  </a:lnTo>
                  <a:lnTo>
                    <a:pt x="132156" y="20154"/>
                  </a:lnTo>
                  <a:lnTo>
                    <a:pt x="133172" y="23469"/>
                  </a:lnTo>
                  <a:lnTo>
                    <a:pt x="130390" y="23495"/>
                  </a:lnTo>
                  <a:lnTo>
                    <a:pt x="133184" y="23495"/>
                  </a:lnTo>
                  <a:lnTo>
                    <a:pt x="134200" y="26746"/>
                  </a:lnTo>
                  <a:lnTo>
                    <a:pt x="137998" y="24955"/>
                  </a:lnTo>
                  <a:lnTo>
                    <a:pt x="141389" y="24701"/>
                  </a:lnTo>
                  <a:lnTo>
                    <a:pt x="143776" y="26479"/>
                  </a:lnTo>
                  <a:lnTo>
                    <a:pt x="140931" y="27647"/>
                  </a:lnTo>
                  <a:lnTo>
                    <a:pt x="141135" y="29171"/>
                  </a:lnTo>
                  <a:lnTo>
                    <a:pt x="137109" y="30099"/>
                  </a:lnTo>
                  <a:lnTo>
                    <a:pt x="133705" y="29210"/>
                  </a:lnTo>
                  <a:lnTo>
                    <a:pt x="132549" y="28194"/>
                  </a:lnTo>
                  <a:lnTo>
                    <a:pt x="131102" y="26924"/>
                  </a:lnTo>
                  <a:lnTo>
                    <a:pt x="124764" y="21336"/>
                  </a:lnTo>
                  <a:lnTo>
                    <a:pt x="124561" y="21145"/>
                  </a:lnTo>
                  <a:lnTo>
                    <a:pt x="124561" y="110883"/>
                  </a:lnTo>
                  <a:lnTo>
                    <a:pt x="123977" y="111734"/>
                  </a:lnTo>
                  <a:lnTo>
                    <a:pt x="123609" y="111455"/>
                  </a:lnTo>
                  <a:lnTo>
                    <a:pt x="124269" y="110807"/>
                  </a:lnTo>
                  <a:lnTo>
                    <a:pt x="124561" y="110883"/>
                  </a:lnTo>
                  <a:lnTo>
                    <a:pt x="124561" y="21145"/>
                  </a:lnTo>
                  <a:lnTo>
                    <a:pt x="119278" y="16129"/>
                  </a:lnTo>
                  <a:lnTo>
                    <a:pt x="109943" y="26924"/>
                  </a:lnTo>
                  <a:lnTo>
                    <a:pt x="106718" y="26454"/>
                  </a:lnTo>
                  <a:lnTo>
                    <a:pt x="106718" y="107099"/>
                  </a:lnTo>
                  <a:lnTo>
                    <a:pt x="105638" y="106832"/>
                  </a:lnTo>
                  <a:lnTo>
                    <a:pt x="106184" y="105791"/>
                  </a:lnTo>
                  <a:lnTo>
                    <a:pt x="106718" y="107099"/>
                  </a:lnTo>
                  <a:lnTo>
                    <a:pt x="106718" y="26454"/>
                  </a:lnTo>
                  <a:lnTo>
                    <a:pt x="105638" y="26289"/>
                  </a:lnTo>
                  <a:lnTo>
                    <a:pt x="104978" y="26289"/>
                  </a:lnTo>
                  <a:lnTo>
                    <a:pt x="100380" y="23495"/>
                  </a:lnTo>
                  <a:lnTo>
                    <a:pt x="99923" y="23495"/>
                  </a:lnTo>
                  <a:lnTo>
                    <a:pt x="98615" y="21717"/>
                  </a:lnTo>
                  <a:lnTo>
                    <a:pt x="98310" y="21717"/>
                  </a:lnTo>
                  <a:lnTo>
                    <a:pt x="97904" y="21971"/>
                  </a:lnTo>
                  <a:lnTo>
                    <a:pt x="97193" y="22479"/>
                  </a:lnTo>
                  <a:lnTo>
                    <a:pt x="89395" y="26250"/>
                  </a:lnTo>
                  <a:lnTo>
                    <a:pt x="89395" y="119443"/>
                  </a:lnTo>
                  <a:lnTo>
                    <a:pt x="86131" y="119443"/>
                  </a:lnTo>
                  <a:lnTo>
                    <a:pt x="85890" y="119570"/>
                  </a:lnTo>
                  <a:lnTo>
                    <a:pt x="86245" y="118821"/>
                  </a:lnTo>
                  <a:lnTo>
                    <a:pt x="88366" y="115697"/>
                  </a:lnTo>
                  <a:lnTo>
                    <a:pt x="89395" y="119443"/>
                  </a:lnTo>
                  <a:lnTo>
                    <a:pt x="89395" y="26250"/>
                  </a:lnTo>
                  <a:lnTo>
                    <a:pt x="88506" y="26670"/>
                  </a:lnTo>
                  <a:lnTo>
                    <a:pt x="80175" y="28194"/>
                  </a:lnTo>
                  <a:lnTo>
                    <a:pt x="71742" y="27940"/>
                  </a:lnTo>
                  <a:lnTo>
                    <a:pt x="63246" y="26924"/>
                  </a:lnTo>
                  <a:lnTo>
                    <a:pt x="61582" y="21844"/>
                  </a:lnTo>
                  <a:lnTo>
                    <a:pt x="61506" y="21590"/>
                  </a:lnTo>
                  <a:lnTo>
                    <a:pt x="64185" y="21844"/>
                  </a:lnTo>
                  <a:lnTo>
                    <a:pt x="69557" y="25298"/>
                  </a:lnTo>
                  <a:lnTo>
                    <a:pt x="72428" y="25082"/>
                  </a:lnTo>
                  <a:lnTo>
                    <a:pt x="75107" y="21590"/>
                  </a:lnTo>
                  <a:lnTo>
                    <a:pt x="75336" y="21297"/>
                  </a:lnTo>
                  <a:lnTo>
                    <a:pt x="67843" y="18503"/>
                  </a:lnTo>
                  <a:lnTo>
                    <a:pt x="62788" y="18503"/>
                  </a:lnTo>
                  <a:lnTo>
                    <a:pt x="59283" y="19304"/>
                  </a:lnTo>
                  <a:lnTo>
                    <a:pt x="55270" y="19456"/>
                  </a:lnTo>
                  <a:lnTo>
                    <a:pt x="51981" y="23063"/>
                  </a:lnTo>
                  <a:lnTo>
                    <a:pt x="51955" y="24155"/>
                  </a:lnTo>
                  <a:lnTo>
                    <a:pt x="51777" y="24663"/>
                  </a:lnTo>
                  <a:lnTo>
                    <a:pt x="51879" y="24790"/>
                  </a:lnTo>
                  <a:lnTo>
                    <a:pt x="49377" y="27432"/>
                  </a:lnTo>
                  <a:lnTo>
                    <a:pt x="48742" y="30988"/>
                  </a:lnTo>
                  <a:lnTo>
                    <a:pt x="48679" y="31369"/>
                  </a:lnTo>
                  <a:lnTo>
                    <a:pt x="48602" y="31750"/>
                  </a:lnTo>
                  <a:lnTo>
                    <a:pt x="48539" y="32131"/>
                  </a:lnTo>
                  <a:lnTo>
                    <a:pt x="48450" y="32639"/>
                  </a:lnTo>
                  <a:lnTo>
                    <a:pt x="48361" y="33147"/>
                  </a:lnTo>
                  <a:lnTo>
                    <a:pt x="44564" y="32131"/>
                  </a:lnTo>
                  <a:lnTo>
                    <a:pt x="43954" y="32131"/>
                  </a:lnTo>
                  <a:lnTo>
                    <a:pt x="44094" y="31953"/>
                  </a:lnTo>
                  <a:lnTo>
                    <a:pt x="43548" y="32131"/>
                  </a:lnTo>
                  <a:lnTo>
                    <a:pt x="43230" y="32131"/>
                  </a:lnTo>
                  <a:lnTo>
                    <a:pt x="40297" y="32575"/>
                  </a:lnTo>
                  <a:lnTo>
                    <a:pt x="35445" y="28727"/>
                  </a:lnTo>
                  <a:lnTo>
                    <a:pt x="35928" y="38633"/>
                  </a:lnTo>
                  <a:lnTo>
                    <a:pt x="33540" y="38354"/>
                  </a:lnTo>
                  <a:lnTo>
                    <a:pt x="31788" y="36830"/>
                  </a:lnTo>
                  <a:lnTo>
                    <a:pt x="26682" y="31369"/>
                  </a:lnTo>
                  <a:lnTo>
                    <a:pt x="22682" y="30226"/>
                  </a:lnTo>
                  <a:lnTo>
                    <a:pt x="16598" y="36449"/>
                  </a:lnTo>
                  <a:lnTo>
                    <a:pt x="9753" y="41694"/>
                  </a:lnTo>
                  <a:lnTo>
                    <a:pt x="9753" y="52920"/>
                  </a:lnTo>
                  <a:lnTo>
                    <a:pt x="9613" y="52997"/>
                  </a:lnTo>
                  <a:lnTo>
                    <a:pt x="9131" y="52565"/>
                  </a:lnTo>
                  <a:lnTo>
                    <a:pt x="9753" y="52920"/>
                  </a:lnTo>
                  <a:lnTo>
                    <a:pt x="9753" y="41694"/>
                  </a:lnTo>
                  <a:lnTo>
                    <a:pt x="9563" y="41846"/>
                  </a:lnTo>
                  <a:lnTo>
                    <a:pt x="9563" y="51460"/>
                  </a:lnTo>
                  <a:lnTo>
                    <a:pt x="9410" y="51587"/>
                  </a:lnTo>
                  <a:lnTo>
                    <a:pt x="9499" y="51308"/>
                  </a:lnTo>
                  <a:lnTo>
                    <a:pt x="9563" y="51460"/>
                  </a:lnTo>
                  <a:lnTo>
                    <a:pt x="9563" y="41846"/>
                  </a:lnTo>
                  <a:lnTo>
                    <a:pt x="3492" y="46482"/>
                  </a:lnTo>
                  <a:lnTo>
                    <a:pt x="0" y="48387"/>
                  </a:lnTo>
                  <a:lnTo>
                    <a:pt x="901" y="50292"/>
                  </a:lnTo>
                  <a:lnTo>
                    <a:pt x="889" y="51549"/>
                  </a:lnTo>
                  <a:lnTo>
                    <a:pt x="3111" y="55270"/>
                  </a:lnTo>
                  <a:lnTo>
                    <a:pt x="7607" y="55156"/>
                  </a:lnTo>
                  <a:lnTo>
                    <a:pt x="8724" y="60718"/>
                  </a:lnTo>
                  <a:lnTo>
                    <a:pt x="8318" y="75184"/>
                  </a:lnTo>
                  <a:lnTo>
                    <a:pt x="8597" y="75692"/>
                  </a:lnTo>
                  <a:lnTo>
                    <a:pt x="18999" y="81280"/>
                  </a:lnTo>
                  <a:lnTo>
                    <a:pt x="19304" y="81534"/>
                  </a:lnTo>
                  <a:lnTo>
                    <a:pt x="18961" y="89408"/>
                  </a:lnTo>
                  <a:lnTo>
                    <a:pt x="18846" y="91821"/>
                  </a:lnTo>
                  <a:lnTo>
                    <a:pt x="18796" y="93218"/>
                  </a:lnTo>
                  <a:lnTo>
                    <a:pt x="25730" y="89408"/>
                  </a:lnTo>
                  <a:lnTo>
                    <a:pt x="31724" y="92710"/>
                  </a:lnTo>
                  <a:lnTo>
                    <a:pt x="31940" y="94869"/>
                  </a:lnTo>
                  <a:lnTo>
                    <a:pt x="35153" y="103632"/>
                  </a:lnTo>
                  <a:lnTo>
                    <a:pt x="35026" y="105283"/>
                  </a:lnTo>
                  <a:lnTo>
                    <a:pt x="33782" y="111379"/>
                  </a:lnTo>
                  <a:lnTo>
                    <a:pt x="33731" y="111633"/>
                  </a:lnTo>
                  <a:lnTo>
                    <a:pt x="33629" y="112141"/>
                  </a:lnTo>
                  <a:lnTo>
                    <a:pt x="33528" y="112649"/>
                  </a:lnTo>
                  <a:lnTo>
                    <a:pt x="37807" y="118745"/>
                  </a:lnTo>
                  <a:lnTo>
                    <a:pt x="41109" y="118745"/>
                  </a:lnTo>
                  <a:lnTo>
                    <a:pt x="42722" y="125730"/>
                  </a:lnTo>
                  <a:lnTo>
                    <a:pt x="47193" y="122809"/>
                  </a:lnTo>
                  <a:lnTo>
                    <a:pt x="46824" y="120777"/>
                  </a:lnTo>
                  <a:lnTo>
                    <a:pt x="46710" y="120142"/>
                  </a:lnTo>
                  <a:lnTo>
                    <a:pt x="46621" y="119634"/>
                  </a:lnTo>
                  <a:lnTo>
                    <a:pt x="44577" y="116586"/>
                  </a:lnTo>
                  <a:lnTo>
                    <a:pt x="44843" y="116586"/>
                  </a:lnTo>
                  <a:lnTo>
                    <a:pt x="45669" y="114300"/>
                  </a:lnTo>
                  <a:lnTo>
                    <a:pt x="48679" y="114808"/>
                  </a:lnTo>
                  <a:lnTo>
                    <a:pt x="50685" y="117729"/>
                  </a:lnTo>
                  <a:lnTo>
                    <a:pt x="51181" y="118364"/>
                  </a:lnTo>
                  <a:lnTo>
                    <a:pt x="53378" y="120650"/>
                  </a:lnTo>
                  <a:lnTo>
                    <a:pt x="57442" y="118745"/>
                  </a:lnTo>
                  <a:lnTo>
                    <a:pt x="57073" y="118745"/>
                  </a:lnTo>
                  <a:lnTo>
                    <a:pt x="59105" y="116928"/>
                  </a:lnTo>
                  <a:lnTo>
                    <a:pt x="58775" y="116928"/>
                  </a:lnTo>
                  <a:lnTo>
                    <a:pt x="61760" y="116192"/>
                  </a:lnTo>
                  <a:lnTo>
                    <a:pt x="64465" y="116928"/>
                  </a:lnTo>
                  <a:lnTo>
                    <a:pt x="67081" y="122656"/>
                  </a:lnTo>
                  <a:lnTo>
                    <a:pt x="73761" y="117068"/>
                  </a:lnTo>
                  <a:lnTo>
                    <a:pt x="76987" y="121208"/>
                  </a:lnTo>
                  <a:lnTo>
                    <a:pt x="80594" y="123329"/>
                  </a:lnTo>
                  <a:lnTo>
                    <a:pt x="82448" y="125006"/>
                  </a:lnTo>
                  <a:lnTo>
                    <a:pt x="82448" y="127901"/>
                  </a:lnTo>
                  <a:lnTo>
                    <a:pt x="85483" y="127901"/>
                  </a:lnTo>
                  <a:lnTo>
                    <a:pt x="88150" y="129273"/>
                  </a:lnTo>
                  <a:lnTo>
                    <a:pt x="90805" y="129616"/>
                  </a:lnTo>
                  <a:lnTo>
                    <a:pt x="93129" y="127901"/>
                  </a:lnTo>
                  <a:lnTo>
                    <a:pt x="93281" y="127901"/>
                  </a:lnTo>
                  <a:lnTo>
                    <a:pt x="94805" y="124993"/>
                  </a:lnTo>
                  <a:lnTo>
                    <a:pt x="94881" y="124841"/>
                  </a:lnTo>
                  <a:lnTo>
                    <a:pt x="98094" y="126847"/>
                  </a:lnTo>
                  <a:lnTo>
                    <a:pt x="99098" y="124993"/>
                  </a:lnTo>
                  <a:lnTo>
                    <a:pt x="99187" y="124841"/>
                  </a:lnTo>
                  <a:lnTo>
                    <a:pt x="103073" y="117678"/>
                  </a:lnTo>
                  <a:lnTo>
                    <a:pt x="107111" y="119443"/>
                  </a:lnTo>
                  <a:lnTo>
                    <a:pt x="114503" y="124523"/>
                  </a:lnTo>
                  <a:lnTo>
                    <a:pt x="117602" y="122897"/>
                  </a:lnTo>
                  <a:lnTo>
                    <a:pt x="116154" y="117678"/>
                  </a:lnTo>
                  <a:lnTo>
                    <a:pt x="115989" y="117081"/>
                  </a:lnTo>
                  <a:lnTo>
                    <a:pt x="117500" y="116065"/>
                  </a:lnTo>
                  <a:lnTo>
                    <a:pt x="119659" y="117322"/>
                  </a:lnTo>
                  <a:lnTo>
                    <a:pt x="120611" y="114414"/>
                  </a:lnTo>
                  <a:lnTo>
                    <a:pt x="129501" y="114376"/>
                  </a:lnTo>
                  <a:lnTo>
                    <a:pt x="131876" y="117754"/>
                  </a:lnTo>
                  <a:lnTo>
                    <a:pt x="133832" y="114896"/>
                  </a:lnTo>
                  <a:lnTo>
                    <a:pt x="133680" y="115925"/>
                  </a:lnTo>
                  <a:lnTo>
                    <a:pt x="133311" y="118846"/>
                  </a:lnTo>
                  <a:lnTo>
                    <a:pt x="135877" y="122326"/>
                  </a:lnTo>
                  <a:lnTo>
                    <a:pt x="136220" y="119329"/>
                  </a:lnTo>
                  <a:lnTo>
                    <a:pt x="136652" y="116611"/>
                  </a:lnTo>
                  <a:lnTo>
                    <a:pt x="134581" y="113804"/>
                  </a:lnTo>
                  <a:lnTo>
                    <a:pt x="135775" y="112052"/>
                  </a:lnTo>
                  <a:lnTo>
                    <a:pt x="138188" y="116611"/>
                  </a:lnTo>
                  <a:lnTo>
                    <a:pt x="138226" y="118452"/>
                  </a:lnTo>
                  <a:lnTo>
                    <a:pt x="138493" y="120129"/>
                  </a:lnTo>
                  <a:lnTo>
                    <a:pt x="139763" y="121119"/>
                  </a:lnTo>
                  <a:lnTo>
                    <a:pt x="141312" y="124752"/>
                  </a:lnTo>
                  <a:lnTo>
                    <a:pt x="142875" y="113741"/>
                  </a:lnTo>
                  <a:lnTo>
                    <a:pt x="144411" y="121132"/>
                  </a:lnTo>
                  <a:lnTo>
                    <a:pt x="146138" y="123304"/>
                  </a:lnTo>
                  <a:lnTo>
                    <a:pt x="150672" y="124167"/>
                  </a:lnTo>
                  <a:lnTo>
                    <a:pt x="151206" y="118313"/>
                  </a:lnTo>
                  <a:lnTo>
                    <a:pt x="152082" y="116890"/>
                  </a:lnTo>
                  <a:lnTo>
                    <a:pt x="151790" y="118846"/>
                  </a:lnTo>
                  <a:lnTo>
                    <a:pt x="159270" y="116979"/>
                  </a:lnTo>
                  <a:lnTo>
                    <a:pt x="155689" y="123329"/>
                  </a:lnTo>
                  <a:lnTo>
                    <a:pt x="156400" y="125056"/>
                  </a:lnTo>
                  <a:lnTo>
                    <a:pt x="157581" y="125437"/>
                  </a:lnTo>
                  <a:lnTo>
                    <a:pt x="158877" y="125501"/>
                  </a:lnTo>
                  <a:lnTo>
                    <a:pt x="161023" y="123317"/>
                  </a:lnTo>
                  <a:lnTo>
                    <a:pt x="163156" y="128803"/>
                  </a:lnTo>
                  <a:lnTo>
                    <a:pt x="165303" y="125539"/>
                  </a:lnTo>
                  <a:lnTo>
                    <a:pt x="166103" y="125514"/>
                  </a:lnTo>
                  <a:lnTo>
                    <a:pt x="166903" y="125552"/>
                  </a:lnTo>
                  <a:lnTo>
                    <a:pt x="171678" y="124510"/>
                  </a:lnTo>
                  <a:lnTo>
                    <a:pt x="176796" y="127939"/>
                  </a:lnTo>
                  <a:lnTo>
                    <a:pt x="181279" y="123367"/>
                  </a:lnTo>
                  <a:lnTo>
                    <a:pt x="181495" y="122707"/>
                  </a:lnTo>
                  <a:lnTo>
                    <a:pt x="181521" y="122047"/>
                  </a:lnTo>
                  <a:lnTo>
                    <a:pt x="181406" y="121373"/>
                  </a:lnTo>
                  <a:lnTo>
                    <a:pt x="182499" y="118287"/>
                  </a:lnTo>
                  <a:lnTo>
                    <a:pt x="186042" y="117170"/>
                  </a:lnTo>
                  <a:lnTo>
                    <a:pt x="185813" y="116078"/>
                  </a:lnTo>
                  <a:lnTo>
                    <a:pt x="188404" y="116078"/>
                  </a:lnTo>
                  <a:lnTo>
                    <a:pt x="187667" y="121767"/>
                  </a:lnTo>
                  <a:lnTo>
                    <a:pt x="190868" y="119430"/>
                  </a:lnTo>
                  <a:lnTo>
                    <a:pt x="190868" y="119824"/>
                  </a:lnTo>
                  <a:lnTo>
                    <a:pt x="192278" y="118402"/>
                  </a:lnTo>
                  <a:lnTo>
                    <a:pt x="192430" y="118287"/>
                  </a:lnTo>
                  <a:lnTo>
                    <a:pt x="195389" y="118618"/>
                  </a:lnTo>
                  <a:lnTo>
                    <a:pt x="193560" y="117094"/>
                  </a:lnTo>
                  <a:lnTo>
                    <a:pt x="194411" y="116243"/>
                  </a:lnTo>
                  <a:lnTo>
                    <a:pt x="195389" y="118618"/>
                  </a:lnTo>
                  <a:lnTo>
                    <a:pt x="197840" y="116243"/>
                  </a:lnTo>
                  <a:lnTo>
                    <a:pt x="198742" y="115366"/>
                  </a:lnTo>
                  <a:lnTo>
                    <a:pt x="200748" y="118618"/>
                  </a:lnTo>
                  <a:lnTo>
                    <a:pt x="200875" y="118821"/>
                  </a:lnTo>
                  <a:lnTo>
                    <a:pt x="200990" y="118999"/>
                  </a:lnTo>
                  <a:lnTo>
                    <a:pt x="203479" y="121170"/>
                  </a:lnTo>
                  <a:lnTo>
                    <a:pt x="205397" y="122859"/>
                  </a:lnTo>
                  <a:lnTo>
                    <a:pt x="205905" y="122682"/>
                  </a:lnTo>
                  <a:lnTo>
                    <a:pt x="206375" y="122986"/>
                  </a:lnTo>
                  <a:lnTo>
                    <a:pt x="208838" y="118999"/>
                  </a:lnTo>
                  <a:lnTo>
                    <a:pt x="208940" y="118821"/>
                  </a:lnTo>
                  <a:lnTo>
                    <a:pt x="209308" y="118237"/>
                  </a:lnTo>
                  <a:lnTo>
                    <a:pt x="209600" y="117995"/>
                  </a:lnTo>
                  <a:lnTo>
                    <a:pt x="209473" y="117957"/>
                  </a:lnTo>
                  <a:lnTo>
                    <a:pt x="209778" y="117475"/>
                  </a:lnTo>
                  <a:lnTo>
                    <a:pt x="213918" y="120230"/>
                  </a:lnTo>
                  <a:lnTo>
                    <a:pt x="217868" y="120992"/>
                  </a:lnTo>
                  <a:lnTo>
                    <a:pt x="220421" y="118821"/>
                  </a:lnTo>
                  <a:lnTo>
                    <a:pt x="220472" y="118618"/>
                  </a:lnTo>
                  <a:lnTo>
                    <a:pt x="220586" y="118173"/>
                  </a:lnTo>
                  <a:lnTo>
                    <a:pt x="220637" y="118008"/>
                  </a:lnTo>
                  <a:lnTo>
                    <a:pt x="219862" y="117475"/>
                  </a:lnTo>
                  <a:lnTo>
                    <a:pt x="218579" y="116586"/>
                  </a:lnTo>
                  <a:lnTo>
                    <a:pt x="219456" y="116586"/>
                  </a:lnTo>
                  <a:lnTo>
                    <a:pt x="220751" y="116586"/>
                  </a:lnTo>
                  <a:lnTo>
                    <a:pt x="220802" y="117348"/>
                  </a:lnTo>
                  <a:lnTo>
                    <a:pt x="220992" y="116586"/>
                  </a:lnTo>
                  <a:lnTo>
                    <a:pt x="226999" y="116586"/>
                  </a:lnTo>
                  <a:lnTo>
                    <a:pt x="227457" y="117208"/>
                  </a:lnTo>
                  <a:lnTo>
                    <a:pt x="226237" y="119291"/>
                  </a:lnTo>
                  <a:lnTo>
                    <a:pt x="226822" y="121285"/>
                  </a:lnTo>
                  <a:lnTo>
                    <a:pt x="227609" y="123278"/>
                  </a:lnTo>
                  <a:lnTo>
                    <a:pt x="237185" y="121069"/>
                  </a:lnTo>
                  <a:lnTo>
                    <a:pt x="244043" y="116586"/>
                  </a:lnTo>
                  <a:lnTo>
                    <a:pt x="244411" y="116586"/>
                  </a:lnTo>
                  <a:lnTo>
                    <a:pt x="251764" y="116586"/>
                  </a:lnTo>
                  <a:lnTo>
                    <a:pt x="257746" y="123418"/>
                  </a:lnTo>
                  <a:lnTo>
                    <a:pt x="258572" y="125425"/>
                  </a:lnTo>
                  <a:lnTo>
                    <a:pt x="259422" y="127393"/>
                  </a:lnTo>
                  <a:lnTo>
                    <a:pt x="261175" y="128054"/>
                  </a:lnTo>
                  <a:lnTo>
                    <a:pt x="264325" y="125539"/>
                  </a:lnTo>
                  <a:lnTo>
                    <a:pt x="264426" y="119202"/>
                  </a:lnTo>
                  <a:lnTo>
                    <a:pt x="267881" y="118364"/>
                  </a:lnTo>
                  <a:lnTo>
                    <a:pt x="271602" y="118364"/>
                  </a:lnTo>
                  <a:lnTo>
                    <a:pt x="274662" y="117729"/>
                  </a:lnTo>
                  <a:lnTo>
                    <a:pt x="275120" y="117729"/>
                  </a:lnTo>
                  <a:lnTo>
                    <a:pt x="276720" y="116484"/>
                  </a:lnTo>
                  <a:lnTo>
                    <a:pt x="277063" y="116522"/>
                  </a:lnTo>
                  <a:lnTo>
                    <a:pt x="277215" y="116103"/>
                  </a:lnTo>
                  <a:lnTo>
                    <a:pt x="277558" y="116078"/>
                  </a:lnTo>
                  <a:lnTo>
                    <a:pt x="287350" y="116078"/>
                  </a:lnTo>
                  <a:lnTo>
                    <a:pt x="287362" y="116230"/>
                  </a:lnTo>
                  <a:lnTo>
                    <a:pt x="287921" y="116078"/>
                  </a:lnTo>
                  <a:lnTo>
                    <a:pt x="289115" y="116078"/>
                  </a:lnTo>
                  <a:lnTo>
                    <a:pt x="289306" y="116789"/>
                  </a:lnTo>
                  <a:lnTo>
                    <a:pt x="290309" y="118262"/>
                  </a:lnTo>
                  <a:lnTo>
                    <a:pt x="291211" y="120230"/>
                  </a:lnTo>
                  <a:lnTo>
                    <a:pt x="292862" y="118262"/>
                  </a:lnTo>
                  <a:lnTo>
                    <a:pt x="295236" y="116078"/>
                  </a:lnTo>
                  <a:lnTo>
                    <a:pt x="310248" y="116078"/>
                  </a:lnTo>
                  <a:lnTo>
                    <a:pt x="309422" y="115570"/>
                  </a:lnTo>
                  <a:lnTo>
                    <a:pt x="295630" y="115570"/>
                  </a:lnTo>
                  <a:lnTo>
                    <a:pt x="295871" y="112141"/>
                  </a:lnTo>
                  <a:lnTo>
                    <a:pt x="306755" y="112141"/>
                  </a:lnTo>
                  <a:lnTo>
                    <a:pt x="306438" y="111633"/>
                  </a:lnTo>
                  <a:lnTo>
                    <a:pt x="295897" y="111633"/>
                  </a:lnTo>
                  <a:lnTo>
                    <a:pt x="296151" y="108089"/>
                  </a:lnTo>
                  <a:lnTo>
                    <a:pt x="296151" y="107950"/>
                  </a:lnTo>
                  <a:lnTo>
                    <a:pt x="304126" y="107950"/>
                  </a:lnTo>
                  <a:lnTo>
                    <a:pt x="306438" y="111633"/>
                  </a:lnTo>
                  <a:lnTo>
                    <a:pt x="342684" y="111633"/>
                  </a:lnTo>
                  <a:lnTo>
                    <a:pt x="342798" y="108839"/>
                  </a:lnTo>
                  <a:lnTo>
                    <a:pt x="342836" y="107950"/>
                  </a:lnTo>
                  <a:lnTo>
                    <a:pt x="342950" y="105156"/>
                  </a:lnTo>
                  <a:lnTo>
                    <a:pt x="342976" y="104521"/>
                  </a:lnTo>
                  <a:lnTo>
                    <a:pt x="346379" y="104521"/>
                  </a:lnTo>
                  <a:lnTo>
                    <a:pt x="346405" y="104775"/>
                  </a:lnTo>
                  <a:lnTo>
                    <a:pt x="346506" y="105791"/>
                  </a:lnTo>
                  <a:lnTo>
                    <a:pt x="346608" y="106807"/>
                  </a:lnTo>
                  <a:lnTo>
                    <a:pt x="346722" y="107950"/>
                  </a:lnTo>
                  <a:lnTo>
                    <a:pt x="346760" y="108331"/>
                  </a:lnTo>
                  <a:lnTo>
                    <a:pt x="346862" y="109258"/>
                  </a:lnTo>
                  <a:lnTo>
                    <a:pt x="346976" y="110490"/>
                  </a:lnTo>
                  <a:lnTo>
                    <a:pt x="347103" y="111633"/>
                  </a:lnTo>
                  <a:lnTo>
                    <a:pt x="347929" y="111633"/>
                  </a:lnTo>
                  <a:lnTo>
                    <a:pt x="351866" y="104521"/>
                  </a:lnTo>
                  <a:lnTo>
                    <a:pt x="352132" y="104051"/>
                  </a:lnTo>
                  <a:lnTo>
                    <a:pt x="352374" y="103632"/>
                  </a:lnTo>
                  <a:lnTo>
                    <a:pt x="353860" y="100965"/>
                  </a:lnTo>
                  <a:lnTo>
                    <a:pt x="357657" y="110490"/>
                  </a:lnTo>
                  <a:lnTo>
                    <a:pt x="361835" y="109728"/>
                  </a:lnTo>
                  <a:lnTo>
                    <a:pt x="363905" y="111633"/>
                  </a:lnTo>
                  <a:lnTo>
                    <a:pt x="366687" y="111633"/>
                  </a:lnTo>
                  <a:lnTo>
                    <a:pt x="368579" y="110490"/>
                  </a:lnTo>
                  <a:lnTo>
                    <a:pt x="368439" y="110490"/>
                  </a:lnTo>
                  <a:lnTo>
                    <a:pt x="369404" y="109728"/>
                  </a:lnTo>
                  <a:lnTo>
                    <a:pt x="373418" y="106553"/>
                  </a:lnTo>
                  <a:lnTo>
                    <a:pt x="375742" y="106553"/>
                  </a:lnTo>
                  <a:lnTo>
                    <a:pt x="377647" y="110109"/>
                  </a:lnTo>
                  <a:lnTo>
                    <a:pt x="383082" y="111633"/>
                  </a:lnTo>
                  <a:lnTo>
                    <a:pt x="398932" y="111633"/>
                  </a:lnTo>
                  <a:lnTo>
                    <a:pt x="395871" y="112141"/>
                  </a:lnTo>
                  <a:lnTo>
                    <a:pt x="447649" y="112141"/>
                  </a:lnTo>
                  <a:lnTo>
                    <a:pt x="448564" y="114833"/>
                  </a:lnTo>
                  <a:lnTo>
                    <a:pt x="448665" y="115570"/>
                  </a:lnTo>
                  <a:lnTo>
                    <a:pt x="342519" y="115570"/>
                  </a:lnTo>
                  <a:lnTo>
                    <a:pt x="342506" y="116078"/>
                  </a:lnTo>
                  <a:lnTo>
                    <a:pt x="343357" y="116078"/>
                  </a:lnTo>
                  <a:lnTo>
                    <a:pt x="342493" y="116332"/>
                  </a:lnTo>
                  <a:lnTo>
                    <a:pt x="342506" y="116078"/>
                  </a:lnTo>
                  <a:lnTo>
                    <a:pt x="310248" y="116078"/>
                  </a:lnTo>
                  <a:lnTo>
                    <a:pt x="312140" y="117221"/>
                  </a:lnTo>
                  <a:lnTo>
                    <a:pt x="315074" y="116586"/>
                  </a:lnTo>
                  <a:lnTo>
                    <a:pt x="321513" y="116586"/>
                  </a:lnTo>
                  <a:lnTo>
                    <a:pt x="328536" y="117729"/>
                  </a:lnTo>
                  <a:lnTo>
                    <a:pt x="335521" y="118364"/>
                  </a:lnTo>
                  <a:lnTo>
                    <a:pt x="341617" y="116586"/>
                  </a:lnTo>
                  <a:lnTo>
                    <a:pt x="342480" y="116586"/>
                  </a:lnTo>
                  <a:lnTo>
                    <a:pt x="449681" y="116586"/>
                  </a:lnTo>
                  <a:lnTo>
                    <a:pt x="450215" y="116662"/>
                  </a:lnTo>
                  <a:lnTo>
                    <a:pt x="450367" y="116586"/>
                  </a:lnTo>
                  <a:lnTo>
                    <a:pt x="459943" y="116586"/>
                  </a:lnTo>
                  <a:lnTo>
                    <a:pt x="463130" y="122148"/>
                  </a:lnTo>
                  <a:lnTo>
                    <a:pt x="463943" y="123151"/>
                  </a:lnTo>
                  <a:lnTo>
                    <a:pt x="463410" y="119214"/>
                  </a:lnTo>
                  <a:lnTo>
                    <a:pt x="463537" y="119380"/>
                  </a:lnTo>
                  <a:lnTo>
                    <a:pt x="465023" y="122047"/>
                  </a:lnTo>
                  <a:lnTo>
                    <a:pt x="466572" y="121666"/>
                  </a:lnTo>
                  <a:lnTo>
                    <a:pt x="466699" y="121666"/>
                  </a:lnTo>
                  <a:lnTo>
                    <a:pt x="467245" y="121500"/>
                  </a:lnTo>
                  <a:lnTo>
                    <a:pt x="464553" y="123939"/>
                  </a:lnTo>
                  <a:lnTo>
                    <a:pt x="463943" y="123151"/>
                  </a:lnTo>
                  <a:lnTo>
                    <a:pt x="464058" y="124053"/>
                  </a:lnTo>
                  <a:lnTo>
                    <a:pt x="464096" y="124358"/>
                  </a:lnTo>
                  <a:lnTo>
                    <a:pt x="464629" y="124053"/>
                  </a:lnTo>
                  <a:lnTo>
                    <a:pt x="470839" y="120789"/>
                  </a:lnTo>
                  <a:lnTo>
                    <a:pt x="474573" y="125171"/>
                  </a:lnTo>
                  <a:lnTo>
                    <a:pt x="478612" y="124955"/>
                  </a:lnTo>
                  <a:lnTo>
                    <a:pt x="480720" y="126746"/>
                  </a:lnTo>
                  <a:lnTo>
                    <a:pt x="482676" y="124460"/>
                  </a:lnTo>
                  <a:lnTo>
                    <a:pt x="485228" y="118745"/>
                  </a:lnTo>
                  <a:lnTo>
                    <a:pt x="486206" y="116586"/>
                  </a:lnTo>
                  <a:lnTo>
                    <a:pt x="512394" y="116586"/>
                  </a:lnTo>
                  <a:lnTo>
                    <a:pt x="512305" y="117830"/>
                  </a:lnTo>
                  <a:lnTo>
                    <a:pt x="515734" y="116928"/>
                  </a:lnTo>
                  <a:lnTo>
                    <a:pt x="515810" y="117525"/>
                  </a:lnTo>
                  <a:lnTo>
                    <a:pt x="516077" y="118491"/>
                  </a:lnTo>
                  <a:lnTo>
                    <a:pt x="516534" y="119189"/>
                  </a:lnTo>
                  <a:lnTo>
                    <a:pt x="517220" y="119583"/>
                  </a:lnTo>
                  <a:lnTo>
                    <a:pt x="519061" y="119405"/>
                  </a:lnTo>
                  <a:lnTo>
                    <a:pt x="520928" y="118656"/>
                  </a:lnTo>
                  <a:lnTo>
                    <a:pt x="522185" y="116586"/>
                  </a:lnTo>
                  <a:lnTo>
                    <a:pt x="523989" y="116586"/>
                  </a:lnTo>
                  <a:lnTo>
                    <a:pt x="522554" y="121589"/>
                  </a:lnTo>
                  <a:lnTo>
                    <a:pt x="524713" y="118808"/>
                  </a:lnTo>
                  <a:lnTo>
                    <a:pt x="526262" y="118833"/>
                  </a:lnTo>
                  <a:lnTo>
                    <a:pt x="528294" y="117335"/>
                  </a:lnTo>
                  <a:lnTo>
                    <a:pt x="528650" y="116586"/>
                  </a:lnTo>
                  <a:lnTo>
                    <a:pt x="529615" y="116586"/>
                  </a:lnTo>
                  <a:lnTo>
                    <a:pt x="529602" y="116725"/>
                  </a:lnTo>
                  <a:lnTo>
                    <a:pt x="529564" y="120294"/>
                  </a:lnTo>
                  <a:lnTo>
                    <a:pt x="535787" y="118948"/>
                  </a:lnTo>
                  <a:lnTo>
                    <a:pt x="537476" y="119672"/>
                  </a:lnTo>
                  <a:lnTo>
                    <a:pt x="539076" y="121056"/>
                  </a:lnTo>
                  <a:lnTo>
                    <a:pt x="547027" y="121196"/>
                  </a:lnTo>
                  <a:lnTo>
                    <a:pt x="548779" y="119214"/>
                  </a:lnTo>
                  <a:lnTo>
                    <a:pt x="549452" y="118579"/>
                  </a:lnTo>
                  <a:lnTo>
                    <a:pt x="549871" y="118186"/>
                  </a:lnTo>
                  <a:lnTo>
                    <a:pt x="550341" y="117729"/>
                  </a:lnTo>
                  <a:lnTo>
                    <a:pt x="550519" y="117729"/>
                  </a:lnTo>
                  <a:lnTo>
                    <a:pt x="553554" y="119075"/>
                  </a:lnTo>
                  <a:lnTo>
                    <a:pt x="553542" y="117729"/>
                  </a:lnTo>
                  <a:lnTo>
                    <a:pt x="577862" y="117729"/>
                  </a:lnTo>
                  <a:lnTo>
                    <a:pt x="577392" y="119849"/>
                  </a:lnTo>
                  <a:lnTo>
                    <a:pt x="582066" y="118706"/>
                  </a:lnTo>
                  <a:lnTo>
                    <a:pt x="582383" y="118745"/>
                  </a:lnTo>
                  <a:lnTo>
                    <a:pt x="583539" y="117729"/>
                  </a:lnTo>
                  <a:lnTo>
                    <a:pt x="588264" y="117729"/>
                  </a:lnTo>
                  <a:lnTo>
                    <a:pt x="592988" y="119634"/>
                  </a:lnTo>
                  <a:lnTo>
                    <a:pt x="597712" y="121666"/>
                  </a:lnTo>
                  <a:lnTo>
                    <a:pt x="602691" y="120777"/>
                  </a:lnTo>
                  <a:lnTo>
                    <a:pt x="612609" y="120929"/>
                  </a:lnTo>
                  <a:lnTo>
                    <a:pt x="615721" y="123266"/>
                  </a:lnTo>
                  <a:lnTo>
                    <a:pt x="619620" y="127850"/>
                  </a:lnTo>
                  <a:lnTo>
                    <a:pt x="624192" y="124637"/>
                  </a:lnTo>
                  <a:lnTo>
                    <a:pt x="628421" y="125387"/>
                  </a:lnTo>
                  <a:lnTo>
                    <a:pt x="634822" y="120967"/>
                  </a:lnTo>
                  <a:lnTo>
                    <a:pt x="634987" y="119773"/>
                  </a:lnTo>
                  <a:lnTo>
                    <a:pt x="636854" y="117221"/>
                  </a:lnTo>
                  <a:lnTo>
                    <a:pt x="637311" y="116586"/>
                  </a:lnTo>
                  <a:lnTo>
                    <a:pt x="637451" y="116382"/>
                  </a:lnTo>
                  <a:lnTo>
                    <a:pt x="640842" y="117208"/>
                  </a:lnTo>
                  <a:lnTo>
                    <a:pt x="641159" y="113792"/>
                  </a:lnTo>
                  <a:lnTo>
                    <a:pt x="643813" y="113792"/>
                  </a:lnTo>
                  <a:lnTo>
                    <a:pt x="645134" y="112649"/>
                  </a:lnTo>
                  <a:lnTo>
                    <a:pt x="645287" y="112522"/>
                  </a:lnTo>
                  <a:lnTo>
                    <a:pt x="645541" y="112141"/>
                  </a:lnTo>
                  <a:lnTo>
                    <a:pt x="674116" y="112141"/>
                  </a:lnTo>
                  <a:lnTo>
                    <a:pt x="675132" y="112141"/>
                  </a:lnTo>
                  <a:lnTo>
                    <a:pt x="692810" y="112141"/>
                  </a:lnTo>
                  <a:lnTo>
                    <a:pt x="696760" y="111379"/>
                  </a:lnTo>
                  <a:lnTo>
                    <a:pt x="697750" y="111379"/>
                  </a:lnTo>
                  <a:lnTo>
                    <a:pt x="702094" y="107950"/>
                  </a:lnTo>
                  <a:lnTo>
                    <a:pt x="704824" y="105791"/>
                  </a:lnTo>
                  <a:lnTo>
                    <a:pt x="691794" y="105791"/>
                  </a:lnTo>
                  <a:lnTo>
                    <a:pt x="691794" y="111633"/>
                  </a:lnTo>
                  <a:lnTo>
                    <a:pt x="674966" y="111633"/>
                  </a:lnTo>
                  <a:lnTo>
                    <a:pt x="681139" y="107950"/>
                  </a:lnTo>
                  <a:lnTo>
                    <a:pt x="682383" y="107950"/>
                  </a:lnTo>
                  <a:lnTo>
                    <a:pt x="685495" y="108331"/>
                  </a:lnTo>
                  <a:lnTo>
                    <a:pt x="684771" y="108331"/>
                  </a:lnTo>
                  <a:lnTo>
                    <a:pt x="686003" y="108839"/>
                  </a:lnTo>
                  <a:lnTo>
                    <a:pt x="687108" y="109258"/>
                  </a:lnTo>
                  <a:lnTo>
                    <a:pt x="691794" y="111633"/>
                  </a:lnTo>
                  <a:lnTo>
                    <a:pt x="691794" y="105791"/>
                  </a:lnTo>
                  <a:lnTo>
                    <a:pt x="666381" y="105791"/>
                  </a:lnTo>
                  <a:lnTo>
                    <a:pt x="671118" y="111506"/>
                  </a:lnTo>
                  <a:lnTo>
                    <a:pt x="670331" y="111379"/>
                  </a:lnTo>
                  <a:lnTo>
                    <a:pt x="646074" y="111379"/>
                  </a:lnTo>
                  <a:lnTo>
                    <a:pt x="645896" y="111633"/>
                  </a:lnTo>
                  <a:lnTo>
                    <a:pt x="641108" y="111633"/>
                  </a:lnTo>
                  <a:lnTo>
                    <a:pt x="640803" y="111379"/>
                  </a:lnTo>
                  <a:lnTo>
                    <a:pt x="646074" y="111379"/>
                  </a:lnTo>
                  <a:lnTo>
                    <a:pt x="648436" y="107950"/>
                  </a:lnTo>
                  <a:lnTo>
                    <a:pt x="649935" y="105791"/>
                  </a:lnTo>
                  <a:lnTo>
                    <a:pt x="636231" y="105791"/>
                  </a:lnTo>
                  <a:lnTo>
                    <a:pt x="636231" y="116078"/>
                  </a:lnTo>
                  <a:lnTo>
                    <a:pt x="635533" y="116078"/>
                  </a:lnTo>
                  <a:lnTo>
                    <a:pt x="635558" y="115912"/>
                  </a:lnTo>
                  <a:lnTo>
                    <a:pt x="636231" y="116078"/>
                  </a:lnTo>
                  <a:lnTo>
                    <a:pt x="636231" y="105791"/>
                  </a:lnTo>
                  <a:lnTo>
                    <a:pt x="633641" y="105791"/>
                  </a:lnTo>
                  <a:lnTo>
                    <a:pt x="633641" y="111379"/>
                  </a:lnTo>
                  <a:lnTo>
                    <a:pt x="633603" y="111633"/>
                  </a:lnTo>
                  <a:lnTo>
                    <a:pt x="633006" y="111633"/>
                  </a:lnTo>
                  <a:lnTo>
                    <a:pt x="633006" y="115570"/>
                  </a:lnTo>
                  <a:lnTo>
                    <a:pt x="632929" y="116078"/>
                  </a:lnTo>
                  <a:lnTo>
                    <a:pt x="632206" y="116078"/>
                  </a:lnTo>
                  <a:lnTo>
                    <a:pt x="632206" y="120942"/>
                  </a:lnTo>
                  <a:lnTo>
                    <a:pt x="632040" y="122085"/>
                  </a:lnTo>
                  <a:lnTo>
                    <a:pt x="630389" y="120218"/>
                  </a:lnTo>
                  <a:lnTo>
                    <a:pt x="632206" y="120942"/>
                  </a:lnTo>
                  <a:lnTo>
                    <a:pt x="632206" y="116078"/>
                  </a:lnTo>
                  <a:lnTo>
                    <a:pt x="627697" y="116078"/>
                  </a:lnTo>
                  <a:lnTo>
                    <a:pt x="627468" y="115570"/>
                  </a:lnTo>
                  <a:lnTo>
                    <a:pt x="633006" y="115570"/>
                  </a:lnTo>
                  <a:lnTo>
                    <a:pt x="633006" y="111633"/>
                  </a:lnTo>
                  <a:lnTo>
                    <a:pt x="625716" y="111633"/>
                  </a:lnTo>
                  <a:lnTo>
                    <a:pt x="625602" y="111379"/>
                  </a:lnTo>
                  <a:lnTo>
                    <a:pt x="633641" y="111379"/>
                  </a:lnTo>
                  <a:lnTo>
                    <a:pt x="633641" y="105791"/>
                  </a:lnTo>
                  <a:lnTo>
                    <a:pt x="624370" y="105791"/>
                  </a:lnTo>
                  <a:lnTo>
                    <a:pt x="624370" y="111379"/>
                  </a:lnTo>
                  <a:lnTo>
                    <a:pt x="624192" y="111633"/>
                  </a:lnTo>
                  <a:lnTo>
                    <a:pt x="620852" y="111633"/>
                  </a:lnTo>
                  <a:lnTo>
                    <a:pt x="620852" y="115570"/>
                  </a:lnTo>
                  <a:lnTo>
                    <a:pt x="620166" y="116078"/>
                  </a:lnTo>
                  <a:lnTo>
                    <a:pt x="618909" y="116078"/>
                  </a:lnTo>
                  <a:lnTo>
                    <a:pt x="618896" y="115570"/>
                  </a:lnTo>
                  <a:lnTo>
                    <a:pt x="620852" y="115570"/>
                  </a:lnTo>
                  <a:lnTo>
                    <a:pt x="620852" y="111633"/>
                  </a:lnTo>
                  <a:lnTo>
                    <a:pt x="609638" y="111633"/>
                  </a:lnTo>
                  <a:lnTo>
                    <a:pt x="609638" y="115570"/>
                  </a:lnTo>
                  <a:lnTo>
                    <a:pt x="609193" y="116078"/>
                  </a:lnTo>
                  <a:lnTo>
                    <a:pt x="580097" y="116078"/>
                  </a:lnTo>
                  <a:lnTo>
                    <a:pt x="579653" y="115570"/>
                  </a:lnTo>
                  <a:lnTo>
                    <a:pt x="609638" y="115570"/>
                  </a:lnTo>
                  <a:lnTo>
                    <a:pt x="609638" y="111633"/>
                  </a:lnTo>
                  <a:lnTo>
                    <a:pt x="580288" y="111633"/>
                  </a:lnTo>
                  <a:lnTo>
                    <a:pt x="580351" y="111379"/>
                  </a:lnTo>
                  <a:lnTo>
                    <a:pt x="580148" y="111379"/>
                  </a:lnTo>
                  <a:lnTo>
                    <a:pt x="580148" y="112141"/>
                  </a:lnTo>
                  <a:lnTo>
                    <a:pt x="579310" y="115201"/>
                  </a:lnTo>
                  <a:lnTo>
                    <a:pt x="579056" y="114896"/>
                  </a:lnTo>
                  <a:lnTo>
                    <a:pt x="579628" y="112141"/>
                  </a:lnTo>
                  <a:lnTo>
                    <a:pt x="580148" y="112141"/>
                  </a:lnTo>
                  <a:lnTo>
                    <a:pt x="580148" y="111379"/>
                  </a:lnTo>
                  <a:lnTo>
                    <a:pt x="579780" y="111379"/>
                  </a:lnTo>
                  <a:lnTo>
                    <a:pt x="580428" y="108267"/>
                  </a:lnTo>
                  <a:lnTo>
                    <a:pt x="581291" y="107950"/>
                  </a:lnTo>
                  <a:lnTo>
                    <a:pt x="580351" y="111379"/>
                  </a:lnTo>
                  <a:lnTo>
                    <a:pt x="624370" y="111379"/>
                  </a:lnTo>
                  <a:lnTo>
                    <a:pt x="624370" y="105791"/>
                  </a:lnTo>
                  <a:lnTo>
                    <a:pt x="579475" y="105791"/>
                  </a:lnTo>
                  <a:lnTo>
                    <a:pt x="579475" y="110578"/>
                  </a:lnTo>
                  <a:lnTo>
                    <a:pt x="579285" y="111379"/>
                  </a:lnTo>
                  <a:lnTo>
                    <a:pt x="574154" y="111379"/>
                  </a:lnTo>
                  <a:lnTo>
                    <a:pt x="573938" y="111518"/>
                  </a:lnTo>
                  <a:lnTo>
                    <a:pt x="573887" y="111379"/>
                  </a:lnTo>
                  <a:lnTo>
                    <a:pt x="553123" y="111379"/>
                  </a:lnTo>
                  <a:lnTo>
                    <a:pt x="553008" y="111633"/>
                  </a:lnTo>
                  <a:lnTo>
                    <a:pt x="552869" y="112141"/>
                  </a:lnTo>
                  <a:lnTo>
                    <a:pt x="579120" y="112141"/>
                  </a:lnTo>
                  <a:lnTo>
                    <a:pt x="578345" y="115570"/>
                  </a:lnTo>
                  <a:lnTo>
                    <a:pt x="578116" y="115570"/>
                  </a:lnTo>
                  <a:lnTo>
                    <a:pt x="578116" y="116586"/>
                  </a:lnTo>
                  <a:lnTo>
                    <a:pt x="577977" y="117221"/>
                  </a:lnTo>
                  <a:lnTo>
                    <a:pt x="553542" y="117221"/>
                  </a:lnTo>
                  <a:lnTo>
                    <a:pt x="553542" y="116586"/>
                  </a:lnTo>
                  <a:lnTo>
                    <a:pt x="578116" y="116586"/>
                  </a:lnTo>
                  <a:lnTo>
                    <a:pt x="578116" y="115570"/>
                  </a:lnTo>
                  <a:lnTo>
                    <a:pt x="553542" y="115570"/>
                  </a:lnTo>
                  <a:lnTo>
                    <a:pt x="553542" y="114376"/>
                  </a:lnTo>
                  <a:lnTo>
                    <a:pt x="552284" y="114401"/>
                  </a:lnTo>
                  <a:lnTo>
                    <a:pt x="552742" y="112649"/>
                  </a:lnTo>
                  <a:lnTo>
                    <a:pt x="552780" y="112522"/>
                  </a:lnTo>
                  <a:lnTo>
                    <a:pt x="552869" y="112141"/>
                  </a:lnTo>
                  <a:lnTo>
                    <a:pt x="550862" y="112141"/>
                  </a:lnTo>
                  <a:lnTo>
                    <a:pt x="550862" y="115570"/>
                  </a:lnTo>
                  <a:lnTo>
                    <a:pt x="550418" y="116078"/>
                  </a:lnTo>
                  <a:lnTo>
                    <a:pt x="547636" y="116078"/>
                  </a:lnTo>
                  <a:lnTo>
                    <a:pt x="547420" y="115570"/>
                  </a:lnTo>
                  <a:lnTo>
                    <a:pt x="550862" y="115570"/>
                  </a:lnTo>
                  <a:lnTo>
                    <a:pt x="550862" y="112141"/>
                  </a:lnTo>
                  <a:lnTo>
                    <a:pt x="546684" y="112141"/>
                  </a:lnTo>
                  <a:lnTo>
                    <a:pt x="546646" y="111379"/>
                  </a:lnTo>
                  <a:lnTo>
                    <a:pt x="553123" y="111379"/>
                  </a:lnTo>
                  <a:lnTo>
                    <a:pt x="554228" y="108331"/>
                  </a:lnTo>
                  <a:lnTo>
                    <a:pt x="554685" y="108331"/>
                  </a:lnTo>
                  <a:lnTo>
                    <a:pt x="556310" y="108839"/>
                  </a:lnTo>
                  <a:lnTo>
                    <a:pt x="560743" y="108331"/>
                  </a:lnTo>
                  <a:lnTo>
                    <a:pt x="565264" y="106299"/>
                  </a:lnTo>
                  <a:lnTo>
                    <a:pt x="569963" y="106299"/>
                  </a:lnTo>
                  <a:lnTo>
                    <a:pt x="574027" y="111379"/>
                  </a:lnTo>
                  <a:lnTo>
                    <a:pt x="574154" y="111379"/>
                  </a:lnTo>
                  <a:lnTo>
                    <a:pt x="575589" y="110490"/>
                  </a:lnTo>
                  <a:lnTo>
                    <a:pt x="575373" y="110490"/>
                  </a:lnTo>
                  <a:lnTo>
                    <a:pt x="575665" y="110109"/>
                  </a:lnTo>
                  <a:lnTo>
                    <a:pt x="575424" y="110109"/>
                  </a:lnTo>
                  <a:lnTo>
                    <a:pt x="575945" y="109918"/>
                  </a:lnTo>
                  <a:lnTo>
                    <a:pt x="579475" y="110578"/>
                  </a:lnTo>
                  <a:lnTo>
                    <a:pt x="579475" y="105791"/>
                  </a:lnTo>
                  <a:lnTo>
                    <a:pt x="579132" y="105791"/>
                  </a:lnTo>
                  <a:lnTo>
                    <a:pt x="578815" y="105283"/>
                  </a:lnTo>
                  <a:lnTo>
                    <a:pt x="650278" y="105283"/>
                  </a:lnTo>
                  <a:lnTo>
                    <a:pt x="650367" y="105156"/>
                  </a:lnTo>
                  <a:lnTo>
                    <a:pt x="650811" y="104521"/>
                  </a:lnTo>
                  <a:lnTo>
                    <a:pt x="665327" y="104521"/>
                  </a:lnTo>
                  <a:lnTo>
                    <a:pt x="664908" y="104013"/>
                  </a:lnTo>
                  <a:lnTo>
                    <a:pt x="652183" y="104013"/>
                  </a:lnTo>
                  <a:lnTo>
                    <a:pt x="650989" y="104267"/>
                  </a:lnTo>
                  <a:lnTo>
                    <a:pt x="651167" y="104013"/>
                  </a:lnTo>
                  <a:lnTo>
                    <a:pt x="652183" y="104013"/>
                  </a:lnTo>
                  <a:lnTo>
                    <a:pt x="653986" y="103632"/>
                  </a:lnTo>
                  <a:lnTo>
                    <a:pt x="663016" y="101727"/>
                  </a:lnTo>
                  <a:lnTo>
                    <a:pt x="664908" y="104013"/>
                  </a:lnTo>
                  <a:lnTo>
                    <a:pt x="707072" y="104013"/>
                  </a:lnTo>
                  <a:lnTo>
                    <a:pt x="707555" y="103632"/>
                  </a:lnTo>
                  <a:lnTo>
                    <a:pt x="709333" y="103632"/>
                  </a:lnTo>
                  <a:lnTo>
                    <a:pt x="710641" y="104013"/>
                  </a:lnTo>
                  <a:lnTo>
                    <a:pt x="722236" y="104013"/>
                  </a:lnTo>
                  <a:lnTo>
                    <a:pt x="723290" y="103632"/>
                  </a:lnTo>
                  <a:lnTo>
                    <a:pt x="723722" y="103632"/>
                  </a:lnTo>
                  <a:lnTo>
                    <a:pt x="723950" y="104013"/>
                  </a:lnTo>
                  <a:lnTo>
                    <a:pt x="739609" y="104013"/>
                  </a:lnTo>
                  <a:lnTo>
                    <a:pt x="740460" y="103632"/>
                  </a:lnTo>
                  <a:lnTo>
                    <a:pt x="744537" y="101727"/>
                  </a:lnTo>
                  <a:lnTo>
                    <a:pt x="746417" y="100838"/>
                  </a:lnTo>
                  <a:lnTo>
                    <a:pt x="751141" y="96393"/>
                  </a:lnTo>
                  <a:lnTo>
                    <a:pt x="755865" y="99695"/>
                  </a:lnTo>
                  <a:lnTo>
                    <a:pt x="760095" y="98679"/>
                  </a:lnTo>
                  <a:lnTo>
                    <a:pt x="762939" y="96393"/>
                  </a:lnTo>
                  <a:lnTo>
                    <a:pt x="768007" y="92329"/>
                  </a:lnTo>
                  <a:lnTo>
                    <a:pt x="768134" y="92100"/>
                  </a:lnTo>
                  <a:lnTo>
                    <a:pt x="769226" y="92354"/>
                  </a:lnTo>
                  <a:lnTo>
                    <a:pt x="776312" y="91871"/>
                  </a:lnTo>
                  <a:lnTo>
                    <a:pt x="773887" y="91871"/>
                  </a:lnTo>
                  <a:lnTo>
                    <a:pt x="775296" y="85826"/>
                  </a:lnTo>
                  <a:lnTo>
                    <a:pt x="779335" y="89560"/>
                  </a:lnTo>
                  <a:lnTo>
                    <a:pt x="781964" y="87884"/>
                  </a:lnTo>
                  <a:lnTo>
                    <a:pt x="782053" y="87744"/>
                  </a:lnTo>
                  <a:lnTo>
                    <a:pt x="782421" y="85826"/>
                  </a:lnTo>
                  <a:lnTo>
                    <a:pt x="783361" y="80797"/>
                  </a:lnTo>
                  <a:lnTo>
                    <a:pt x="784123" y="75692"/>
                  </a:lnTo>
                  <a:lnTo>
                    <a:pt x="787438" y="70231"/>
                  </a:lnTo>
                  <a:lnTo>
                    <a:pt x="796353" y="77343"/>
                  </a:lnTo>
                  <a:lnTo>
                    <a:pt x="801166" y="70231"/>
                  </a:lnTo>
                  <a:lnTo>
                    <a:pt x="811631" y="70231"/>
                  </a:lnTo>
                  <a:lnTo>
                    <a:pt x="810336" y="66040"/>
                  </a:lnTo>
                  <a:lnTo>
                    <a:pt x="810831" y="62992"/>
                  </a:lnTo>
                  <a:lnTo>
                    <a:pt x="810653" y="60706"/>
                  </a:lnTo>
                  <a:lnTo>
                    <a:pt x="810615" y="60071"/>
                  </a:lnTo>
                  <a:lnTo>
                    <a:pt x="810069" y="57150"/>
                  </a:lnTo>
                  <a:lnTo>
                    <a:pt x="811415" y="54737"/>
                  </a:lnTo>
                  <a:lnTo>
                    <a:pt x="814539" y="54737"/>
                  </a:lnTo>
                  <a:lnTo>
                    <a:pt x="814451" y="64135"/>
                  </a:lnTo>
                  <a:lnTo>
                    <a:pt x="820204" y="56769"/>
                  </a:lnTo>
                  <a:close/>
                </a:path>
              </a:pathLst>
            </a:custGeom>
            <a:solidFill>
              <a:srgbClr val="EB7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934600" y="1332075"/>
              <a:ext cx="168109" cy="172720"/>
            </a:xfrm>
            <a:prstGeom prst="rect">
              <a:avLst/>
            </a:prstGeom>
          </p:spPr>
        </p:pic>
        <p:pic>
          <p:nvPicPr>
            <p:cNvPr id="102" name="object 10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312351" y="1322973"/>
              <a:ext cx="171780" cy="180339"/>
            </a:xfrm>
            <a:prstGeom prst="rect">
              <a:avLst/>
            </a:prstGeom>
          </p:spPr>
        </p:pic>
        <p:sp>
          <p:nvSpPr>
            <p:cNvPr id="103" name="object 1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60369" y="139714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904" y="0"/>
                  </a:moveTo>
                  <a:lnTo>
                    <a:pt x="0" y="18453"/>
                  </a:lnTo>
                  <a:lnTo>
                    <a:pt x="241" y="20535"/>
                  </a:lnTo>
                  <a:lnTo>
                    <a:pt x="20408" y="37642"/>
                  </a:lnTo>
                  <a:lnTo>
                    <a:pt x="22783" y="37553"/>
                  </a:lnTo>
                  <a:lnTo>
                    <a:pt x="37693" y="21386"/>
                  </a:lnTo>
                  <a:lnTo>
                    <a:pt x="37693" y="15328"/>
                  </a:lnTo>
                  <a:lnTo>
                    <a:pt x="2090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062360" y="1328725"/>
              <a:ext cx="179501" cy="170179"/>
            </a:xfrm>
            <a:prstGeom prst="rect">
              <a:avLst/>
            </a:prstGeom>
          </p:spPr>
        </p:pic>
        <p:pic>
          <p:nvPicPr>
            <p:cNvPr id="105" name="object 10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444368" y="1332084"/>
              <a:ext cx="168615" cy="174167"/>
            </a:xfrm>
            <a:prstGeom prst="rect">
              <a:avLst/>
            </a:prstGeom>
          </p:spPr>
        </p:pic>
        <p:sp>
          <p:nvSpPr>
            <p:cNvPr id="106" name="object 1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0324" y="1322996"/>
              <a:ext cx="852169" cy="180340"/>
            </a:xfrm>
            <a:custGeom>
              <a:avLst/>
              <a:gdLst/>
              <a:ahLst/>
              <a:cxnLst/>
              <a:rect l="l" t="t" r="r" b="b"/>
              <a:pathLst>
                <a:path w="852170" h="180340">
                  <a:moveTo>
                    <a:pt x="37693" y="89484"/>
                  </a:moveTo>
                  <a:lnTo>
                    <a:pt x="20904" y="74155"/>
                  </a:lnTo>
                  <a:lnTo>
                    <a:pt x="17843" y="74231"/>
                  </a:lnTo>
                  <a:lnTo>
                    <a:pt x="0" y="92608"/>
                  </a:lnTo>
                  <a:lnTo>
                    <a:pt x="241" y="94691"/>
                  </a:lnTo>
                  <a:lnTo>
                    <a:pt x="20408" y="111798"/>
                  </a:lnTo>
                  <a:lnTo>
                    <a:pt x="22783" y="111709"/>
                  </a:lnTo>
                  <a:lnTo>
                    <a:pt x="37693" y="95542"/>
                  </a:lnTo>
                  <a:lnTo>
                    <a:pt x="37693" y="89484"/>
                  </a:lnTo>
                  <a:close/>
                </a:path>
                <a:path w="852170" h="180340">
                  <a:moveTo>
                    <a:pt x="389724" y="136588"/>
                  </a:moveTo>
                  <a:lnTo>
                    <a:pt x="386283" y="131508"/>
                  </a:lnTo>
                  <a:lnTo>
                    <a:pt x="382955" y="126428"/>
                  </a:lnTo>
                  <a:lnTo>
                    <a:pt x="376453" y="116268"/>
                  </a:lnTo>
                  <a:lnTo>
                    <a:pt x="372376" y="111188"/>
                  </a:lnTo>
                  <a:lnTo>
                    <a:pt x="367474" y="106108"/>
                  </a:lnTo>
                  <a:lnTo>
                    <a:pt x="361226" y="106108"/>
                  </a:lnTo>
                  <a:lnTo>
                    <a:pt x="359956" y="107378"/>
                  </a:lnTo>
                  <a:lnTo>
                    <a:pt x="357873" y="108648"/>
                  </a:lnTo>
                  <a:lnTo>
                    <a:pt x="357098" y="109918"/>
                  </a:lnTo>
                  <a:lnTo>
                    <a:pt x="356616" y="111188"/>
                  </a:lnTo>
                  <a:lnTo>
                    <a:pt x="356247" y="113728"/>
                  </a:lnTo>
                  <a:lnTo>
                    <a:pt x="356273" y="114007"/>
                  </a:lnTo>
                  <a:lnTo>
                    <a:pt x="356374" y="114998"/>
                  </a:lnTo>
                  <a:lnTo>
                    <a:pt x="357593" y="117538"/>
                  </a:lnTo>
                  <a:lnTo>
                    <a:pt x="358203" y="120078"/>
                  </a:lnTo>
                  <a:lnTo>
                    <a:pt x="358825" y="121348"/>
                  </a:lnTo>
                  <a:lnTo>
                    <a:pt x="362623" y="125158"/>
                  </a:lnTo>
                  <a:lnTo>
                    <a:pt x="365747" y="128968"/>
                  </a:lnTo>
                  <a:lnTo>
                    <a:pt x="370662" y="139128"/>
                  </a:lnTo>
                  <a:lnTo>
                    <a:pt x="374281" y="142938"/>
                  </a:lnTo>
                  <a:lnTo>
                    <a:pt x="379056" y="148018"/>
                  </a:lnTo>
                  <a:lnTo>
                    <a:pt x="383654" y="148018"/>
                  </a:lnTo>
                  <a:lnTo>
                    <a:pt x="385127" y="146748"/>
                  </a:lnTo>
                  <a:lnTo>
                    <a:pt x="386384" y="146748"/>
                  </a:lnTo>
                  <a:lnTo>
                    <a:pt x="388467" y="144208"/>
                  </a:lnTo>
                  <a:lnTo>
                    <a:pt x="389242" y="142938"/>
                  </a:lnTo>
                  <a:lnTo>
                    <a:pt x="389724" y="141668"/>
                  </a:lnTo>
                  <a:lnTo>
                    <a:pt x="389724" y="136588"/>
                  </a:lnTo>
                  <a:close/>
                </a:path>
                <a:path w="852170" h="180340">
                  <a:moveTo>
                    <a:pt x="470458" y="26098"/>
                  </a:moveTo>
                  <a:lnTo>
                    <a:pt x="468071" y="22288"/>
                  </a:lnTo>
                  <a:lnTo>
                    <a:pt x="461454" y="19748"/>
                  </a:lnTo>
                  <a:lnTo>
                    <a:pt x="454609" y="18478"/>
                  </a:lnTo>
                  <a:lnTo>
                    <a:pt x="433793" y="18478"/>
                  </a:lnTo>
                  <a:lnTo>
                    <a:pt x="427418" y="17208"/>
                  </a:lnTo>
                  <a:lnTo>
                    <a:pt x="391388" y="17208"/>
                  </a:lnTo>
                  <a:lnTo>
                    <a:pt x="389902" y="18478"/>
                  </a:lnTo>
                  <a:lnTo>
                    <a:pt x="388658" y="18478"/>
                  </a:lnTo>
                  <a:lnTo>
                    <a:pt x="386575" y="21018"/>
                  </a:lnTo>
                  <a:lnTo>
                    <a:pt x="385800" y="22288"/>
                  </a:lnTo>
                  <a:lnTo>
                    <a:pt x="385305" y="23558"/>
                  </a:lnTo>
                  <a:lnTo>
                    <a:pt x="385305" y="28638"/>
                  </a:lnTo>
                  <a:lnTo>
                    <a:pt x="385991" y="29908"/>
                  </a:lnTo>
                  <a:lnTo>
                    <a:pt x="387337" y="31178"/>
                  </a:lnTo>
                  <a:lnTo>
                    <a:pt x="389420" y="33718"/>
                  </a:lnTo>
                  <a:lnTo>
                    <a:pt x="391655" y="34988"/>
                  </a:lnTo>
                  <a:lnTo>
                    <a:pt x="396443" y="33718"/>
                  </a:lnTo>
                  <a:lnTo>
                    <a:pt x="398551" y="33718"/>
                  </a:lnTo>
                  <a:lnTo>
                    <a:pt x="400392" y="34988"/>
                  </a:lnTo>
                  <a:lnTo>
                    <a:pt x="416763" y="34988"/>
                  </a:lnTo>
                  <a:lnTo>
                    <a:pt x="417131" y="33718"/>
                  </a:lnTo>
                  <a:lnTo>
                    <a:pt x="427342" y="33718"/>
                  </a:lnTo>
                  <a:lnTo>
                    <a:pt x="438734" y="34988"/>
                  </a:lnTo>
                  <a:lnTo>
                    <a:pt x="443064" y="34988"/>
                  </a:lnTo>
                  <a:lnTo>
                    <a:pt x="427062" y="50228"/>
                  </a:lnTo>
                  <a:lnTo>
                    <a:pt x="423989" y="48958"/>
                  </a:lnTo>
                  <a:lnTo>
                    <a:pt x="420535" y="47688"/>
                  </a:lnTo>
                  <a:lnTo>
                    <a:pt x="412800" y="41338"/>
                  </a:lnTo>
                  <a:lnTo>
                    <a:pt x="408546" y="38798"/>
                  </a:lnTo>
                  <a:lnTo>
                    <a:pt x="403885" y="36258"/>
                  </a:lnTo>
                  <a:lnTo>
                    <a:pt x="397256" y="36258"/>
                  </a:lnTo>
                  <a:lnTo>
                    <a:pt x="396011" y="37528"/>
                  </a:lnTo>
                  <a:lnTo>
                    <a:pt x="393928" y="38798"/>
                  </a:lnTo>
                  <a:lnTo>
                    <a:pt x="393153" y="40068"/>
                  </a:lnTo>
                  <a:lnTo>
                    <a:pt x="392671" y="41338"/>
                  </a:lnTo>
                  <a:lnTo>
                    <a:pt x="392671" y="47688"/>
                  </a:lnTo>
                  <a:lnTo>
                    <a:pt x="396595" y="50228"/>
                  </a:lnTo>
                  <a:lnTo>
                    <a:pt x="400570" y="54038"/>
                  </a:lnTo>
                  <a:lnTo>
                    <a:pt x="408673" y="59118"/>
                  </a:lnTo>
                  <a:lnTo>
                    <a:pt x="412153" y="61658"/>
                  </a:lnTo>
                  <a:lnTo>
                    <a:pt x="412508" y="61810"/>
                  </a:lnTo>
                  <a:lnTo>
                    <a:pt x="415112" y="61810"/>
                  </a:lnTo>
                  <a:lnTo>
                    <a:pt x="443560" y="61810"/>
                  </a:lnTo>
                  <a:lnTo>
                    <a:pt x="443344" y="61658"/>
                  </a:lnTo>
                  <a:lnTo>
                    <a:pt x="441159" y="60121"/>
                  </a:lnTo>
                  <a:lnTo>
                    <a:pt x="442074" y="59118"/>
                  </a:lnTo>
                  <a:lnTo>
                    <a:pt x="444398" y="56578"/>
                  </a:lnTo>
                  <a:lnTo>
                    <a:pt x="449465" y="52768"/>
                  </a:lnTo>
                  <a:lnTo>
                    <a:pt x="452196" y="50228"/>
                  </a:lnTo>
                  <a:lnTo>
                    <a:pt x="460375" y="42608"/>
                  </a:lnTo>
                  <a:lnTo>
                    <a:pt x="465556" y="37528"/>
                  </a:lnTo>
                  <a:lnTo>
                    <a:pt x="468503" y="33718"/>
                  </a:lnTo>
                  <a:lnTo>
                    <a:pt x="470458" y="31178"/>
                  </a:lnTo>
                  <a:lnTo>
                    <a:pt x="470458" y="26098"/>
                  </a:lnTo>
                  <a:close/>
                </a:path>
                <a:path w="852170" h="180340">
                  <a:moveTo>
                    <a:pt x="474510" y="88328"/>
                  </a:moveTo>
                  <a:lnTo>
                    <a:pt x="468503" y="81978"/>
                  </a:lnTo>
                  <a:lnTo>
                    <a:pt x="456666" y="71818"/>
                  </a:lnTo>
                  <a:lnTo>
                    <a:pt x="450786" y="66738"/>
                  </a:lnTo>
                  <a:lnTo>
                    <a:pt x="445147" y="62928"/>
                  </a:lnTo>
                  <a:lnTo>
                    <a:pt x="415112" y="62928"/>
                  </a:lnTo>
                  <a:lnTo>
                    <a:pt x="410451" y="62928"/>
                  </a:lnTo>
                  <a:lnTo>
                    <a:pt x="405752" y="66738"/>
                  </a:lnTo>
                  <a:lnTo>
                    <a:pt x="396316" y="75628"/>
                  </a:lnTo>
                  <a:lnTo>
                    <a:pt x="386600" y="85788"/>
                  </a:lnTo>
                  <a:lnTo>
                    <a:pt x="385445" y="87960"/>
                  </a:lnTo>
                  <a:lnTo>
                    <a:pt x="384390" y="84518"/>
                  </a:lnTo>
                  <a:lnTo>
                    <a:pt x="383997" y="83248"/>
                  </a:lnTo>
                  <a:lnTo>
                    <a:pt x="382435" y="78168"/>
                  </a:lnTo>
                  <a:lnTo>
                    <a:pt x="379971" y="73088"/>
                  </a:lnTo>
                  <a:lnTo>
                    <a:pt x="377037" y="68008"/>
                  </a:lnTo>
                  <a:lnTo>
                    <a:pt x="376656" y="66738"/>
                  </a:lnTo>
                  <a:lnTo>
                    <a:pt x="375958" y="65468"/>
                  </a:lnTo>
                  <a:lnTo>
                    <a:pt x="373875" y="62928"/>
                  </a:lnTo>
                  <a:lnTo>
                    <a:pt x="372618" y="62928"/>
                  </a:lnTo>
                  <a:lnTo>
                    <a:pt x="371157" y="61658"/>
                  </a:lnTo>
                  <a:lnTo>
                    <a:pt x="366928" y="61658"/>
                  </a:lnTo>
                  <a:lnTo>
                    <a:pt x="366928" y="83248"/>
                  </a:lnTo>
                  <a:lnTo>
                    <a:pt x="366928" y="84277"/>
                  </a:lnTo>
                  <a:lnTo>
                    <a:pt x="366814" y="84112"/>
                  </a:lnTo>
                  <a:lnTo>
                    <a:pt x="366928" y="83248"/>
                  </a:lnTo>
                  <a:lnTo>
                    <a:pt x="366928" y="61658"/>
                  </a:lnTo>
                  <a:lnTo>
                    <a:pt x="366737" y="61658"/>
                  </a:lnTo>
                  <a:lnTo>
                    <a:pt x="365264" y="62928"/>
                  </a:lnTo>
                  <a:lnTo>
                    <a:pt x="364007" y="62928"/>
                  </a:lnTo>
                  <a:lnTo>
                    <a:pt x="361924" y="65468"/>
                  </a:lnTo>
                  <a:lnTo>
                    <a:pt x="361162" y="66738"/>
                  </a:lnTo>
                  <a:lnTo>
                    <a:pt x="360667" y="68008"/>
                  </a:lnTo>
                  <a:lnTo>
                    <a:pt x="360667" y="71818"/>
                  </a:lnTo>
                  <a:lnTo>
                    <a:pt x="361556" y="75628"/>
                  </a:lnTo>
                  <a:lnTo>
                    <a:pt x="365112" y="80708"/>
                  </a:lnTo>
                  <a:lnTo>
                    <a:pt x="366306" y="83248"/>
                  </a:lnTo>
                  <a:lnTo>
                    <a:pt x="341541" y="83248"/>
                  </a:lnTo>
                  <a:lnTo>
                    <a:pt x="336219" y="84277"/>
                  </a:lnTo>
                  <a:lnTo>
                    <a:pt x="340067" y="79438"/>
                  </a:lnTo>
                  <a:lnTo>
                    <a:pt x="345948" y="74358"/>
                  </a:lnTo>
                  <a:lnTo>
                    <a:pt x="359498" y="60388"/>
                  </a:lnTo>
                  <a:lnTo>
                    <a:pt x="365353" y="55308"/>
                  </a:lnTo>
                  <a:lnTo>
                    <a:pt x="367715" y="52768"/>
                  </a:lnTo>
                  <a:lnTo>
                    <a:pt x="371259" y="48958"/>
                  </a:lnTo>
                  <a:lnTo>
                    <a:pt x="377215" y="43878"/>
                  </a:lnTo>
                  <a:lnTo>
                    <a:pt x="377215" y="38798"/>
                  </a:lnTo>
                  <a:lnTo>
                    <a:pt x="376720" y="37528"/>
                  </a:lnTo>
                  <a:lnTo>
                    <a:pt x="375958" y="36258"/>
                  </a:lnTo>
                  <a:lnTo>
                    <a:pt x="373875" y="33718"/>
                  </a:lnTo>
                  <a:lnTo>
                    <a:pt x="372618" y="32448"/>
                  </a:lnTo>
                  <a:lnTo>
                    <a:pt x="365074" y="32448"/>
                  </a:lnTo>
                  <a:lnTo>
                    <a:pt x="360781" y="36258"/>
                  </a:lnTo>
                  <a:lnTo>
                    <a:pt x="356997" y="40068"/>
                  </a:lnTo>
                  <a:lnTo>
                    <a:pt x="350367" y="47688"/>
                  </a:lnTo>
                  <a:lnTo>
                    <a:pt x="347306" y="50228"/>
                  </a:lnTo>
                  <a:lnTo>
                    <a:pt x="344474" y="52768"/>
                  </a:lnTo>
                  <a:lnTo>
                    <a:pt x="343369" y="52768"/>
                  </a:lnTo>
                  <a:lnTo>
                    <a:pt x="341871" y="51498"/>
                  </a:lnTo>
                  <a:lnTo>
                    <a:pt x="336880" y="46316"/>
                  </a:lnTo>
                  <a:lnTo>
                    <a:pt x="339458" y="43878"/>
                  </a:lnTo>
                  <a:lnTo>
                    <a:pt x="342671" y="38798"/>
                  </a:lnTo>
                  <a:lnTo>
                    <a:pt x="350151" y="29908"/>
                  </a:lnTo>
                  <a:lnTo>
                    <a:pt x="353555" y="24828"/>
                  </a:lnTo>
                  <a:lnTo>
                    <a:pt x="356616" y="21018"/>
                  </a:lnTo>
                  <a:lnTo>
                    <a:pt x="357352" y="21018"/>
                  </a:lnTo>
                  <a:lnTo>
                    <a:pt x="361035" y="15938"/>
                  </a:lnTo>
                  <a:lnTo>
                    <a:pt x="361035" y="10858"/>
                  </a:lnTo>
                  <a:lnTo>
                    <a:pt x="360540" y="9588"/>
                  </a:lnTo>
                  <a:lnTo>
                    <a:pt x="359778" y="8318"/>
                  </a:lnTo>
                  <a:lnTo>
                    <a:pt x="357695" y="5778"/>
                  </a:lnTo>
                  <a:lnTo>
                    <a:pt x="356438" y="5778"/>
                  </a:lnTo>
                  <a:lnTo>
                    <a:pt x="354965" y="4508"/>
                  </a:lnTo>
                  <a:lnTo>
                    <a:pt x="349453" y="4508"/>
                  </a:lnTo>
                  <a:lnTo>
                    <a:pt x="344792" y="9588"/>
                  </a:lnTo>
                  <a:lnTo>
                    <a:pt x="340398" y="14668"/>
                  </a:lnTo>
                  <a:lnTo>
                    <a:pt x="336245" y="19748"/>
                  </a:lnTo>
                  <a:lnTo>
                    <a:pt x="332346" y="24828"/>
                  </a:lnTo>
                  <a:lnTo>
                    <a:pt x="328396" y="29908"/>
                  </a:lnTo>
                  <a:lnTo>
                    <a:pt x="324116" y="34988"/>
                  </a:lnTo>
                  <a:lnTo>
                    <a:pt x="319481" y="40068"/>
                  </a:lnTo>
                  <a:lnTo>
                    <a:pt x="314502" y="43878"/>
                  </a:lnTo>
                  <a:lnTo>
                    <a:pt x="314502" y="51498"/>
                  </a:lnTo>
                  <a:lnTo>
                    <a:pt x="328231" y="61658"/>
                  </a:lnTo>
                  <a:lnTo>
                    <a:pt x="330619" y="62928"/>
                  </a:lnTo>
                  <a:lnTo>
                    <a:pt x="331978" y="64198"/>
                  </a:lnTo>
                  <a:lnTo>
                    <a:pt x="318185" y="78168"/>
                  </a:lnTo>
                  <a:lnTo>
                    <a:pt x="309727" y="88328"/>
                  </a:lnTo>
                  <a:lnTo>
                    <a:pt x="308063" y="90868"/>
                  </a:lnTo>
                  <a:lnTo>
                    <a:pt x="306959" y="94678"/>
                  </a:lnTo>
                  <a:lnTo>
                    <a:pt x="309092" y="100825"/>
                  </a:lnTo>
                  <a:lnTo>
                    <a:pt x="309168" y="101028"/>
                  </a:lnTo>
                  <a:lnTo>
                    <a:pt x="315239" y="104838"/>
                  </a:lnTo>
                  <a:lnTo>
                    <a:pt x="319163" y="103568"/>
                  </a:lnTo>
                  <a:lnTo>
                    <a:pt x="322681" y="102298"/>
                  </a:lnTo>
                  <a:lnTo>
                    <a:pt x="328942" y="101028"/>
                  </a:lnTo>
                  <a:lnTo>
                    <a:pt x="338785" y="101028"/>
                  </a:lnTo>
                  <a:lnTo>
                    <a:pt x="338785" y="114007"/>
                  </a:lnTo>
                  <a:lnTo>
                    <a:pt x="338620" y="113728"/>
                  </a:lnTo>
                  <a:lnTo>
                    <a:pt x="336537" y="111188"/>
                  </a:lnTo>
                  <a:lnTo>
                    <a:pt x="335292" y="109918"/>
                  </a:lnTo>
                  <a:lnTo>
                    <a:pt x="329031" y="109918"/>
                  </a:lnTo>
                  <a:lnTo>
                    <a:pt x="324129" y="114998"/>
                  </a:lnTo>
                  <a:lnTo>
                    <a:pt x="320078" y="120078"/>
                  </a:lnTo>
                  <a:lnTo>
                    <a:pt x="313702" y="131508"/>
                  </a:lnTo>
                  <a:lnTo>
                    <a:pt x="310083" y="136588"/>
                  </a:lnTo>
                  <a:lnTo>
                    <a:pt x="306044" y="142938"/>
                  </a:lnTo>
                  <a:lnTo>
                    <a:pt x="306044" y="149288"/>
                  </a:lnTo>
                  <a:lnTo>
                    <a:pt x="306768" y="150558"/>
                  </a:lnTo>
                  <a:lnTo>
                    <a:pt x="308254" y="151828"/>
                  </a:lnTo>
                  <a:lnTo>
                    <a:pt x="313956" y="155638"/>
                  </a:lnTo>
                  <a:lnTo>
                    <a:pt x="319836" y="153098"/>
                  </a:lnTo>
                  <a:lnTo>
                    <a:pt x="323151" y="146748"/>
                  </a:lnTo>
                  <a:lnTo>
                    <a:pt x="326428" y="141668"/>
                  </a:lnTo>
                  <a:lnTo>
                    <a:pt x="332917" y="131508"/>
                  </a:lnTo>
                  <a:lnTo>
                    <a:pt x="338785" y="122961"/>
                  </a:lnTo>
                  <a:lnTo>
                    <a:pt x="338785" y="137858"/>
                  </a:lnTo>
                  <a:lnTo>
                    <a:pt x="338416" y="139128"/>
                  </a:lnTo>
                  <a:lnTo>
                    <a:pt x="338531" y="141668"/>
                  </a:lnTo>
                  <a:lnTo>
                    <a:pt x="338658" y="144208"/>
                  </a:lnTo>
                  <a:lnTo>
                    <a:pt x="338772" y="146748"/>
                  </a:lnTo>
                  <a:lnTo>
                    <a:pt x="338899" y="149288"/>
                  </a:lnTo>
                  <a:lnTo>
                    <a:pt x="339013" y="151828"/>
                  </a:lnTo>
                  <a:lnTo>
                    <a:pt x="339140" y="170878"/>
                  </a:lnTo>
                  <a:lnTo>
                    <a:pt x="339521" y="170878"/>
                  </a:lnTo>
                  <a:lnTo>
                    <a:pt x="339826" y="172148"/>
                  </a:lnTo>
                  <a:lnTo>
                    <a:pt x="340309" y="174688"/>
                  </a:lnTo>
                  <a:lnTo>
                    <a:pt x="340931" y="175958"/>
                  </a:lnTo>
                  <a:lnTo>
                    <a:pt x="341909" y="177228"/>
                  </a:lnTo>
                  <a:lnTo>
                    <a:pt x="347789" y="179768"/>
                  </a:lnTo>
                  <a:lnTo>
                    <a:pt x="352082" y="179768"/>
                  </a:lnTo>
                  <a:lnTo>
                    <a:pt x="353288" y="178498"/>
                  </a:lnTo>
                  <a:lnTo>
                    <a:pt x="355371" y="175958"/>
                  </a:lnTo>
                  <a:lnTo>
                    <a:pt x="356120" y="174688"/>
                  </a:lnTo>
                  <a:lnTo>
                    <a:pt x="356616" y="173418"/>
                  </a:lnTo>
                  <a:lnTo>
                    <a:pt x="356120" y="169608"/>
                  </a:lnTo>
                  <a:lnTo>
                    <a:pt x="356006" y="167068"/>
                  </a:lnTo>
                  <a:lnTo>
                    <a:pt x="355892" y="155638"/>
                  </a:lnTo>
                  <a:lnTo>
                    <a:pt x="355803" y="154368"/>
                  </a:lnTo>
                  <a:lnTo>
                    <a:pt x="355727" y="153098"/>
                  </a:lnTo>
                  <a:lnTo>
                    <a:pt x="355638" y="151828"/>
                  </a:lnTo>
                  <a:lnTo>
                    <a:pt x="355142" y="148018"/>
                  </a:lnTo>
                  <a:lnTo>
                    <a:pt x="355193" y="146748"/>
                  </a:lnTo>
                  <a:lnTo>
                    <a:pt x="355295" y="144208"/>
                  </a:lnTo>
                  <a:lnTo>
                    <a:pt x="355409" y="141668"/>
                  </a:lnTo>
                  <a:lnTo>
                    <a:pt x="355511" y="100825"/>
                  </a:lnTo>
                  <a:lnTo>
                    <a:pt x="362140" y="99758"/>
                  </a:lnTo>
                  <a:lnTo>
                    <a:pt x="366737" y="101028"/>
                  </a:lnTo>
                  <a:lnTo>
                    <a:pt x="368198" y="99758"/>
                  </a:lnTo>
                  <a:lnTo>
                    <a:pt x="372122" y="99758"/>
                  </a:lnTo>
                  <a:lnTo>
                    <a:pt x="372986" y="102298"/>
                  </a:lnTo>
                  <a:lnTo>
                    <a:pt x="373722" y="103568"/>
                  </a:lnTo>
                  <a:lnTo>
                    <a:pt x="374611" y="104838"/>
                  </a:lnTo>
                  <a:lnTo>
                    <a:pt x="376694" y="107378"/>
                  </a:lnTo>
                  <a:lnTo>
                    <a:pt x="378079" y="108648"/>
                  </a:lnTo>
                  <a:lnTo>
                    <a:pt x="379793" y="109918"/>
                  </a:lnTo>
                  <a:lnTo>
                    <a:pt x="384022" y="109918"/>
                  </a:lnTo>
                  <a:lnTo>
                    <a:pt x="385495" y="108648"/>
                  </a:lnTo>
                  <a:lnTo>
                    <a:pt x="386753" y="108648"/>
                  </a:lnTo>
                  <a:lnTo>
                    <a:pt x="388835" y="106108"/>
                  </a:lnTo>
                  <a:lnTo>
                    <a:pt x="389661" y="104838"/>
                  </a:lnTo>
                  <a:lnTo>
                    <a:pt x="390283" y="103568"/>
                  </a:lnTo>
                  <a:lnTo>
                    <a:pt x="389343" y="99923"/>
                  </a:lnTo>
                  <a:lnTo>
                    <a:pt x="389293" y="99758"/>
                  </a:lnTo>
                  <a:lnTo>
                    <a:pt x="388988" y="98577"/>
                  </a:lnTo>
                  <a:lnTo>
                    <a:pt x="389293" y="99758"/>
                  </a:lnTo>
                  <a:lnTo>
                    <a:pt x="395236" y="99758"/>
                  </a:lnTo>
                  <a:lnTo>
                    <a:pt x="401243" y="93408"/>
                  </a:lnTo>
                  <a:lnTo>
                    <a:pt x="406857" y="88328"/>
                  </a:lnTo>
                  <a:lnTo>
                    <a:pt x="417283" y="78168"/>
                  </a:lnTo>
                  <a:lnTo>
                    <a:pt x="422338" y="74358"/>
                  </a:lnTo>
                  <a:lnTo>
                    <a:pt x="427240" y="71818"/>
                  </a:lnTo>
                  <a:lnTo>
                    <a:pt x="432752" y="74358"/>
                  </a:lnTo>
                  <a:lnTo>
                    <a:pt x="438581" y="78168"/>
                  </a:lnTo>
                  <a:lnTo>
                    <a:pt x="463842" y="98488"/>
                  </a:lnTo>
                  <a:lnTo>
                    <a:pt x="469912" y="98488"/>
                  </a:lnTo>
                  <a:lnTo>
                    <a:pt x="471170" y="97218"/>
                  </a:lnTo>
                  <a:lnTo>
                    <a:pt x="473252" y="95948"/>
                  </a:lnTo>
                  <a:lnTo>
                    <a:pt x="474014" y="94678"/>
                  </a:lnTo>
                  <a:lnTo>
                    <a:pt x="474510" y="93408"/>
                  </a:lnTo>
                  <a:lnTo>
                    <a:pt x="474510" y="88328"/>
                  </a:lnTo>
                  <a:close/>
                </a:path>
                <a:path w="852170" h="180340">
                  <a:moveTo>
                    <a:pt x="478561" y="169608"/>
                  </a:moveTo>
                  <a:lnTo>
                    <a:pt x="472338" y="159448"/>
                  </a:lnTo>
                  <a:lnTo>
                    <a:pt x="465061" y="159448"/>
                  </a:lnTo>
                  <a:lnTo>
                    <a:pt x="463105" y="158178"/>
                  </a:lnTo>
                  <a:lnTo>
                    <a:pt x="434657" y="158178"/>
                  </a:lnTo>
                  <a:lnTo>
                    <a:pt x="434708" y="156908"/>
                  </a:lnTo>
                  <a:lnTo>
                    <a:pt x="434809" y="154368"/>
                  </a:lnTo>
                  <a:lnTo>
                    <a:pt x="434911" y="151828"/>
                  </a:lnTo>
                  <a:lnTo>
                    <a:pt x="434962" y="130238"/>
                  </a:lnTo>
                  <a:lnTo>
                    <a:pt x="434606" y="130238"/>
                  </a:lnTo>
                  <a:lnTo>
                    <a:pt x="434606" y="126428"/>
                  </a:lnTo>
                  <a:lnTo>
                    <a:pt x="448398" y="127698"/>
                  </a:lnTo>
                  <a:lnTo>
                    <a:pt x="456488" y="127698"/>
                  </a:lnTo>
                  <a:lnTo>
                    <a:pt x="458089" y="126428"/>
                  </a:lnTo>
                  <a:lnTo>
                    <a:pt x="459308" y="126428"/>
                  </a:lnTo>
                  <a:lnTo>
                    <a:pt x="461022" y="123888"/>
                  </a:lnTo>
                  <a:lnTo>
                    <a:pt x="462737" y="121348"/>
                  </a:lnTo>
                  <a:lnTo>
                    <a:pt x="462737" y="117538"/>
                  </a:lnTo>
                  <a:lnTo>
                    <a:pt x="462254" y="116268"/>
                  </a:lnTo>
                  <a:lnTo>
                    <a:pt x="461479" y="114998"/>
                  </a:lnTo>
                  <a:lnTo>
                    <a:pt x="459397" y="112458"/>
                  </a:lnTo>
                  <a:lnTo>
                    <a:pt x="458089" y="111188"/>
                  </a:lnTo>
                  <a:lnTo>
                    <a:pt x="446024" y="111188"/>
                  </a:lnTo>
                  <a:lnTo>
                    <a:pt x="438797" y="109918"/>
                  </a:lnTo>
                  <a:lnTo>
                    <a:pt x="434606" y="109918"/>
                  </a:lnTo>
                  <a:lnTo>
                    <a:pt x="434606" y="97218"/>
                  </a:lnTo>
                  <a:lnTo>
                    <a:pt x="435711" y="95948"/>
                  </a:lnTo>
                  <a:lnTo>
                    <a:pt x="435711" y="90868"/>
                  </a:lnTo>
                  <a:lnTo>
                    <a:pt x="435216" y="89598"/>
                  </a:lnTo>
                  <a:lnTo>
                    <a:pt x="434441" y="88328"/>
                  </a:lnTo>
                  <a:lnTo>
                    <a:pt x="432358" y="87058"/>
                  </a:lnTo>
                  <a:lnTo>
                    <a:pt x="431165" y="85788"/>
                  </a:lnTo>
                  <a:lnTo>
                    <a:pt x="429818" y="85788"/>
                  </a:lnTo>
                  <a:lnTo>
                    <a:pt x="428091" y="84518"/>
                  </a:lnTo>
                  <a:lnTo>
                    <a:pt x="426504" y="84518"/>
                  </a:lnTo>
                  <a:lnTo>
                    <a:pt x="423570" y="85788"/>
                  </a:lnTo>
                  <a:lnTo>
                    <a:pt x="422275" y="87058"/>
                  </a:lnTo>
                  <a:lnTo>
                    <a:pt x="420065" y="88328"/>
                  </a:lnTo>
                  <a:lnTo>
                    <a:pt x="419366" y="89598"/>
                  </a:lnTo>
                  <a:lnTo>
                    <a:pt x="418426" y="93408"/>
                  </a:lnTo>
                  <a:lnTo>
                    <a:pt x="418045" y="94678"/>
                  </a:lnTo>
                  <a:lnTo>
                    <a:pt x="418045" y="108648"/>
                  </a:lnTo>
                  <a:lnTo>
                    <a:pt x="391388" y="108648"/>
                  </a:lnTo>
                  <a:lnTo>
                    <a:pt x="390118" y="109918"/>
                  </a:lnTo>
                  <a:lnTo>
                    <a:pt x="388035" y="112458"/>
                  </a:lnTo>
                  <a:lnTo>
                    <a:pt x="387261" y="112458"/>
                  </a:lnTo>
                  <a:lnTo>
                    <a:pt x="386778" y="114998"/>
                  </a:lnTo>
                  <a:lnTo>
                    <a:pt x="386778" y="118808"/>
                  </a:lnTo>
                  <a:lnTo>
                    <a:pt x="387261" y="120078"/>
                  </a:lnTo>
                  <a:lnTo>
                    <a:pt x="388035" y="121348"/>
                  </a:lnTo>
                  <a:lnTo>
                    <a:pt x="390118" y="123888"/>
                  </a:lnTo>
                  <a:lnTo>
                    <a:pt x="391439" y="125158"/>
                  </a:lnTo>
                  <a:lnTo>
                    <a:pt x="393026" y="125158"/>
                  </a:lnTo>
                  <a:lnTo>
                    <a:pt x="402780" y="123888"/>
                  </a:lnTo>
                  <a:lnTo>
                    <a:pt x="406336" y="125158"/>
                  </a:lnTo>
                  <a:lnTo>
                    <a:pt x="418236" y="125158"/>
                  </a:lnTo>
                  <a:lnTo>
                    <a:pt x="418236" y="156908"/>
                  </a:lnTo>
                  <a:lnTo>
                    <a:pt x="403148" y="156908"/>
                  </a:lnTo>
                  <a:lnTo>
                    <a:pt x="390829" y="158178"/>
                  </a:lnTo>
                  <a:lnTo>
                    <a:pt x="373049" y="158178"/>
                  </a:lnTo>
                  <a:lnTo>
                    <a:pt x="370230" y="160718"/>
                  </a:lnTo>
                  <a:lnTo>
                    <a:pt x="368033" y="164528"/>
                  </a:lnTo>
                  <a:lnTo>
                    <a:pt x="368033" y="169608"/>
                  </a:lnTo>
                  <a:lnTo>
                    <a:pt x="368515" y="170878"/>
                  </a:lnTo>
                  <a:lnTo>
                    <a:pt x="369277" y="172148"/>
                  </a:lnTo>
                  <a:lnTo>
                    <a:pt x="371360" y="173418"/>
                  </a:lnTo>
                  <a:lnTo>
                    <a:pt x="372745" y="174688"/>
                  </a:lnTo>
                  <a:lnTo>
                    <a:pt x="401243" y="174688"/>
                  </a:lnTo>
                  <a:lnTo>
                    <a:pt x="403694" y="173418"/>
                  </a:lnTo>
                  <a:lnTo>
                    <a:pt x="422656" y="173418"/>
                  </a:lnTo>
                  <a:lnTo>
                    <a:pt x="436981" y="174688"/>
                  </a:lnTo>
                  <a:lnTo>
                    <a:pt x="462559" y="174688"/>
                  </a:lnTo>
                  <a:lnTo>
                    <a:pt x="469734" y="175958"/>
                  </a:lnTo>
                  <a:lnTo>
                    <a:pt x="472668" y="175958"/>
                  </a:lnTo>
                  <a:lnTo>
                    <a:pt x="474014" y="174688"/>
                  </a:lnTo>
                  <a:lnTo>
                    <a:pt x="475208" y="174688"/>
                  </a:lnTo>
                  <a:lnTo>
                    <a:pt x="476250" y="173418"/>
                  </a:lnTo>
                  <a:lnTo>
                    <a:pt x="477291" y="172148"/>
                  </a:lnTo>
                  <a:lnTo>
                    <a:pt x="478066" y="170878"/>
                  </a:lnTo>
                  <a:lnTo>
                    <a:pt x="478561" y="169608"/>
                  </a:lnTo>
                  <a:close/>
                </a:path>
                <a:path w="852170" h="180340">
                  <a:moveTo>
                    <a:pt x="725182" y="80835"/>
                  </a:moveTo>
                  <a:lnTo>
                    <a:pt x="725081" y="78066"/>
                  </a:lnTo>
                  <a:lnTo>
                    <a:pt x="724776" y="76174"/>
                  </a:lnTo>
                  <a:lnTo>
                    <a:pt x="724725" y="75857"/>
                  </a:lnTo>
                  <a:lnTo>
                    <a:pt x="694651" y="59677"/>
                  </a:lnTo>
                  <a:lnTo>
                    <a:pt x="690232" y="59677"/>
                  </a:lnTo>
                  <a:lnTo>
                    <a:pt x="684352" y="65570"/>
                  </a:lnTo>
                  <a:lnTo>
                    <a:pt x="683856" y="67157"/>
                  </a:lnTo>
                  <a:lnTo>
                    <a:pt x="691464" y="76174"/>
                  </a:lnTo>
                  <a:lnTo>
                    <a:pt x="696061" y="78232"/>
                  </a:lnTo>
                  <a:lnTo>
                    <a:pt x="704646" y="82524"/>
                  </a:lnTo>
                  <a:lnTo>
                    <a:pt x="709231" y="84696"/>
                  </a:lnTo>
                  <a:lnTo>
                    <a:pt x="714146" y="86906"/>
                  </a:lnTo>
                  <a:lnTo>
                    <a:pt x="718921" y="86906"/>
                  </a:lnTo>
                  <a:lnTo>
                    <a:pt x="720267" y="86410"/>
                  </a:lnTo>
                  <a:lnTo>
                    <a:pt x="721525" y="85648"/>
                  </a:lnTo>
                  <a:lnTo>
                    <a:pt x="723861" y="83566"/>
                  </a:lnTo>
                  <a:lnTo>
                    <a:pt x="724687" y="82296"/>
                  </a:lnTo>
                  <a:lnTo>
                    <a:pt x="725182" y="80835"/>
                  </a:lnTo>
                  <a:close/>
                </a:path>
                <a:path w="852170" h="180340">
                  <a:moveTo>
                    <a:pt x="727392" y="41097"/>
                  </a:moveTo>
                  <a:lnTo>
                    <a:pt x="699439" y="17932"/>
                  </a:lnTo>
                  <a:lnTo>
                    <a:pt x="694651" y="17932"/>
                  </a:lnTo>
                  <a:lnTo>
                    <a:pt x="688581" y="23990"/>
                  </a:lnTo>
                  <a:lnTo>
                    <a:pt x="688581" y="28778"/>
                  </a:lnTo>
                  <a:lnTo>
                    <a:pt x="693229" y="33070"/>
                  </a:lnTo>
                  <a:lnTo>
                    <a:pt x="697903" y="36868"/>
                  </a:lnTo>
                  <a:lnTo>
                    <a:pt x="707212" y="43497"/>
                  </a:lnTo>
                  <a:lnTo>
                    <a:pt x="711873" y="47421"/>
                  </a:lnTo>
                  <a:lnTo>
                    <a:pt x="716534" y="51955"/>
                  </a:lnTo>
                  <a:lnTo>
                    <a:pt x="720953" y="51955"/>
                  </a:lnTo>
                  <a:lnTo>
                    <a:pt x="727392" y="45516"/>
                  </a:lnTo>
                  <a:lnTo>
                    <a:pt x="727392" y="41097"/>
                  </a:lnTo>
                  <a:close/>
                </a:path>
                <a:path w="852170" h="180340">
                  <a:moveTo>
                    <a:pt x="729221" y="118351"/>
                  </a:moveTo>
                  <a:lnTo>
                    <a:pt x="723163" y="107861"/>
                  </a:lnTo>
                  <a:lnTo>
                    <a:pt x="718007" y="107861"/>
                  </a:lnTo>
                  <a:lnTo>
                    <a:pt x="691337" y="142214"/>
                  </a:lnTo>
                  <a:lnTo>
                    <a:pt x="684174" y="154762"/>
                  </a:lnTo>
                  <a:lnTo>
                    <a:pt x="684174" y="159727"/>
                  </a:lnTo>
                  <a:lnTo>
                    <a:pt x="690232" y="165620"/>
                  </a:lnTo>
                  <a:lnTo>
                    <a:pt x="695210" y="165620"/>
                  </a:lnTo>
                  <a:lnTo>
                    <a:pt x="699503" y="159448"/>
                  </a:lnTo>
                  <a:lnTo>
                    <a:pt x="703745" y="153416"/>
                  </a:lnTo>
                  <a:lnTo>
                    <a:pt x="707961" y="147523"/>
                  </a:lnTo>
                  <a:lnTo>
                    <a:pt x="729221" y="118351"/>
                  </a:lnTo>
                  <a:close/>
                </a:path>
                <a:path w="852170" h="180340">
                  <a:moveTo>
                    <a:pt x="851903" y="102069"/>
                  </a:moveTo>
                  <a:lnTo>
                    <a:pt x="851154" y="100698"/>
                  </a:lnTo>
                  <a:lnTo>
                    <a:pt x="849693" y="99212"/>
                  </a:lnTo>
                  <a:lnTo>
                    <a:pt x="844550" y="95923"/>
                  </a:lnTo>
                  <a:lnTo>
                    <a:pt x="840460" y="92049"/>
                  </a:lnTo>
                  <a:lnTo>
                    <a:pt x="816368" y="70904"/>
                  </a:lnTo>
                  <a:lnTo>
                    <a:pt x="814590" y="69405"/>
                  </a:lnTo>
                  <a:lnTo>
                    <a:pt x="811072" y="66789"/>
                  </a:lnTo>
                  <a:lnTo>
                    <a:pt x="811072" y="90576"/>
                  </a:lnTo>
                  <a:lnTo>
                    <a:pt x="810882" y="90576"/>
                  </a:lnTo>
                  <a:lnTo>
                    <a:pt x="810882" y="115773"/>
                  </a:lnTo>
                  <a:lnTo>
                    <a:pt x="810882" y="117830"/>
                  </a:lnTo>
                  <a:lnTo>
                    <a:pt x="802233" y="117068"/>
                  </a:lnTo>
                  <a:lnTo>
                    <a:pt x="783120" y="117068"/>
                  </a:lnTo>
                  <a:lnTo>
                    <a:pt x="780046" y="117551"/>
                  </a:lnTo>
                  <a:lnTo>
                    <a:pt x="777074" y="117919"/>
                  </a:lnTo>
                  <a:lnTo>
                    <a:pt x="771309" y="118414"/>
                  </a:lnTo>
                  <a:lnTo>
                    <a:pt x="768578" y="118897"/>
                  </a:lnTo>
                  <a:lnTo>
                    <a:pt x="767359" y="119240"/>
                  </a:lnTo>
                  <a:lnTo>
                    <a:pt x="769010" y="110629"/>
                  </a:lnTo>
                  <a:lnTo>
                    <a:pt x="769112" y="110070"/>
                  </a:lnTo>
                  <a:lnTo>
                    <a:pt x="769150" y="109893"/>
                  </a:lnTo>
                  <a:lnTo>
                    <a:pt x="769251" y="109308"/>
                  </a:lnTo>
                  <a:lnTo>
                    <a:pt x="769327" y="108966"/>
                  </a:lnTo>
                  <a:lnTo>
                    <a:pt x="772020" y="108483"/>
                  </a:lnTo>
                  <a:lnTo>
                    <a:pt x="775385" y="108191"/>
                  </a:lnTo>
                  <a:lnTo>
                    <a:pt x="781265" y="108191"/>
                  </a:lnTo>
                  <a:lnTo>
                    <a:pt x="789368" y="107619"/>
                  </a:lnTo>
                  <a:lnTo>
                    <a:pt x="793775" y="107124"/>
                  </a:lnTo>
                  <a:lnTo>
                    <a:pt x="809409" y="107124"/>
                  </a:lnTo>
                  <a:lnTo>
                    <a:pt x="810323" y="107315"/>
                  </a:lnTo>
                  <a:lnTo>
                    <a:pt x="810882" y="115773"/>
                  </a:lnTo>
                  <a:lnTo>
                    <a:pt x="810882" y="90576"/>
                  </a:lnTo>
                  <a:lnTo>
                    <a:pt x="793407" y="90576"/>
                  </a:lnTo>
                  <a:lnTo>
                    <a:pt x="774128" y="91960"/>
                  </a:lnTo>
                  <a:lnTo>
                    <a:pt x="774306" y="91313"/>
                  </a:lnTo>
                  <a:lnTo>
                    <a:pt x="777328" y="80899"/>
                  </a:lnTo>
                  <a:lnTo>
                    <a:pt x="777405" y="80645"/>
                  </a:lnTo>
                  <a:lnTo>
                    <a:pt x="777100" y="77152"/>
                  </a:lnTo>
                  <a:lnTo>
                    <a:pt x="778141" y="76415"/>
                  </a:lnTo>
                  <a:lnTo>
                    <a:pt x="786422" y="70904"/>
                  </a:lnTo>
                  <a:lnTo>
                    <a:pt x="789978" y="72732"/>
                  </a:lnTo>
                  <a:lnTo>
                    <a:pt x="793965" y="75222"/>
                  </a:lnTo>
                  <a:lnTo>
                    <a:pt x="802779" y="81470"/>
                  </a:lnTo>
                  <a:lnTo>
                    <a:pt x="806716" y="84442"/>
                  </a:lnTo>
                  <a:lnTo>
                    <a:pt x="810285" y="87388"/>
                  </a:lnTo>
                  <a:lnTo>
                    <a:pt x="810158" y="87388"/>
                  </a:lnTo>
                  <a:lnTo>
                    <a:pt x="810158" y="90398"/>
                  </a:lnTo>
                  <a:lnTo>
                    <a:pt x="811072" y="90576"/>
                  </a:lnTo>
                  <a:lnTo>
                    <a:pt x="811072" y="66789"/>
                  </a:lnTo>
                  <a:lnTo>
                    <a:pt x="807885" y="64401"/>
                  </a:lnTo>
                  <a:lnTo>
                    <a:pt x="802233" y="60972"/>
                  </a:lnTo>
                  <a:lnTo>
                    <a:pt x="815111" y="51219"/>
                  </a:lnTo>
                  <a:lnTo>
                    <a:pt x="822655" y="45516"/>
                  </a:lnTo>
                  <a:lnTo>
                    <a:pt x="824255" y="45516"/>
                  </a:lnTo>
                  <a:lnTo>
                    <a:pt x="827646" y="45212"/>
                  </a:lnTo>
                  <a:lnTo>
                    <a:pt x="828967" y="45516"/>
                  </a:lnTo>
                  <a:lnTo>
                    <a:pt x="830199" y="46253"/>
                  </a:lnTo>
                  <a:lnTo>
                    <a:pt x="834428" y="46253"/>
                  </a:lnTo>
                  <a:lnTo>
                    <a:pt x="835901" y="45758"/>
                  </a:lnTo>
                  <a:lnTo>
                    <a:pt x="836790" y="45212"/>
                  </a:lnTo>
                  <a:lnTo>
                    <a:pt x="837145" y="44996"/>
                  </a:lnTo>
                  <a:lnTo>
                    <a:pt x="837539" y="44602"/>
                  </a:lnTo>
                  <a:lnTo>
                    <a:pt x="839012" y="43129"/>
                  </a:lnTo>
                  <a:lnTo>
                    <a:pt x="840003" y="41656"/>
                  </a:lnTo>
                  <a:lnTo>
                    <a:pt x="840181" y="41097"/>
                  </a:lnTo>
                  <a:lnTo>
                    <a:pt x="840359" y="40551"/>
                  </a:lnTo>
                  <a:lnTo>
                    <a:pt x="840486" y="40005"/>
                  </a:lnTo>
                  <a:lnTo>
                    <a:pt x="840486" y="34950"/>
                  </a:lnTo>
                  <a:lnTo>
                    <a:pt x="839635" y="33502"/>
                  </a:lnTo>
                  <a:lnTo>
                    <a:pt x="837920" y="31902"/>
                  </a:lnTo>
                  <a:lnTo>
                    <a:pt x="830072" y="29705"/>
                  </a:lnTo>
                  <a:lnTo>
                    <a:pt x="822109" y="28536"/>
                  </a:lnTo>
                  <a:lnTo>
                    <a:pt x="811885" y="28384"/>
                  </a:lnTo>
                  <a:lnTo>
                    <a:pt x="808456" y="28384"/>
                  </a:lnTo>
                  <a:lnTo>
                    <a:pt x="799045" y="28054"/>
                  </a:lnTo>
                  <a:lnTo>
                    <a:pt x="795985" y="27851"/>
                  </a:lnTo>
                  <a:lnTo>
                    <a:pt x="795985" y="44234"/>
                  </a:lnTo>
                  <a:lnTo>
                    <a:pt x="786612" y="51219"/>
                  </a:lnTo>
                  <a:lnTo>
                    <a:pt x="787895" y="49923"/>
                  </a:lnTo>
                  <a:lnTo>
                    <a:pt x="779894" y="43675"/>
                  </a:lnTo>
                  <a:lnTo>
                    <a:pt x="789368" y="43675"/>
                  </a:lnTo>
                  <a:lnTo>
                    <a:pt x="795985" y="44234"/>
                  </a:lnTo>
                  <a:lnTo>
                    <a:pt x="795985" y="27851"/>
                  </a:lnTo>
                  <a:lnTo>
                    <a:pt x="793407" y="27673"/>
                  </a:lnTo>
                  <a:lnTo>
                    <a:pt x="794639" y="11163"/>
                  </a:lnTo>
                  <a:lnTo>
                    <a:pt x="788898" y="0"/>
                  </a:lnTo>
                  <a:lnTo>
                    <a:pt x="785901" y="0"/>
                  </a:lnTo>
                  <a:lnTo>
                    <a:pt x="777290" y="24549"/>
                  </a:lnTo>
                  <a:lnTo>
                    <a:pt x="777036" y="27127"/>
                  </a:lnTo>
                  <a:lnTo>
                    <a:pt x="761784" y="27127"/>
                  </a:lnTo>
                  <a:lnTo>
                    <a:pt x="761580" y="27495"/>
                  </a:lnTo>
                  <a:lnTo>
                    <a:pt x="755700" y="27127"/>
                  </a:lnTo>
                  <a:lnTo>
                    <a:pt x="744855" y="27127"/>
                  </a:lnTo>
                  <a:lnTo>
                    <a:pt x="743305" y="27673"/>
                  </a:lnTo>
                  <a:lnTo>
                    <a:pt x="742124" y="28384"/>
                  </a:lnTo>
                  <a:lnTo>
                    <a:pt x="740041" y="30467"/>
                  </a:lnTo>
                  <a:lnTo>
                    <a:pt x="739267" y="31724"/>
                  </a:lnTo>
                  <a:lnTo>
                    <a:pt x="738784" y="33197"/>
                  </a:lnTo>
                  <a:lnTo>
                    <a:pt x="738873" y="35928"/>
                  </a:lnTo>
                  <a:lnTo>
                    <a:pt x="739254" y="38011"/>
                  </a:lnTo>
                  <a:lnTo>
                    <a:pt x="739775" y="39204"/>
                  </a:lnTo>
                  <a:lnTo>
                    <a:pt x="740625" y="40551"/>
                  </a:lnTo>
                  <a:lnTo>
                    <a:pt x="743585" y="43129"/>
                  </a:lnTo>
                  <a:lnTo>
                    <a:pt x="743762" y="43129"/>
                  </a:lnTo>
                  <a:lnTo>
                    <a:pt x="746328" y="44081"/>
                  </a:lnTo>
                  <a:lnTo>
                    <a:pt x="751954" y="43497"/>
                  </a:lnTo>
                  <a:lnTo>
                    <a:pt x="754595" y="43497"/>
                  </a:lnTo>
                  <a:lnTo>
                    <a:pt x="754595" y="43129"/>
                  </a:lnTo>
                  <a:lnTo>
                    <a:pt x="762520" y="51219"/>
                  </a:lnTo>
                  <a:lnTo>
                    <a:pt x="773176" y="59131"/>
                  </a:lnTo>
                  <a:lnTo>
                    <a:pt x="768515" y="62623"/>
                  </a:lnTo>
                  <a:lnTo>
                    <a:pt x="735380" y="93141"/>
                  </a:lnTo>
                  <a:lnTo>
                    <a:pt x="729602" y="99047"/>
                  </a:lnTo>
                  <a:lnTo>
                    <a:pt x="729665" y="103822"/>
                  </a:lnTo>
                  <a:lnTo>
                    <a:pt x="736041" y="109893"/>
                  </a:lnTo>
                  <a:lnTo>
                    <a:pt x="741908" y="108661"/>
                  </a:lnTo>
                  <a:lnTo>
                    <a:pt x="746696" y="105879"/>
                  </a:lnTo>
                  <a:lnTo>
                    <a:pt x="754062" y="97167"/>
                  </a:lnTo>
                  <a:lnTo>
                    <a:pt x="755307" y="95923"/>
                  </a:lnTo>
                  <a:lnTo>
                    <a:pt x="755853" y="93891"/>
                  </a:lnTo>
                  <a:lnTo>
                    <a:pt x="755396" y="95923"/>
                  </a:lnTo>
                  <a:lnTo>
                    <a:pt x="752906" y="107124"/>
                  </a:lnTo>
                  <a:lnTo>
                    <a:pt x="750773" y="117068"/>
                  </a:lnTo>
                  <a:lnTo>
                    <a:pt x="746874" y="135521"/>
                  </a:lnTo>
                  <a:lnTo>
                    <a:pt x="744486" y="146405"/>
                  </a:lnTo>
                  <a:lnTo>
                    <a:pt x="742226" y="156260"/>
                  </a:lnTo>
                  <a:lnTo>
                    <a:pt x="739889" y="166166"/>
                  </a:lnTo>
                  <a:lnTo>
                    <a:pt x="740270" y="169659"/>
                  </a:lnTo>
                  <a:lnTo>
                    <a:pt x="746328" y="175539"/>
                  </a:lnTo>
                  <a:lnTo>
                    <a:pt x="748550" y="175539"/>
                  </a:lnTo>
                  <a:lnTo>
                    <a:pt x="763600" y="136588"/>
                  </a:lnTo>
                  <a:lnTo>
                    <a:pt x="766076" y="136067"/>
                  </a:lnTo>
                  <a:lnTo>
                    <a:pt x="769099" y="135521"/>
                  </a:lnTo>
                  <a:lnTo>
                    <a:pt x="775944" y="134353"/>
                  </a:lnTo>
                  <a:lnTo>
                    <a:pt x="775792" y="134353"/>
                  </a:lnTo>
                  <a:lnTo>
                    <a:pt x="779932" y="133858"/>
                  </a:lnTo>
                  <a:lnTo>
                    <a:pt x="783475" y="133604"/>
                  </a:lnTo>
                  <a:lnTo>
                    <a:pt x="801865" y="133604"/>
                  </a:lnTo>
                  <a:lnTo>
                    <a:pt x="807948" y="134353"/>
                  </a:lnTo>
                  <a:lnTo>
                    <a:pt x="811618" y="133985"/>
                  </a:lnTo>
                  <a:lnTo>
                    <a:pt x="817130" y="172478"/>
                  </a:lnTo>
                  <a:lnTo>
                    <a:pt x="818616" y="172974"/>
                  </a:lnTo>
                  <a:lnTo>
                    <a:pt x="822655" y="172974"/>
                  </a:lnTo>
                  <a:lnTo>
                    <a:pt x="828687" y="166166"/>
                  </a:lnTo>
                  <a:lnTo>
                    <a:pt x="828548" y="160223"/>
                  </a:lnTo>
                  <a:lnTo>
                    <a:pt x="828446" y="156260"/>
                  </a:lnTo>
                  <a:lnTo>
                    <a:pt x="828357" y="133858"/>
                  </a:lnTo>
                  <a:lnTo>
                    <a:pt x="828357" y="133604"/>
                  </a:lnTo>
                  <a:lnTo>
                    <a:pt x="827481" y="119634"/>
                  </a:lnTo>
                  <a:lnTo>
                    <a:pt x="827366" y="117919"/>
                  </a:lnTo>
                  <a:lnTo>
                    <a:pt x="827087" y="113385"/>
                  </a:lnTo>
                  <a:lnTo>
                    <a:pt x="827011" y="112128"/>
                  </a:lnTo>
                  <a:lnTo>
                    <a:pt x="826897" y="110375"/>
                  </a:lnTo>
                  <a:lnTo>
                    <a:pt x="826884" y="107124"/>
                  </a:lnTo>
                  <a:lnTo>
                    <a:pt x="826884" y="102819"/>
                  </a:lnTo>
                  <a:lnTo>
                    <a:pt x="828052" y="103822"/>
                  </a:lnTo>
                  <a:lnTo>
                    <a:pt x="829792" y="105498"/>
                  </a:lnTo>
                  <a:lnTo>
                    <a:pt x="833348" y="109308"/>
                  </a:lnTo>
                  <a:lnTo>
                    <a:pt x="834859" y="110375"/>
                  </a:lnTo>
                  <a:lnTo>
                    <a:pt x="836091" y="110629"/>
                  </a:lnTo>
                  <a:lnTo>
                    <a:pt x="840854" y="113385"/>
                  </a:lnTo>
                  <a:lnTo>
                    <a:pt x="845820" y="113385"/>
                  </a:lnTo>
                  <a:lnTo>
                    <a:pt x="847293" y="112890"/>
                  </a:lnTo>
                  <a:lnTo>
                    <a:pt x="848550" y="112128"/>
                  </a:lnTo>
                  <a:lnTo>
                    <a:pt x="850607" y="110070"/>
                  </a:lnTo>
                  <a:lnTo>
                    <a:pt x="851293" y="108966"/>
                  </a:lnTo>
                  <a:lnTo>
                    <a:pt x="851408" y="108788"/>
                  </a:lnTo>
                  <a:lnTo>
                    <a:pt x="851801" y="107619"/>
                  </a:lnTo>
                  <a:lnTo>
                    <a:pt x="851903" y="102819"/>
                  </a:lnTo>
                  <a:lnTo>
                    <a:pt x="851903" y="102349"/>
                  </a:lnTo>
                  <a:lnTo>
                    <a:pt x="851903" y="102069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0" y="-126"/>
            <a:ext cx="15120619" cy="10692130"/>
            <a:chOff x="0" y="-126"/>
            <a:chExt cx="15120619" cy="10692130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0006" y="360552"/>
              <a:ext cx="14400530" cy="9972040"/>
            </a:xfrm>
            <a:custGeom>
              <a:avLst/>
              <a:gdLst/>
              <a:ahLst/>
              <a:cxnLst/>
              <a:rect l="l" t="t" r="r" b="b"/>
              <a:pathLst>
                <a:path w="14400530" h="9972040">
                  <a:moveTo>
                    <a:pt x="14399997" y="9928517"/>
                  </a:moveTo>
                  <a:lnTo>
                    <a:pt x="14368767" y="9928517"/>
                  </a:lnTo>
                  <a:lnTo>
                    <a:pt x="14368767" y="0"/>
                  </a:lnTo>
                  <a:lnTo>
                    <a:pt x="14361567" y="0"/>
                  </a:lnTo>
                  <a:lnTo>
                    <a:pt x="14361567" y="9928517"/>
                  </a:lnTo>
                  <a:lnTo>
                    <a:pt x="14117371" y="9928517"/>
                  </a:lnTo>
                  <a:lnTo>
                    <a:pt x="14117371" y="0"/>
                  </a:lnTo>
                  <a:lnTo>
                    <a:pt x="14110170" y="0"/>
                  </a:lnTo>
                  <a:lnTo>
                    <a:pt x="14110170" y="9928517"/>
                  </a:lnTo>
                  <a:lnTo>
                    <a:pt x="13865962" y="9928517"/>
                  </a:lnTo>
                  <a:lnTo>
                    <a:pt x="13865962" y="0"/>
                  </a:lnTo>
                  <a:lnTo>
                    <a:pt x="13858761" y="0"/>
                  </a:lnTo>
                  <a:lnTo>
                    <a:pt x="13858761" y="9928517"/>
                  </a:lnTo>
                  <a:lnTo>
                    <a:pt x="13614540" y="9928517"/>
                  </a:lnTo>
                  <a:lnTo>
                    <a:pt x="13614540" y="0"/>
                  </a:lnTo>
                  <a:lnTo>
                    <a:pt x="13607339" y="0"/>
                  </a:lnTo>
                  <a:lnTo>
                    <a:pt x="13607339" y="9928517"/>
                  </a:lnTo>
                  <a:lnTo>
                    <a:pt x="13363131" y="9928517"/>
                  </a:lnTo>
                  <a:lnTo>
                    <a:pt x="13363131" y="0"/>
                  </a:lnTo>
                  <a:lnTo>
                    <a:pt x="13355930" y="0"/>
                  </a:lnTo>
                  <a:lnTo>
                    <a:pt x="13355930" y="9928517"/>
                  </a:lnTo>
                  <a:lnTo>
                    <a:pt x="13111721" y="9928517"/>
                  </a:lnTo>
                  <a:lnTo>
                    <a:pt x="13111721" y="0"/>
                  </a:lnTo>
                  <a:lnTo>
                    <a:pt x="13104521" y="0"/>
                  </a:lnTo>
                  <a:lnTo>
                    <a:pt x="13104521" y="9928517"/>
                  </a:lnTo>
                  <a:lnTo>
                    <a:pt x="12860312" y="9928517"/>
                  </a:lnTo>
                  <a:lnTo>
                    <a:pt x="12860312" y="0"/>
                  </a:lnTo>
                  <a:lnTo>
                    <a:pt x="12853111" y="0"/>
                  </a:lnTo>
                  <a:lnTo>
                    <a:pt x="12853111" y="9928517"/>
                  </a:lnTo>
                  <a:lnTo>
                    <a:pt x="12608903" y="9928517"/>
                  </a:lnTo>
                  <a:lnTo>
                    <a:pt x="12608903" y="0"/>
                  </a:lnTo>
                  <a:lnTo>
                    <a:pt x="12601702" y="0"/>
                  </a:lnTo>
                  <a:lnTo>
                    <a:pt x="12601702" y="9928517"/>
                  </a:lnTo>
                  <a:lnTo>
                    <a:pt x="12357494" y="9928517"/>
                  </a:lnTo>
                  <a:lnTo>
                    <a:pt x="12357494" y="0"/>
                  </a:lnTo>
                  <a:lnTo>
                    <a:pt x="12350293" y="0"/>
                  </a:lnTo>
                  <a:lnTo>
                    <a:pt x="12350293" y="9928517"/>
                  </a:lnTo>
                  <a:lnTo>
                    <a:pt x="12106085" y="9928517"/>
                  </a:lnTo>
                  <a:lnTo>
                    <a:pt x="12106085" y="0"/>
                  </a:lnTo>
                  <a:lnTo>
                    <a:pt x="12098884" y="0"/>
                  </a:lnTo>
                  <a:lnTo>
                    <a:pt x="12098884" y="9928517"/>
                  </a:lnTo>
                  <a:lnTo>
                    <a:pt x="11854675" y="9928517"/>
                  </a:lnTo>
                  <a:lnTo>
                    <a:pt x="11854675" y="0"/>
                  </a:lnTo>
                  <a:lnTo>
                    <a:pt x="11847474" y="0"/>
                  </a:lnTo>
                  <a:lnTo>
                    <a:pt x="11847474" y="9928517"/>
                  </a:lnTo>
                  <a:lnTo>
                    <a:pt x="11603266" y="9928517"/>
                  </a:lnTo>
                  <a:lnTo>
                    <a:pt x="11603266" y="0"/>
                  </a:lnTo>
                  <a:lnTo>
                    <a:pt x="11596065" y="0"/>
                  </a:lnTo>
                  <a:lnTo>
                    <a:pt x="11596065" y="9928517"/>
                  </a:lnTo>
                  <a:lnTo>
                    <a:pt x="11351857" y="9928517"/>
                  </a:lnTo>
                  <a:lnTo>
                    <a:pt x="11351857" y="0"/>
                  </a:lnTo>
                  <a:lnTo>
                    <a:pt x="11344656" y="0"/>
                  </a:lnTo>
                  <a:lnTo>
                    <a:pt x="11344656" y="9928517"/>
                  </a:lnTo>
                  <a:lnTo>
                    <a:pt x="11100448" y="9928517"/>
                  </a:lnTo>
                  <a:lnTo>
                    <a:pt x="11100448" y="0"/>
                  </a:lnTo>
                  <a:lnTo>
                    <a:pt x="11093247" y="0"/>
                  </a:lnTo>
                  <a:lnTo>
                    <a:pt x="11093247" y="9928517"/>
                  </a:lnTo>
                  <a:lnTo>
                    <a:pt x="10849039" y="9928517"/>
                  </a:lnTo>
                  <a:lnTo>
                    <a:pt x="10849039" y="0"/>
                  </a:lnTo>
                  <a:lnTo>
                    <a:pt x="10841838" y="0"/>
                  </a:lnTo>
                  <a:lnTo>
                    <a:pt x="10841838" y="9928517"/>
                  </a:lnTo>
                  <a:lnTo>
                    <a:pt x="10597629" y="9928517"/>
                  </a:lnTo>
                  <a:lnTo>
                    <a:pt x="10597629" y="0"/>
                  </a:lnTo>
                  <a:lnTo>
                    <a:pt x="10590428" y="0"/>
                  </a:lnTo>
                  <a:lnTo>
                    <a:pt x="10590428" y="9928517"/>
                  </a:lnTo>
                  <a:lnTo>
                    <a:pt x="10346220" y="9928517"/>
                  </a:lnTo>
                  <a:lnTo>
                    <a:pt x="10346220" y="0"/>
                  </a:lnTo>
                  <a:lnTo>
                    <a:pt x="10339019" y="0"/>
                  </a:lnTo>
                  <a:lnTo>
                    <a:pt x="10339019" y="9928517"/>
                  </a:lnTo>
                  <a:lnTo>
                    <a:pt x="10094811" y="9928517"/>
                  </a:lnTo>
                  <a:lnTo>
                    <a:pt x="10094811" y="0"/>
                  </a:lnTo>
                  <a:lnTo>
                    <a:pt x="10087610" y="0"/>
                  </a:lnTo>
                  <a:lnTo>
                    <a:pt x="10087610" y="9928517"/>
                  </a:lnTo>
                  <a:lnTo>
                    <a:pt x="9843402" y="9928517"/>
                  </a:lnTo>
                  <a:lnTo>
                    <a:pt x="9843402" y="0"/>
                  </a:lnTo>
                  <a:lnTo>
                    <a:pt x="9836201" y="0"/>
                  </a:lnTo>
                  <a:lnTo>
                    <a:pt x="9836201" y="9928517"/>
                  </a:lnTo>
                  <a:lnTo>
                    <a:pt x="9591992" y="9928517"/>
                  </a:lnTo>
                  <a:lnTo>
                    <a:pt x="9591992" y="0"/>
                  </a:lnTo>
                  <a:lnTo>
                    <a:pt x="9584792" y="0"/>
                  </a:lnTo>
                  <a:lnTo>
                    <a:pt x="9584792" y="9928517"/>
                  </a:lnTo>
                  <a:lnTo>
                    <a:pt x="9340583" y="9928517"/>
                  </a:lnTo>
                  <a:lnTo>
                    <a:pt x="9340583" y="0"/>
                  </a:lnTo>
                  <a:lnTo>
                    <a:pt x="9333382" y="0"/>
                  </a:lnTo>
                  <a:lnTo>
                    <a:pt x="9333382" y="9928517"/>
                  </a:lnTo>
                  <a:lnTo>
                    <a:pt x="9089161" y="9928517"/>
                  </a:lnTo>
                  <a:lnTo>
                    <a:pt x="9089161" y="0"/>
                  </a:lnTo>
                  <a:lnTo>
                    <a:pt x="9081960" y="0"/>
                  </a:lnTo>
                  <a:lnTo>
                    <a:pt x="9081960" y="9928517"/>
                  </a:lnTo>
                  <a:lnTo>
                    <a:pt x="8837752" y="9928517"/>
                  </a:lnTo>
                  <a:lnTo>
                    <a:pt x="8837752" y="0"/>
                  </a:lnTo>
                  <a:lnTo>
                    <a:pt x="8830551" y="0"/>
                  </a:lnTo>
                  <a:lnTo>
                    <a:pt x="8830551" y="9928517"/>
                  </a:lnTo>
                  <a:lnTo>
                    <a:pt x="8586343" y="9928517"/>
                  </a:lnTo>
                  <a:lnTo>
                    <a:pt x="8586343" y="0"/>
                  </a:lnTo>
                  <a:lnTo>
                    <a:pt x="8579142" y="0"/>
                  </a:lnTo>
                  <a:lnTo>
                    <a:pt x="8579142" y="9928517"/>
                  </a:lnTo>
                  <a:lnTo>
                    <a:pt x="8334934" y="9928517"/>
                  </a:lnTo>
                  <a:lnTo>
                    <a:pt x="8334934" y="0"/>
                  </a:lnTo>
                  <a:lnTo>
                    <a:pt x="8327733" y="0"/>
                  </a:lnTo>
                  <a:lnTo>
                    <a:pt x="8327733" y="9928517"/>
                  </a:lnTo>
                  <a:lnTo>
                    <a:pt x="8083524" y="9928517"/>
                  </a:lnTo>
                  <a:lnTo>
                    <a:pt x="8083524" y="0"/>
                  </a:lnTo>
                  <a:lnTo>
                    <a:pt x="8076324" y="0"/>
                  </a:lnTo>
                  <a:lnTo>
                    <a:pt x="8076324" y="9928517"/>
                  </a:lnTo>
                  <a:lnTo>
                    <a:pt x="7832115" y="9928517"/>
                  </a:lnTo>
                  <a:lnTo>
                    <a:pt x="7832115" y="0"/>
                  </a:lnTo>
                  <a:lnTo>
                    <a:pt x="7824914" y="0"/>
                  </a:lnTo>
                  <a:lnTo>
                    <a:pt x="7824914" y="9928517"/>
                  </a:lnTo>
                  <a:lnTo>
                    <a:pt x="7580706" y="9928517"/>
                  </a:lnTo>
                  <a:lnTo>
                    <a:pt x="7580706" y="0"/>
                  </a:lnTo>
                  <a:lnTo>
                    <a:pt x="7573505" y="0"/>
                  </a:lnTo>
                  <a:lnTo>
                    <a:pt x="7573505" y="9928517"/>
                  </a:lnTo>
                  <a:lnTo>
                    <a:pt x="7329297" y="9928517"/>
                  </a:lnTo>
                  <a:lnTo>
                    <a:pt x="7329297" y="0"/>
                  </a:lnTo>
                  <a:lnTo>
                    <a:pt x="7322096" y="0"/>
                  </a:lnTo>
                  <a:lnTo>
                    <a:pt x="7322096" y="9928517"/>
                  </a:lnTo>
                  <a:lnTo>
                    <a:pt x="7077888" y="9928517"/>
                  </a:lnTo>
                  <a:lnTo>
                    <a:pt x="7077888" y="0"/>
                  </a:lnTo>
                  <a:lnTo>
                    <a:pt x="7070687" y="0"/>
                  </a:lnTo>
                  <a:lnTo>
                    <a:pt x="7070687" y="9928517"/>
                  </a:lnTo>
                  <a:lnTo>
                    <a:pt x="6826478" y="9928517"/>
                  </a:lnTo>
                  <a:lnTo>
                    <a:pt x="6826478" y="0"/>
                  </a:lnTo>
                  <a:lnTo>
                    <a:pt x="6819278" y="0"/>
                  </a:lnTo>
                  <a:lnTo>
                    <a:pt x="6819278" y="9928517"/>
                  </a:lnTo>
                  <a:lnTo>
                    <a:pt x="6575069" y="9928517"/>
                  </a:lnTo>
                  <a:lnTo>
                    <a:pt x="6575069" y="0"/>
                  </a:lnTo>
                  <a:lnTo>
                    <a:pt x="6567868" y="0"/>
                  </a:lnTo>
                  <a:lnTo>
                    <a:pt x="6567868" y="9928517"/>
                  </a:lnTo>
                  <a:lnTo>
                    <a:pt x="6323660" y="9928517"/>
                  </a:lnTo>
                  <a:lnTo>
                    <a:pt x="6323660" y="0"/>
                  </a:lnTo>
                  <a:lnTo>
                    <a:pt x="6316459" y="0"/>
                  </a:lnTo>
                  <a:lnTo>
                    <a:pt x="6316459" y="9928517"/>
                  </a:lnTo>
                  <a:lnTo>
                    <a:pt x="6072251" y="9928517"/>
                  </a:lnTo>
                  <a:lnTo>
                    <a:pt x="6072251" y="0"/>
                  </a:lnTo>
                  <a:lnTo>
                    <a:pt x="6065050" y="0"/>
                  </a:lnTo>
                  <a:lnTo>
                    <a:pt x="6065050" y="9928517"/>
                  </a:lnTo>
                  <a:lnTo>
                    <a:pt x="5820842" y="9928517"/>
                  </a:lnTo>
                  <a:lnTo>
                    <a:pt x="5820842" y="0"/>
                  </a:lnTo>
                  <a:lnTo>
                    <a:pt x="5813641" y="0"/>
                  </a:lnTo>
                  <a:lnTo>
                    <a:pt x="5813641" y="9928517"/>
                  </a:lnTo>
                  <a:lnTo>
                    <a:pt x="5569432" y="9928517"/>
                  </a:lnTo>
                  <a:lnTo>
                    <a:pt x="5569432" y="0"/>
                  </a:lnTo>
                  <a:lnTo>
                    <a:pt x="5562231" y="0"/>
                  </a:lnTo>
                  <a:lnTo>
                    <a:pt x="5562231" y="9928517"/>
                  </a:lnTo>
                  <a:lnTo>
                    <a:pt x="5318023" y="9928517"/>
                  </a:lnTo>
                  <a:lnTo>
                    <a:pt x="5318023" y="0"/>
                  </a:lnTo>
                  <a:lnTo>
                    <a:pt x="5310822" y="0"/>
                  </a:lnTo>
                  <a:lnTo>
                    <a:pt x="5310822" y="9928517"/>
                  </a:lnTo>
                  <a:lnTo>
                    <a:pt x="5066614" y="9928517"/>
                  </a:lnTo>
                  <a:lnTo>
                    <a:pt x="5066614" y="0"/>
                  </a:lnTo>
                  <a:lnTo>
                    <a:pt x="5059413" y="0"/>
                  </a:lnTo>
                  <a:lnTo>
                    <a:pt x="5059413" y="9928517"/>
                  </a:lnTo>
                  <a:lnTo>
                    <a:pt x="4815205" y="9928517"/>
                  </a:lnTo>
                  <a:lnTo>
                    <a:pt x="4815205" y="0"/>
                  </a:lnTo>
                  <a:lnTo>
                    <a:pt x="4808004" y="0"/>
                  </a:lnTo>
                  <a:lnTo>
                    <a:pt x="4808004" y="9928517"/>
                  </a:lnTo>
                  <a:lnTo>
                    <a:pt x="4563796" y="9928517"/>
                  </a:lnTo>
                  <a:lnTo>
                    <a:pt x="4563796" y="0"/>
                  </a:lnTo>
                  <a:lnTo>
                    <a:pt x="4556595" y="0"/>
                  </a:lnTo>
                  <a:lnTo>
                    <a:pt x="4556595" y="9928517"/>
                  </a:lnTo>
                  <a:lnTo>
                    <a:pt x="4312386" y="9928517"/>
                  </a:lnTo>
                  <a:lnTo>
                    <a:pt x="4312386" y="0"/>
                  </a:lnTo>
                  <a:lnTo>
                    <a:pt x="4305185" y="0"/>
                  </a:lnTo>
                  <a:lnTo>
                    <a:pt x="4305185" y="9928517"/>
                  </a:lnTo>
                  <a:lnTo>
                    <a:pt x="4060964" y="9928517"/>
                  </a:lnTo>
                  <a:lnTo>
                    <a:pt x="4060964" y="0"/>
                  </a:lnTo>
                  <a:lnTo>
                    <a:pt x="4053763" y="0"/>
                  </a:lnTo>
                  <a:lnTo>
                    <a:pt x="4053763" y="9928517"/>
                  </a:lnTo>
                  <a:lnTo>
                    <a:pt x="3809555" y="9928517"/>
                  </a:lnTo>
                  <a:lnTo>
                    <a:pt x="3809555" y="0"/>
                  </a:lnTo>
                  <a:lnTo>
                    <a:pt x="3802354" y="0"/>
                  </a:lnTo>
                  <a:lnTo>
                    <a:pt x="3802354" y="9928517"/>
                  </a:lnTo>
                  <a:lnTo>
                    <a:pt x="3558146" y="9928517"/>
                  </a:lnTo>
                  <a:lnTo>
                    <a:pt x="3558146" y="0"/>
                  </a:lnTo>
                  <a:lnTo>
                    <a:pt x="3550945" y="0"/>
                  </a:lnTo>
                  <a:lnTo>
                    <a:pt x="3550945" y="9928517"/>
                  </a:lnTo>
                  <a:lnTo>
                    <a:pt x="3306737" y="9928517"/>
                  </a:lnTo>
                  <a:lnTo>
                    <a:pt x="3306737" y="0"/>
                  </a:lnTo>
                  <a:lnTo>
                    <a:pt x="3299536" y="0"/>
                  </a:lnTo>
                  <a:lnTo>
                    <a:pt x="3299536" y="9928517"/>
                  </a:lnTo>
                  <a:lnTo>
                    <a:pt x="3055328" y="9928517"/>
                  </a:lnTo>
                  <a:lnTo>
                    <a:pt x="3055328" y="0"/>
                  </a:lnTo>
                  <a:lnTo>
                    <a:pt x="3048127" y="0"/>
                  </a:lnTo>
                  <a:lnTo>
                    <a:pt x="3048127" y="9928517"/>
                  </a:lnTo>
                  <a:lnTo>
                    <a:pt x="2803918" y="9928517"/>
                  </a:lnTo>
                  <a:lnTo>
                    <a:pt x="2803918" y="0"/>
                  </a:lnTo>
                  <a:lnTo>
                    <a:pt x="2796717" y="0"/>
                  </a:lnTo>
                  <a:lnTo>
                    <a:pt x="2796717" y="9928517"/>
                  </a:lnTo>
                  <a:lnTo>
                    <a:pt x="2552509" y="9928517"/>
                  </a:lnTo>
                  <a:lnTo>
                    <a:pt x="2552509" y="0"/>
                  </a:lnTo>
                  <a:lnTo>
                    <a:pt x="2545308" y="0"/>
                  </a:lnTo>
                  <a:lnTo>
                    <a:pt x="2545308" y="9928517"/>
                  </a:lnTo>
                  <a:lnTo>
                    <a:pt x="2301100" y="9928517"/>
                  </a:lnTo>
                  <a:lnTo>
                    <a:pt x="2301100" y="0"/>
                  </a:lnTo>
                  <a:lnTo>
                    <a:pt x="2293899" y="0"/>
                  </a:lnTo>
                  <a:lnTo>
                    <a:pt x="2293899" y="9928517"/>
                  </a:lnTo>
                  <a:lnTo>
                    <a:pt x="2049691" y="9928517"/>
                  </a:lnTo>
                  <a:lnTo>
                    <a:pt x="2049691" y="0"/>
                  </a:lnTo>
                  <a:lnTo>
                    <a:pt x="2042490" y="0"/>
                  </a:lnTo>
                  <a:lnTo>
                    <a:pt x="2042490" y="9928517"/>
                  </a:lnTo>
                  <a:lnTo>
                    <a:pt x="1798281" y="9928517"/>
                  </a:lnTo>
                  <a:lnTo>
                    <a:pt x="1798281" y="0"/>
                  </a:lnTo>
                  <a:lnTo>
                    <a:pt x="1791081" y="0"/>
                  </a:lnTo>
                  <a:lnTo>
                    <a:pt x="1791081" y="9928517"/>
                  </a:lnTo>
                  <a:lnTo>
                    <a:pt x="1546872" y="9928517"/>
                  </a:lnTo>
                  <a:lnTo>
                    <a:pt x="1546872" y="0"/>
                  </a:lnTo>
                  <a:lnTo>
                    <a:pt x="1539671" y="0"/>
                  </a:lnTo>
                  <a:lnTo>
                    <a:pt x="1539671" y="9928517"/>
                  </a:lnTo>
                  <a:lnTo>
                    <a:pt x="1295463" y="9928517"/>
                  </a:lnTo>
                  <a:lnTo>
                    <a:pt x="1295463" y="0"/>
                  </a:lnTo>
                  <a:lnTo>
                    <a:pt x="1288262" y="0"/>
                  </a:lnTo>
                  <a:lnTo>
                    <a:pt x="1288262" y="9928517"/>
                  </a:lnTo>
                  <a:lnTo>
                    <a:pt x="1044054" y="9928517"/>
                  </a:lnTo>
                  <a:lnTo>
                    <a:pt x="1044054" y="0"/>
                  </a:lnTo>
                  <a:lnTo>
                    <a:pt x="1036853" y="0"/>
                  </a:lnTo>
                  <a:lnTo>
                    <a:pt x="1036853" y="9928517"/>
                  </a:lnTo>
                  <a:lnTo>
                    <a:pt x="792645" y="9928517"/>
                  </a:lnTo>
                  <a:lnTo>
                    <a:pt x="792645" y="0"/>
                  </a:lnTo>
                  <a:lnTo>
                    <a:pt x="785444" y="0"/>
                  </a:lnTo>
                  <a:lnTo>
                    <a:pt x="785444" y="9928517"/>
                  </a:lnTo>
                  <a:lnTo>
                    <a:pt x="541235" y="9928517"/>
                  </a:lnTo>
                  <a:lnTo>
                    <a:pt x="541235" y="0"/>
                  </a:lnTo>
                  <a:lnTo>
                    <a:pt x="534035" y="0"/>
                  </a:lnTo>
                  <a:lnTo>
                    <a:pt x="534035" y="9928517"/>
                  </a:lnTo>
                  <a:lnTo>
                    <a:pt x="289826" y="9928517"/>
                  </a:lnTo>
                  <a:lnTo>
                    <a:pt x="289826" y="0"/>
                  </a:lnTo>
                  <a:lnTo>
                    <a:pt x="282625" y="0"/>
                  </a:lnTo>
                  <a:lnTo>
                    <a:pt x="282625" y="9928517"/>
                  </a:lnTo>
                  <a:lnTo>
                    <a:pt x="38417" y="9928517"/>
                  </a:lnTo>
                  <a:lnTo>
                    <a:pt x="38417" y="0"/>
                  </a:lnTo>
                  <a:lnTo>
                    <a:pt x="31216" y="0"/>
                  </a:lnTo>
                  <a:lnTo>
                    <a:pt x="31216" y="9928517"/>
                  </a:lnTo>
                  <a:lnTo>
                    <a:pt x="0" y="9928517"/>
                  </a:lnTo>
                  <a:lnTo>
                    <a:pt x="0" y="9935718"/>
                  </a:lnTo>
                  <a:lnTo>
                    <a:pt x="31216" y="9935718"/>
                  </a:lnTo>
                  <a:lnTo>
                    <a:pt x="31216" y="9972040"/>
                  </a:lnTo>
                  <a:lnTo>
                    <a:pt x="38417" y="9972040"/>
                  </a:lnTo>
                  <a:lnTo>
                    <a:pt x="38417" y="9935718"/>
                  </a:lnTo>
                  <a:lnTo>
                    <a:pt x="282625" y="9935718"/>
                  </a:lnTo>
                  <a:lnTo>
                    <a:pt x="282625" y="9972040"/>
                  </a:lnTo>
                  <a:lnTo>
                    <a:pt x="289826" y="9972040"/>
                  </a:lnTo>
                  <a:lnTo>
                    <a:pt x="289826" y="9935718"/>
                  </a:lnTo>
                  <a:lnTo>
                    <a:pt x="534035" y="9935718"/>
                  </a:lnTo>
                  <a:lnTo>
                    <a:pt x="534035" y="9972040"/>
                  </a:lnTo>
                  <a:lnTo>
                    <a:pt x="541235" y="9972040"/>
                  </a:lnTo>
                  <a:lnTo>
                    <a:pt x="541235" y="9935718"/>
                  </a:lnTo>
                  <a:lnTo>
                    <a:pt x="785444" y="9935718"/>
                  </a:lnTo>
                  <a:lnTo>
                    <a:pt x="785444" y="9972040"/>
                  </a:lnTo>
                  <a:lnTo>
                    <a:pt x="792645" y="9972040"/>
                  </a:lnTo>
                  <a:lnTo>
                    <a:pt x="792645" y="9935718"/>
                  </a:lnTo>
                  <a:lnTo>
                    <a:pt x="1036853" y="9935718"/>
                  </a:lnTo>
                  <a:lnTo>
                    <a:pt x="1036853" y="9972040"/>
                  </a:lnTo>
                  <a:lnTo>
                    <a:pt x="1044054" y="9972040"/>
                  </a:lnTo>
                  <a:lnTo>
                    <a:pt x="1044054" y="9935718"/>
                  </a:lnTo>
                  <a:lnTo>
                    <a:pt x="1288262" y="9935718"/>
                  </a:lnTo>
                  <a:lnTo>
                    <a:pt x="1288262" y="9972040"/>
                  </a:lnTo>
                  <a:lnTo>
                    <a:pt x="1295463" y="9972040"/>
                  </a:lnTo>
                  <a:lnTo>
                    <a:pt x="1295463" y="9935718"/>
                  </a:lnTo>
                  <a:lnTo>
                    <a:pt x="1539671" y="9935718"/>
                  </a:lnTo>
                  <a:lnTo>
                    <a:pt x="1539671" y="9972040"/>
                  </a:lnTo>
                  <a:lnTo>
                    <a:pt x="1546872" y="9972040"/>
                  </a:lnTo>
                  <a:lnTo>
                    <a:pt x="1546872" y="9935718"/>
                  </a:lnTo>
                  <a:lnTo>
                    <a:pt x="1791081" y="9935718"/>
                  </a:lnTo>
                  <a:lnTo>
                    <a:pt x="1791081" y="9972040"/>
                  </a:lnTo>
                  <a:lnTo>
                    <a:pt x="1798281" y="9972040"/>
                  </a:lnTo>
                  <a:lnTo>
                    <a:pt x="1798281" y="9935718"/>
                  </a:lnTo>
                  <a:lnTo>
                    <a:pt x="2042490" y="9935718"/>
                  </a:lnTo>
                  <a:lnTo>
                    <a:pt x="2042490" y="9972040"/>
                  </a:lnTo>
                  <a:lnTo>
                    <a:pt x="2049691" y="9972040"/>
                  </a:lnTo>
                  <a:lnTo>
                    <a:pt x="2049691" y="9935718"/>
                  </a:lnTo>
                  <a:lnTo>
                    <a:pt x="2293899" y="9935718"/>
                  </a:lnTo>
                  <a:lnTo>
                    <a:pt x="2293899" y="9972040"/>
                  </a:lnTo>
                  <a:lnTo>
                    <a:pt x="2301100" y="9972040"/>
                  </a:lnTo>
                  <a:lnTo>
                    <a:pt x="2301100" y="9935718"/>
                  </a:lnTo>
                  <a:lnTo>
                    <a:pt x="2545308" y="9935718"/>
                  </a:lnTo>
                  <a:lnTo>
                    <a:pt x="2545308" y="9972040"/>
                  </a:lnTo>
                  <a:lnTo>
                    <a:pt x="2552509" y="9972040"/>
                  </a:lnTo>
                  <a:lnTo>
                    <a:pt x="2552509" y="9935718"/>
                  </a:lnTo>
                  <a:lnTo>
                    <a:pt x="2796717" y="9935718"/>
                  </a:lnTo>
                  <a:lnTo>
                    <a:pt x="2796717" y="9972040"/>
                  </a:lnTo>
                  <a:lnTo>
                    <a:pt x="2803918" y="9972040"/>
                  </a:lnTo>
                  <a:lnTo>
                    <a:pt x="2803918" y="9935718"/>
                  </a:lnTo>
                  <a:lnTo>
                    <a:pt x="3048127" y="9935718"/>
                  </a:lnTo>
                  <a:lnTo>
                    <a:pt x="3048127" y="9972040"/>
                  </a:lnTo>
                  <a:lnTo>
                    <a:pt x="3055328" y="9972040"/>
                  </a:lnTo>
                  <a:lnTo>
                    <a:pt x="3055328" y="9935718"/>
                  </a:lnTo>
                  <a:lnTo>
                    <a:pt x="3299536" y="9935718"/>
                  </a:lnTo>
                  <a:lnTo>
                    <a:pt x="3299536" y="9972040"/>
                  </a:lnTo>
                  <a:lnTo>
                    <a:pt x="3306737" y="9972040"/>
                  </a:lnTo>
                  <a:lnTo>
                    <a:pt x="3306737" y="9935718"/>
                  </a:lnTo>
                  <a:lnTo>
                    <a:pt x="3550945" y="9935718"/>
                  </a:lnTo>
                  <a:lnTo>
                    <a:pt x="3550945" y="9972040"/>
                  </a:lnTo>
                  <a:lnTo>
                    <a:pt x="3558146" y="9972040"/>
                  </a:lnTo>
                  <a:lnTo>
                    <a:pt x="3558146" y="9935718"/>
                  </a:lnTo>
                  <a:lnTo>
                    <a:pt x="3802354" y="9935718"/>
                  </a:lnTo>
                  <a:lnTo>
                    <a:pt x="3802354" y="9972040"/>
                  </a:lnTo>
                  <a:lnTo>
                    <a:pt x="3809555" y="9972040"/>
                  </a:lnTo>
                  <a:lnTo>
                    <a:pt x="3809555" y="9935718"/>
                  </a:lnTo>
                  <a:lnTo>
                    <a:pt x="4053763" y="9935718"/>
                  </a:lnTo>
                  <a:lnTo>
                    <a:pt x="4053763" y="9972040"/>
                  </a:lnTo>
                  <a:lnTo>
                    <a:pt x="4060964" y="9972040"/>
                  </a:lnTo>
                  <a:lnTo>
                    <a:pt x="4060964" y="9935718"/>
                  </a:lnTo>
                  <a:lnTo>
                    <a:pt x="4305185" y="9935718"/>
                  </a:lnTo>
                  <a:lnTo>
                    <a:pt x="4305185" y="9972040"/>
                  </a:lnTo>
                  <a:lnTo>
                    <a:pt x="4312386" y="9972040"/>
                  </a:lnTo>
                  <a:lnTo>
                    <a:pt x="4312386" y="9935718"/>
                  </a:lnTo>
                  <a:lnTo>
                    <a:pt x="4556595" y="9935718"/>
                  </a:lnTo>
                  <a:lnTo>
                    <a:pt x="4556595" y="9972040"/>
                  </a:lnTo>
                  <a:lnTo>
                    <a:pt x="4563796" y="9972040"/>
                  </a:lnTo>
                  <a:lnTo>
                    <a:pt x="4563796" y="9935718"/>
                  </a:lnTo>
                  <a:lnTo>
                    <a:pt x="4808004" y="9935718"/>
                  </a:lnTo>
                  <a:lnTo>
                    <a:pt x="4808004" y="9972040"/>
                  </a:lnTo>
                  <a:lnTo>
                    <a:pt x="4815205" y="9972040"/>
                  </a:lnTo>
                  <a:lnTo>
                    <a:pt x="4815205" y="9935718"/>
                  </a:lnTo>
                  <a:lnTo>
                    <a:pt x="5059413" y="9935718"/>
                  </a:lnTo>
                  <a:lnTo>
                    <a:pt x="5059413" y="9972040"/>
                  </a:lnTo>
                  <a:lnTo>
                    <a:pt x="5066614" y="9972040"/>
                  </a:lnTo>
                  <a:lnTo>
                    <a:pt x="5066614" y="9935718"/>
                  </a:lnTo>
                  <a:lnTo>
                    <a:pt x="5310822" y="9935718"/>
                  </a:lnTo>
                  <a:lnTo>
                    <a:pt x="5310822" y="9972040"/>
                  </a:lnTo>
                  <a:lnTo>
                    <a:pt x="5318023" y="9972040"/>
                  </a:lnTo>
                  <a:lnTo>
                    <a:pt x="5318023" y="9935718"/>
                  </a:lnTo>
                  <a:lnTo>
                    <a:pt x="5562231" y="9935718"/>
                  </a:lnTo>
                  <a:lnTo>
                    <a:pt x="5562231" y="9972040"/>
                  </a:lnTo>
                  <a:lnTo>
                    <a:pt x="5569432" y="9972040"/>
                  </a:lnTo>
                  <a:lnTo>
                    <a:pt x="5569432" y="9935718"/>
                  </a:lnTo>
                  <a:lnTo>
                    <a:pt x="5813641" y="9935718"/>
                  </a:lnTo>
                  <a:lnTo>
                    <a:pt x="5813641" y="9972040"/>
                  </a:lnTo>
                  <a:lnTo>
                    <a:pt x="5820842" y="9972040"/>
                  </a:lnTo>
                  <a:lnTo>
                    <a:pt x="5820842" y="9935718"/>
                  </a:lnTo>
                  <a:lnTo>
                    <a:pt x="6065050" y="9935718"/>
                  </a:lnTo>
                  <a:lnTo>
                    <a:pt x="6065050" y="9972040"/>
                  </a:lnTo>
                  <a:lnTo>
                    <a:pt x="6072251" y="9972040"/>
                  </a:lnTo>
                  <a:lnTo>
                    <a:pt x="6072251" y="9935718"/>
                  </a:lnTo>
                  <a:lnTo>
                    <a:pt x="6316459" y="9935718"/>
                  </a:lnTo>
                  <a:lnTo>
                    <a:pt x="6316459" y="9972040"/>
                  </a:lnTo>
                  <a:lnTo>
                    <a:pt x="6323660" y="9972040"/>
                  </a:lnTo>
                  <a:lnTo>
                    <a:pt x="6323660" y="9935718"/>
                  </a:lnTo>
                  <a:lnTo>
                    <a:pt x="6567868" y="9935718"/>
                  </a:lnTo>
                  <a:lnTo>
                    <a:pt x="6567868" y="9972040"/>
                  </a:lnTo>
                  <a:lnTo>
                    <a:pt x="6575069" y="9972040"/>
                  </a:lnTo>
                  <a:lnTo>
                    <a:pt x="6575069" y="9935718"/>
                  </a:lnTo>
                  <a:lnTo>
                    <a:pt x="6819278" y="9935718"/>
                  </a:lnTo>
                  <a:lnTo>
                    <a:pt x="6819278" y="9972040"/>
                  </a:lnTo>
                  <a:lnTo>
                    <a:pt x="6826478" y="9972040"/>
                  </a:lnTo>
                  <a:lnTo>
                    <a:pt x="6826478" y="9935718"/>
                  </a:lnTo>
                  <a:lnTo>
                    <a:pt x="7070687" y="9935718"/>
                  </a:lnTo>
                  <a:lnTo>
                    <a:pt x="7070687" y="9972040"/>
                  </a:lnTo>
                  <a:lnTo>
                    <a:pt x="7077888" y="9972040"/>
                  </a:lnTo>
                  <a:lnTo>
                    <a:pt x="7077888" y="9935718"/>
                  </a:lnTo>
                  <a:lnTo>
                    <a:pt x="7322096" y="9935718"/>
                  </a:lnTo>
                  <a:lnTo>
                    <a:pt x="7322096" y="9972040"/>
                  </a:lnTo>
                  <a:lnTo>
                    <a:pt x="7329297" y="9972040"/>
                  </a:lnTo>
                  <a:lnTo>
                    <a:pt x="7329297" y="9935718"/>
                  </a:lnTo>
                  <a:lnTo>
                    <a:pt x="7573505" y="9935718"/>
                  </a:lnTo>
                  <a:lnTo>
                    <a:pt x="7573505" y="9972040"/>
                  </a:lnTo>
                  <a:lnTo>
                    <a:pt x="7580706" y="9972040"/>
                  </a:lnTo>
                  <a:lnTo>
                    <a:pt x="7580706" y="9935718"/>
                  </a:lnTo>
                  <a:lnTo>
                    <a:pt x="7824914" y="9935718"/>
                  </a:lnTo>
                  <a:lnTo>
                    <a:pt x="7824914" y="9972040"/>
                  </a:lnTo>
                  <a:lnTo>
                    <a:pt x="7832115" y="9972040"/>
                  </a:lnTo>
                  <a:lnTo>
                    <a:pt x="7832115" y="9935718"/>
                  </a:lnTo>
                  <a:lnTo>
                    <a:pt x="8076324" y="9935718"/>
                  </a:lnTo>
                  <a:lnTo>
                    <a:pt x="8076324" y="9972040"/>
                  </a:lnTo>
                  <a:lnTo>
                    <a:pt x="8083524" y="9972040"/>
                  </a:lnTo>
                  <a:lnTo>
                    <a:pt x="8083524" y="9935718"/>
                  </a:lnTo>
                  <a:lnTo>
                    <a:pt x="8327733" y="9935718"/>
                  </a:lnTo>
                  <a:lnTo>
                    <a:pt x="8327733" y="9972040"/>
                  </a:lnTo>
                  <a:lnTo>
                    <a:pt x="8334934" y="9972040"/>
                  </a:lnTo>
                  <a:lnTo>
                    <a:pt x="8334934" y="9935718"/>
                  </a:lnTo>
                  <a:lnTo>
                    <a:pt x="8579142" y="9935718"/>
                  </a:lnTo>
                  <a:lnTo>
                    <a:pt x="8579142" y="9972040"/>
                  </a:lnTo>
                  <a:lnTo>
                    <a:pt x="8586343" y="9972040"/>
                  </a:lnTo>
                  <a:lnTo>
                    <a:pt x="8586343" y="9935718"/>
                  </a:lnTo>
                  <a:lnTo>
                    <a:pt x="8830551" y="9935718"/>
                  </a:lnTo>
                  <a:lnTo>
                    <a:pt x="8830551" y="9972040"/>
                  </a:lnTo>
                  <a:lnTo>
                    <a:pt x="8837752" y="9972040"/>
                  </a:lnTo>
                  <a:lnTo>
                    <a:pt x="8837752" y="9935718"/>
                  </a:lnTo>
                  <a:lnTo>
                    <a:pt x="9081960" y="9935718"/>
                  </a:lnTo>
                  <a:lnTo>
                    <a:pt x="9081960" y="9972040"/>
                  </a:lnTo>
                  <a:lnTo>
                    <a:pt x="9089161" y="9972040"/>
                  </a:lnTo>
                  <a:lnTo>
                    <a:pt x="9089161" y="9935718"/>
                  </a:lnTo>
                  <a:lnTo>
                    <a:pt x="9333382" y="9935718"/>
                  </a:lnTo>
                  <a:lnTo>
                    <a:pt x="9333382" y="9972040"/>
                  </a:lnTo>
                  <a:lnTo>
                    <a:pt x="9340583" y="9972040"/>
                  </a:lnTo>
                  <a:lnTo>
                    <a:pt x="9340583" y="9935718"/>
                  </a:lnTo>
                  <a:lnTo>
                    <a:pt x="9584792" y="9935718"/>
                  </a:lnTo>
                  <a:lnTo>
                    <a:pt x="9584792" y="9972040"/>
                  </a:lnTo>
                  <a:lnTo>
                    <a:pt x="9591992" y="9972040"/>
                  </a:lnTo>
                  <a:lnTo>
                    <a:pt x="9591992" y="9935718"/>
                  </a:lnTo>
                  <a:lnTo>
                    <a:pt x="9836201" y="9935718"/>
                  </a:lnTo>
                  <a:lnTo>
                    <a:pt x="9836201" y="9972040"/>
                  </a:lnTo>
                  <a:lnTo>
                    <a:pt x="9843402" y="9972040"/>
                  </a:lnTo>
                  <a:lnTo>
                    <a:pt x="9843402" y="9935718"/>
                  </a:lnTo>
                  <a:lnTo>
                    <a:pt x="10087610" y="9935718"/>
                  </a:lnTo>
                  <a:lnTo>
                    <a:pt x="10087610" y="9972040"/>
                  </a:lnTo>
                  <a:lnTo>
                    <a:pt x="10094811" y="9972040"/>
                  </a:lnTo>
                  <a:lnTo>
                    <a:pt x="10094811" y="9935718"/>
                  </a:lnTo>
                  <a:lnTo>
                    <a:pt x="10339019" y="9935718"/>
                  </a:lnTo>
                  <a:lnTo>
                    <a:pt x="10339019" y="9972040"/>
                  </a:lnTo>
                  <a:lnTo>
                    <a:pt x="10346220" y="9972040"/>
                  </a:lnTo>
                  <a:lnTo>
                    <a:pt x="10346220" y="9935718"/>
                  </a:lnTo>
                  <a:lnTo>
                    <a:pt x="10590428" y="9935718"/>
                  </a:lnTo>
                  <a:lnTo>
                    <a:pt x="10590428" y="9972040"/>
                  </a:lnTo>
                  <a:lnTo>
                    <a:pt x="10597629" y="9972040"/>
                  </a:lnTo>
                  <a:lnTo>
                    <a:pt x="10597629" y="9935718"/>
                  </a:lnTo>
                  <a:lnTo>
                    <a:pt x="10841838" y="9935718"/>
                  </a:lnTo>
                  <a:lnTo>
                    <a:pt x="10841838" y="9972040"/>
                  </a:lnTo>
                  <a:lnTo>
                    <a:pt x="10849039" y="9972040"/>
                  </a:lnTo>
                  <a:lnTo>
                    <a:pt x="10849039" y="9935718"/>
                  </a:lnTo>
                  <a:lnTo>
                    <a:pt x="11093247" y="9935718"/>
                  </a:lnTo>
                  <a:lnTo>
                    <a:pt x="11093247" y="9972040"/>
                  </a:lnTo>
                  <a:lnTo>
                    <a:pt x="11100448" y="9972040"/>
                  </a:lnTo>
                  <a:lnTo>
                    <a:pt x="11100448" y="9935718"/>
                  </a:lnTo>
                  <a:lnTo>
                    <a:pt x="11344656" y="9935718"/>
                  </a:lnTo>
                  <a:lnTo>
                    <a:pt x="11344656" y="9972040"/>
                  </a:lnTo>
                  <a:lnTo>
                    <a:pt x="11351857" y="9972040"/>
                  </a:lnTo>
                  <a:lnTo>
                    <a:pt x="11351857" y="9935718"/>
                  </a:lnTo>
                  <a:lnTo>
                    <a:pt x="11596065" y="9935718"/>
                  </a:lnTo>
                  <a:lnTo>
                    <a:pt x="11596065" y="9972040"/>
                  </a:lnTo>
                  <a:lnTo>
                    <a:pt x="11603266" y="9972040"/>
                  </a:lnTo>
                  <a:lnTo>
                    <a:pt x="11603266" y="9935718"/>
                  </a:lnTo>
                  <a:lnTo>
                    <a:pt x="11847474" y="9935718"/>
                  </a:lnTo>
                  <a:lnTo>
                    <a:pt x="11847474" y="9972040"/>
                  </a:lnTo>
                  <a:lnTo>
                    <a:pt x="11854675" y="9972040"/>
                  </a:lnTo>
                  <a:lnTo>
                    <a:pt x="11854675" y="9935718"/>
                  </a:lnTo>
                  <a:lnTo>
                    <a:pt x="12098884" y="9935718"/>
                  </a:lnTo>
                  <a:lnTo>
                    <a:pt x="12098884" y="9972040"/>
                  </a:lnTo>
                  <a:lnTo>
                    <a:pt x="12106085" y="9972040"/>
                  </a:lnTo>
                  <a:lnTo>
                    <a:pt x="12106085" y="9935718"/>
                  </a:lnTo>
                  <a:lnTo>
                    <a:pt x="12350293" y="9935718"/>
                  </a:lnTo>
                  <a:lnTo>
                    <a:pt x="12350293" y="9972040"/>
                  </a:lnTo>
                  <a:lnTo>
                    <a:pt x="12357494" y="9972040"/>
                  </a:lnTo>
                  <a:lnTo>
                    <a:pt x="12357494" y="9935718"/>
                  </a:lnTo>
                  <a:lnTo>
                    <a:pt x="12601702" y="9935718"/>
                  </a:lnTo>
                  <a:lnTo>
                    <a:pt x="12601702" y="9972040"/>
                  </a:lnTo>
                  <a:lnTo>
                    <a:pt x="12608903" y="9972040"/>
                  </a:lnTo>
                  <a:lnTo>
                    <a:pt x="12608903" y="9935718"/>
                  </a:lnTo>
                  <a:lnTo>
                    <a:pt x="12853111" y="9935718"/>
                  </a:lnTo>
                  <a:lnTo>
                    <a:pt x="12853111" y="9972040"/>
                  </a:lnTo>
                  <a:lnTo>
                    <a:pt x="12860312" y="9972040"/>
                  </a:lnTo>
                  <a:lnTo>
                    <a:pt x="12860312" y="9935718"/>
                  </a:lnTo>
                  <a:lnTo>
                    <a:pt x="13104521" y="9935718"/>
                  </a:lnTo>
                  <a:lnTo>
                    <a:pt x="13104521" y="9972040"/>
                  </a:lnTo>
                  <a:lnTo>
                    <a:pt x="13111721" y="9972040"/>
                  </a:lnTo>
                  <a:lnTo>
                    <a:pt x="13111721" y="9935718"/>
                  </a:lnTo>
                  <a:lnTo>
                    <a:pt x="13355930" y="9935718"/>
                  </a:lnTo>
                  <a:lnTo>
                    <a:pt x="13355930" y="9972040"/>
                  </a:lnTo>
                  <a:lnTo>
                    <a:pt x="13363131" y="9972040"/>
                  </a:lnTo>
                  <a:lnTo>
                    <a:pt x="13363131" y="9935718"/>
                  </a:lnTo>
                  <a:lnTo>
                    <a:pt x="13607339" y="9935718"/>
                  </a:lnTo>
                  <a:lnTo>
                    <a:pt x="13607339" y="9972040"/>
                  </a:lnTo>
                  <a:lnTo>
                    <a:pt x="13614540" y="9972040"/>
                  </a:lnTo>
                  <a:lnTo>
                    <a:pt x="13614540" y="9935718"/>
                  </a:lnTo>
                  <a:lnTo>
                    <a:pt x="13858761" y="9935718"/>
                  </a:lnTo>
                  <a:lnTo>
                    <a:pt x="13858761" y="9972040"/>
                  </a:lnTo>
                  <a:lnTo>
                    <a:pt x="13865962" y="9972040"/>
                  </a:lnTo>
                  <a:lnTo>
                    <a:pt x="13865962" y="9935718"/>
                  </a:lnTo>
                  <a:lnTo>
                    <a:pt x="14110170" y="9935718"/>
                  </a:lnTo>
                  <a:lnTo>
                    <a:pt x="14110170" y="9972040"/>
                  </a:lnTo>
                  <a:lnTo>
                    <a:pt x="14117371" y="9972040"/>
                  </a:lnTo>
                  <a:lnTo>
                    <a:pt x="14117371" y="9935718"/>
                  </a:lnTo>
                  <a:lnTo>
                    <a:pt x="14361567" y="9935718"/>
                  </a:lnTo>
                  <a:lnTo>
                    <a:pt x="14361567" y="9972040"/>
                  </a:lnTo>
                  <a:lnTo>
                    <a:pt x="14368767" y="9972040"/>
                  </a:lnTo>
                  <a:lnTo>
                    <a:pt x="14368767" y="9935718"/>
                  </a:lnTo>
                  <a:lnTo>
                    <a:pt x="14399997" y="9935718"/>
                  </a:lnTo>
                  <a:lnTo>
                    <a:pt x="14399997" y="9928517"/>
                  </a:lnTo>
                  <a:close/>
                </a:path>
              </a:pathLst>
            </a:custGeom>
            <a:solidFill>
              <a:srgbClr val="B5B6B6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7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15120011" y="0"/>
                  </a:moveTo>
                  <a:lnTo>
                    <a:pt x="0" y="0"/>
                  </a:lnTo>
                  <a:lnTo>
                    <a:pt x="0" y="360680"/>
                  </a:lnTo>
                  <a:lnTo>
                    <a:pt x="0" y="10332720"/>
                  </a:lnTo>
                  <a:lnTo>
                    <a:pt x="0" y="10692130"/>
                  </a:lnTo>
                  <a:lnTo>
                    <a:pt x="15120011" y="10692130"/>
                  </a:lnTo>
                  <a:lnTo>
                    <a:pt x="15120011" y="10332720"/>
                  </a:lnTo>
                  <a:lnTo>
                    <a:pt x="360006" y="10332720"/>
                  </a:lnTo>
                  <a:lnTo>
                    <a:pt x="360006" y="360680"/>
                  </a:lnTo>
                  <a:lnTo>
                    <a:pt x="14760004" y="360680"/>
                  </a:lnTo>
                  <a:lnTo>
                    <a:pt x="14760004" y="10332136"/>
                  </a:lnTo>
                  <a:lnTo>
                    <a:pt x="15120011" y="10332136"/>
                  </a:lnTo>
                  <a:lnTo>
                    <a:pt x="15120011" y="360680"/>
                  </a:lnTo>
                  <a:lnTo>
                    <a:pt x="15120011" y="360146"/>
                  </a:lnTo>
                  <a:lnTo>
                    <a:pt x="15120011" y="0"/>
                  </a:lnTo>
                  <a:close/>
                </a:path>
              </a:pathLst>
            </a:custGeom>
            <a:solidFill>
              <a:srgbClr val="91C9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0298" y="10477659"/>
              <a:ext cx="133959" cy="94348"/>
            </a:xfrm>
            <a:prstGeom prst="rect">
              <a:avLst/>
            </a:prstGeom>
          </p:spPr>
        </p:pic>
        <p:pic>
          <p:nvPicPr>
            <p:cNvPr id="6" name="object 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5766" y="10477671"/>
              <a:ext cx="134560" cy="96452"/>
            </a:xfrm>
            <a:prstGeom prst="rect">
              <a:avLst/>
            </a:prstGeom>
          </p:spPr>
        </p:pic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098" y="484837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90">
                  <a:moveTo>
                    <a:pt x="251993" y="0"/>
                  </a:moveTo>
                  <a:lnTo>
                    <a:pt x="206698" y="4060"/>
                  </a:lnTo>
                  <a:lnTo>
                    <a:pt x="164066" y="15766"/>
                  </a:lnTo>
                  <a:lnTo>
                    <a:pt x="124809" y="34406"/>
                  </a:lnTo>
                  <a:lnTo>
                    <a:pt x="89639" y="59268"/>
                  </a:lnTo>
                  <a:lnTo>
                    <a:pt x="59267" y="89641"/>
                  </a:lnTo>
                  <a:lnTo>
                    <a:pt x="34405" y="124813"/>
                  </a:lnTo>
                  <a:lnTo>
                    <a:pt x="15765" y="164072"/>
                  </a:lnTo>
                  <a:lnTo>
                    <a:pt x="4060" y="206707"/>
                  </a:lnTo>
                  <a:lnTo>
                    <a:pt x="0" y="252006"/>
                  </a:lnTo>
                  <a:lnTo>
                    <a:pt x="4060" y="297304"/>
                  </a:lnTo>
                  <a:lnTo>
                    <a:pt x="15765" y="339939"/>
                  </a:lnTo>
                  <a:lnTo>
                    <a:pt x="34405" y="379198"/>
                  </a:lnTo>
                  <a:lnTo>
                    <a:pt x="59267" y="414370"/>
                  </a:lnTo>
                  <a:lnTo>
                    <a:pt x="89639" y="444743"/>
                  </a:lnTo>
                  <a:lnTo>
                    <a:pt x="124809" y="469606"/>
                  </a:lnTo>
                  <a:lnTo>
                    <a:pt x="164066" y="488246"/>
                  </a:lnTo>
                  <a:lnTo>
                    <a:pt x="206698" y="499952"/>
                  </a:lnTo>
                  <a:lnTo>
                    <a:pt x="251993" y="504012"/>
                  </a:lnTo>
                  <a:lnTo>
                    <a:pt x="297291" y="499952"/>
                  </a:lnTo>
                  <a:lnTo>
                    <a:pt x="339926" y="488246"/>
                  </a:lnTo>
                  <a:lnTo>
                    <a:pt x="379185" y="469606"/>
                  </a:lnTo>
                  <a:lnTo>
                    <a:pt x="414357" y="444743"/>
                  </a:lnTo>
                  <a:lnTo>
                    <a:pt x="444730" y="414370"/>
                  </a:lnTo>
                  <a:lnTo>
                    <a:pt x="469593" y="379198"/>
                  </a:lnTo>
                  <a:lnTo>
                    <a:pt x="488233" y="339939"/>
                  </a:lnTo>
                  <a:lnTo>
                    <a:pt x="499939" y="297304"/>
                  </a:lnTo>
                  <a:lnTo>
                    <a:pt x="503999" y="252006"/>
                  </a:lnTo>
                  <a:lnTo>
                    <a:pt x="499939" y="206707"/>
                  </a:lnTo>
                  <a:lnTo>
                    <a:pt x="488233" y="164072"/>
                  </a:lnTo>
                  <a:lnTo>
                    <a:pt x="469593" y="124813"/>
                  </a:lnTo>
                  <a:lnTo>
                    <a:pt x="444730" y="89641"/>
                  </a:lnTo>
                  <a:lnTo>
                    <a:pt x="414357" y="59268"/>
                  </a:lnTo>
                  <a:lnTo>
                    <a:pt x="379185" y="34406"/>
                  </a:lnTo>
                  <a:lnTo>
                    <a:pt x="339926" y="15766"/>
                  </a:lnTo>
                  <a:lnTo>
                    <a:pt x="297291" y="4060"/>
                  </a:lnTo>
                  <a:lnTo>
                    <a:pt x="251993" y="0"/>
                  </a:lnTo>
                  <a:close/>
                </a:path>
              </a:pathLst>
            </a:custGeom>
            <a:solidFill>
              <a:srgbClr val="009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702" y="662587"/>
              <a:ext cx="367056" cy="145740"/>
            </a:xfrm>
            <a:prstGeom prst="rect">
              <a:avLst/>
            </a:prstGeom>
          </p:spPr>
        </p:pic>
        <p:pic>
          <p:nvPicPr>
            <p:cNvPr id="9" name="object 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9015" y="515302"/>
              <a:ext cx="2306749" cy="169585"/>
            </a:xfrm>
            <a:prstGeom prst="rect">
              <a:avLst/>
            </a:prstGeom>
          </p:spPr>
        </p:pic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6944" y="806030"/>
              <a:ext cx="2499360" cy="343535"/>
            </a:xfrm>
            <a:custGeom>
              <a:avLst/>
              <a:gdLst/>
              <a:ahLst/>
              <a:cxnLst/>
              <a:rect l="l" t="t" r="r" b="b"/>
              <a:pathLst>
                <a:path w="2499360" h="343534">
                  <a:moveTo>
                    <a:pt x="124574" y="244487"/>
                  </a:moveTo>
                  <a:lnTo>
                    <a:pt x="123431" y="237972"/>
                  </a:lnTo>
                  <a:lnTo>
                    <a:pt x="121373" y="234403"/>
                  </a:lnTo>
                  <a:lnTo>
                    <a:pt x="120027" y="232067"/>
                  </a:lnTo>
                  <a:lnTo>
                    <a:pt x="114401" y="227774"/>
                  </a:lnTo>
                  <a:lnTo>
                    <a:pt x="106578" y="226123"/>
                  </a:lnTo>
                  <a:lnTo>
                    <a:pt x="102069" y="227215"/>
                  </a:lnTo>
                  <a:lnTo>
                    <a:pt x="94284" y="229717"/>
                  </a:lnTo>
                  <a:lnTo>
                    <a:pt x="80645" y="234403"/>
                  </a:lnTo>
                  <a:lnTo>
                    <a:pt x="80645" y="158800"/>
                  </a:lnTo>
                  <a:lnTo>
                    <a:pt x="94437" y="158534"/>
                  </a:lnTo>
                  <a:lnTo>
                    <a:pt x="105130" y="156641"/>
                  </a:lnTo>
                  <a:lnTo>
                    <a:pt x="112039" y="151511"/>
                  </a:lnTo>
                  <a:lnTo>
                    <a:pt x="114490" y="141516"/>
                  </a:lnTo>
                  <a:lnTo>
                    <a:pt x="111988" y="131318"/>
                  </a:lnTo>
                  <a:lnTo>
                    <a:pt x="105003" y="126072"/>
                  </a:lnTo>
                  <a:lnTo>
                    <a:pt x="94297" y="124155"/>
                  </a:lnTo>
                  <a:lnTo>
                    <a:pt x="80645" y="123875"/>
                  </a:lnTo>
                  <a:lnTo>
                    <a:pt x="80645" y="61226"/>
                  </a:lnTo>
                  <a:lnTo>
                    <a:pt x="88569" y="61226"/>
                  </a:lnTo>
                  <a:lnTo>
                    <a:pt x="98996" y="60947"/>
                  </a:lnTo>
                  <a:lnTo>
                    <a:pt x="108242" y="59016"/>
                  </a:lnTo>
                  <a:lnTo>
                    <a:pt x="114846" y="53771"/>
                  </a:lnTo>
                  <a:lnTo>
                    <a:pt x="117373" y="43573"/>
                  </a:lnTo>
                  <a:lnTo>
                    <a:pt x="114846" y="33172"/>
                  </a:lnTo>
                  <a:lnTo>
                    <a:pt x="108242" y="27825"/>
                  </a:lnTo>
                  <a:lnTo>
                    <a:pt x="98996" y="25857"/>
                  </a:lnTo>
                  <a:lnTo>
                    <a:pt x="88569" y="25577"/>
                  </a:lnTo>
                  <a:lnTo>
                    <a:pt x="30607" y="25577"/>
                  </a:lnTo>
                  <a:lnTo>
                    <a:pt x="20332" y="25857"/>
                  </a:lnTo>
                  <a:lnTo>
                    <a:pt x="11074" y="27825"/>
                  </a:lnTo>
                  <a:lnTo>
                    <a:pt x="4381" y="33172"/>
                  </a:lnTo>
                  <a:lnTo>
                    <a:pt x="1803" y="43573"/>
                  </a:lnTo>
                  <a:lnTo>
                    <a:pt x="4381" y="53771"/>
                  </a:lnTo>
                  <a:lnTo>
                    <a:pt x="11074" y="59016"/>
                  </a:lnTo>
                  <a:lnTo>
                    <a:pt x="20332" y="60947"/>
                  </a:lnTo>
                  <a:lnTo>
                    <a:pt x="30607" y="61226"/>
                  </a:lnTo>
                  <a:lnTo>
                    <a:pt x="45364" y="61226"/>
                  </a:lnTo>
                  <a:lnTo>
                    <a:pt x="45364" y="123875"/>
                  </a:lnTo>
                  <a:lnTo>
                    <a:pt x="33477" y="123875"/>
                  </a:lnTo>
                  <a:lnTo>
                    <a:pt x="23202" y="124155"/>
                  </a:lnTo>
                  <a:lnTo>
                    <a:pt x="13944" y="126072"/>
                  </a:lnTo>
                  <a:lnTo>
                    <a:pt x="7251" y="131318"/>
                  </a:lnTo>
                  <a:lnTo>
                    <a:pt x="4673" y="141516"/>
                  </a:lnTo>
                  <a:lnTo>
                    <a:pt x="7251" y="151511"/>
                  </a:lnTo>
                  <a:lnTo>
                    <a:pt x="13944" y="156641"/>
                  </a:lnTo>
                  <a:lnTo>
                    <a:pt x="23202" y="158534"/>
                  </a:lnTo>
                  <a:lnTo>
                    <a:pt x="33477" y="158800"/>
                  </a:lnTo>
                  <a:lnTo>
                    <a:pt x="45364" y="158800"/>
                  </a:lnTo>
                  <a:lnTo>
                    <a:pt x="45364" y="244487"/>
                  </a:lnTo>
                  <a:lnTo>
                    <a:pt x="18072" y="249809"/>
                  </a:lnTo>
                  <a:lnTo>
                    <a:pt x="11150" y="251333"/>
                  </a:lnTo>
                  <a:lnTo>
                    <a:pt x="0" y="254215"/>
                  </a:lnTo>
                  <a:lnTo>
                    <a:pt x="0" y="267893"/>
                  </a:lnTo>
                  <a:lnTo>
                    <a:pt x="18719" y="286258"/>
                  </a:lnTo>
                  <a:lnTo>
                    <a:pt x="30264" y="284975"/>
                  </a:lnTo>
                  <a:lnTo>
                    <a:pt x="70916" y="275920"/>
                  </a:lnTo>
                  <a:lnTo>
                    <a:pt x="107403" y="263829"/>
                  </a:lnTo>
                  <a:lnTo>
                    <a:pt x="122720" y="252869"/>
                  </a:lnTo>
                  <a:lnTo>
                    <a:pt x="124574" y="244487"/>
                  </a:lnTo>
                  <a:close/>
                </a:path>
                <a:path w="2499360" h="343534">
                  <a:moveTo>
                    <a:pt x="335203" y="269697"/>
                  </a:moveTo>
                  <a:lnTo>
                    <a:pt x="334606" y="263829"/>
                  </a:lnTo>
                  <a:lnTo>
                    <a:pt x="334518" y="262991"/>
                  </a:lnTo>
                  <a:lnTo>
                    <a:pt x="331838" y="256324"/>
                  </a:lnTo>
                  <a:lnTo>
                    <a:pt x="326377" y="251333"/>
                  </a:lnTo>
                  <a:lnTo>
                    <a:pt x="326783" y="251333"/>
                  </a:lnTo>
                  <a:lnTo>
                    <a:pt x="316839" y="249174"/>
                  </a:lnTo>
                  <a:lnTo>
                    <a:pt x="308381" y="251333"/>
                  </a:lnTo>
                  <a:lnTo>
                    <a:pt x="303796" y="257187"/>
                  </a:lnTo>
                  <a:lnTo>
                    <a:pt x="301764" y="265874"/>
                  </a:lnTo>
                  <a:lnTo>
                    <a:pt x="301040" y="275920"/>
                  </a:lnTo>
                  <a:lnTo>
                    <a:pt x="301002" y="276529"/>
                  </a:lnTo>
                  <a:lnTo>
                    <a:pt x="298869" y="289496"/>
                  </a:lnTo>
                  <a:lnTo>
                    <a:pt x="298767" y="290131"/>
                  </a:lnTo>
                  <a:lnTo>
                    <a:pt x="294424" y="297599"/>
                  </a:lnTo>
                  <a:lnTo>
                    <a:pt x="288340" y="300736"/>
                  </a:lnTo>
                  <a:lnTo>
                    <a:pt x="280835" y="301383"/>
                  </a:lnTo>
                  <a:lnTo>
                    <a:pt x="264998" y="301383"/>
                  </a:lnTo>
                  <a:lnTo>
                    <a:pt x="264998" y="234403"/>
                  </a:lnTo>
                  <a:lnTo>
                    <a:pt x="285877" y="234403"/>
                  </a:lnTo>
                  <a:lnTo>
                    <a:pt x="303225" y="231495"/>
                  </a:lnTo>
                  <a:lnTo>
                    <a:pt x="313651" y="224142"/>
                  </a:lnTo>
                  <a:lnTo>
                    <a:pt x="318744" y="214363"/>
                  </a:lnTo>
                  <a:lnTo>
                    <a:pt x="320090" y="204165"/>
                  </a:lnTo>
                  <a:lnTo>
                    <a:pt x="320090" y="199847"/>
                  </a:lnTo>
                  <a:lnTo>
                    <a:pt x="320090" y="169240"/>
                  </a:lnTo>
                  <a:lnTo>
                    <a:pt x="320090" y="42862"/>
                  </a:lnTo>
                  <a:lnTo>
                    <a:pt x="316928" y="27825"/>
                  </a:lnTo>
                  <a:lnTo>
                    <a:pt x="308800" y="18554"/>
                  </a:lnTo>
                  <a:lnTo>
                    <a:pt x="297764" y="13893"/>
                  </a:lnTo>
                  <a:lnTo>
                    <a:pt x="285877" y="12611"/>
                  </a:lnTo>
                  <a:lnTo>
                    <a:pt x="284441" y="12611"/>
                  </a:lnTo>
                  <a:lnTo>
                    <a:pt x="284441" y="49339"/>
                  </a:lnTo>
                  <a:lnTo>
                    <a:pt x="284441" y="76352"/>
                  </a:lnTo>
                  <a:lnTo>
                    <a:pt x="284441" y="108381"/>
                  </a:lnTo>
                  <a:lnTo>
                    <a:pt x="284441" y="137541"/>
                  </a:lnTo>
                  <a:lnTo>
                    <a:pt x="284441" y="169240"/>
                  </a:lnTo>
                  <a:lnTo>
                    <a:pt x="284441" y="198043"/>
                  </a:lnTo>
                  <a:lnTo>
                    <a:pt x="279400" y="199847"/>
                  </a:lnTo>
                  <a:lnTo>
                    <a:pt x="163817" y="199847"/>
                  </a:lnTo>
                  <a:lnTo>
                    <a:pt x="158775" y="198043"/>
                  </a:lnTo>
                  <a:lnTo>
                    <a:pt x="158775" y="169240"/>
                  </a:lnTo>
                  <a:lnTo>
                    <a:pt x="284441" y="169240"/>
                  </a:lnTo>
                  <a:lnTo>
                    <a:pt x="284441" y="137541"/>
                  </a:lnTo>
                  <a:lnTo>
                    <a:pt x="158775" y="137541"/>
                  </a:lnTo>
                  <a:lnTo>
                    <a:pt x="158775" y="108381"/>
                  </a:lnTo>
                  <a:lnTo>
                    <a:pt x="284441" y="108381"/>
                  </a:lnTo>
                  <a:lnTo>
                    <a:pt x="284441" y="76352"/>
                  </a:lnTo>
                  <a:lnTo>
                    <a:pt x="158775" y="76352"/>
                  </a:lnTo>
                  <a:lnTo>
                    <a:pt x="158775" y="48983"/>
                  </a:lnTo>
                  <a:lnTo>
                    <a:pt x="163817" y="47536"/>
                  </a:lnTo>
                  <a:lnTo>
                    <a:pt x="279400" y="47536"/>
                  </a:lnTo>
                  <a:lnTo>
                    <a:pt x="284441" y="49339"/>
                  </a:lnTo>
                  <a:lnTo>
                    <a:pt x="284441" y="12611"/>
                  </a:lnTo>
                  <a:lnTo>
                    <a:pt x="157340" y="12611"/>
                  </a:lnTo>
                  <a:lnTo>
                    <a:pt x="139992" y="15506"/>
                  </a:lnTo>
                  <a:lnTo>
                    <a:pt x="129578" y="22872"/>
                  </a:lnTo>
                  <a:lnTo>
                    <a:pt x="124485" y="32664"/>
                  </a:lnTo>
                  <a:lnTo>
                    <a:pt x="123139" y="42862"/>
                  </a:lnTo>
                  <a:lnTo>
                    <a:pt x="123139" y="204165"/>
                  </a:lnTo>
                  <a:lnTo>
                    <a:pt x="126301" y="219214"/>
                  </a:lnTo>
                  <a:lnTo>
                    <a:pt x="134429" y="228460"/>
                  </a:lnTo>
                  <a:lnTo>
                    <a:pt x="145465" y="233121"/>
                  </a:lnTo>
                  <a:lnTo>
                    <a:pt x="157340" y="234403"/>
                  </a:lnTo>
                  <a:lnTo>
                    <a:pt x="164896" y="234403"/>
                  </a:lnTo>
                  <a:lnTo>
                    <a:pt x="159639" y="259613"/>
                  </a:lnTo>
                  <a:lnTo>
                    <a:pt x="149059" y="277253"/>
                  </a:lnTo>
                  <a:lnTo>
                    <a:pt x="134429" y="289496"/>
                  </a:lnTo>
                  <a:lnTo>
                    <a:pt x="117017" y="298500"/>
                  </a:lnTo>
                  <a:lnTo>
                    <a:pt x="104216" y="304152"/>
                  </a:lnTo>
                  <a:lnTo>
                    <a:pt x="96405" y="308673"/>
                  </a:lnTo>
                  <a:lnTo>
                    <a:pt x="92506" y="313588"/>
                  </a:lnTo>
                  <a:lnTo>
                    <a:pt x="91452" y="320459"/>
                  </a:lnTo>
                  <a:lnTo>
                    <a:pt x="91452" y="329831"/>
                  </a:lnTo>
                  <a:lnTo>
                    <a:pt x="98653" y="338823"/>
                  </a:lnTo>
                  <a:lnTo>
                    <a:pt x="108737" y="338823"/>
                  </a:lnTo>
                  <a:lnTo>
                    <a:pt x="146456" y="323634"/>
                  </a:lnTo>
                  <a:lnTo>
                    <a:pt x="180898" y="295973"/>
                  </a:lnTo>
                  <a:lnTo>
                    <a:pt x="198678" y="251333"/>
                  </a:lnTo>
                  <a:lnTo>
                    <a:pt x="200190" y="234403"/>
                  </a:lnTo>
                  <a:lnTo>
                    <a:pt x="229704" y="234403"/>
                  </a:lnTo>
                  <a:lnTo>
                    <a:pt x="229781" y="298500"/>
                  </a:lnTo>
                  <a:lnTo>
                    <a:pt x="230225" y="307378"/>
                  </a:lnTo>
                  <a:lnTo>
                    <a:pt x="230301" y="308673"/>
                  </a:lnTo>
                  <a:lnTo>
                    <a:pt x="230403" y="310857"/>
                  </a:lnTo>
                  <a:lnTo>
                    <a:pt x="235331" y="322986"/>
                  </a:lnTo>
                  <a:lnTo>
                    <a:pt x="248691" y="331597"/>
                  </a:lnTo>
                  <a:lnTo>
                    <a:pt x="274713" y="334873"/>
                  </a:lnTo>
                  <a:lnTo>
                    <a:pt x="295706" y="333857"/>
                  </a:lnTo>
                  <a:lnTo>
                    <a:pt x="315226" y="326720"/>
                  </a:lnTo>
                  <a:lnTo>
                    <a:pt x="329603" y="307378"/>
                  </a:lnTo>
                  <a:lnTo>
                    <a:pt x="330492" y="301383"/>
                  </a:lnTo>
                  <a:lnTo>
                    <a:pt x="335203" y="269697"/>
                  </a:lnTo>
                  <a:close/>
                </a:path>
                <a:path w="2499360" h="343534">
                  <a:moveTo>
                    <a:pt x="691972" y="269328"/>
                  </a:moveTo>
                  <a:lnTo>
                    <a:pt x="689521" y="258241"/>
                  </a:lnTo>
                  <a:lnTo>
                    <a:pt x="683958" y="252450"/>
                  </a:lnTo>
                  <a:lnTo>
                    <a:pt x="678002" y="250253"/>
                  </a:lnTo>
                  <a:lnTo>
                    <a:pt x="674331" y="249897"/>
                  </a:lnTo>
                  <a:lnTo>
                    <a:pt x="659206" y="249897"/>
                  </a:lnTo>
                  <a:lnTo>
                    <a:pt x="657047" y="263931"/>
                  </a:lnTo>
                  <a:lnTo>
                    <a:pt x="656691" y="267538"/>
                  </a:lnTo>
                  <a:lnTo>
                    <a:pt x="653529" y="283908"/>
                  </a:lnTo>
                  <a:lnTo>
                    <a:pt x="648766" y="294309"/>
                  </a:lnTo>
                  <a:lnTo>
                    <a:pt x="641286" y="299783"/>
                  </a:lnTo>
                  <a:lnTo>
                    <a:pt x="630047" y="301383"/>
                  </a:lnTo>
                  <a:lnTo>
                    <a:pt x="553351" y="301383"/>
                  </a:lnTo>
                  <a:lnTo>
                    <a:pt x="540677" y="299567"/>
                  </a:lnTo>
                  <a:lnTo>
                    <a:pt x="533501" y="295211"/>
                  </a:lnTo>
                  <a:lnTo>
                    <a:pt x="530313" y="289979"/>
                  </a:lnTo>
                  <a:lnTo>
                    <a:pt x="529590" y="285534"/>
                  </a:lnTo>
                  <a:lnTo>
                    <a:pt x="529590" y="141160"/>
                  </a:lnTo>
                  <a:lnTo>
                    <a:pt x="574598" y="128193"/>
                  </a:lnTo>
                  <a:lnTo>
                    <a:pt x="574598" y="239090"/>
                  </a:lnTo>
                  <a:lnTo>
                    <a:pt x="574865" y="249059"/>
                  </a:lnTo>
                  <a:lnTo>
                    <a:pt x="576707" y="258356"/>
                  </a:lnTo>
                  <a:lnTo>
                    <a:pt x="581736" y="265214"/>
                  </a:lnTo>
                  <a:lnTo>
                    <a:pt x="591515" y="267893"/>
                  </a:lnTo>
                  <a:lnTo>
                    <a:pt x="601510" y="265214"/>
                  </a:lnTo>
                  <a:lnTo>
                    <a:pt x="606640" y="258356"/>
                  </a:lnTo>
                  <a:lnTo>
                    <a:pt x="608533" y="249059"/>
                  </a:lnTo>
                  <a:lnTo>
                    <a:pt x="608799" y="239090"/>
                  </a:lnTo>
                  <a:lnTo>
                    <a:pt x="608799" y="118110"/>
                  </a:lnTo>
                  <a:lnTo>
                    <a:pt x="640130" y="109105"/>
                  </a:lnTo>
                  <a:lnTo>
                    <a:pt x="646963" y="108394"/>
                  </a:lnTo>
                  <a:lnTo>
                    <a:pt x="646963" y="203441"/>
                  </a:lnTo>
                  <a:lnTo>
                    <a:pt x="616369" y="203441"/>
                  </a:lnTo>
                  <a:lnTo>
                    <a:pt x="616369" y="220370"/>
                  </a:lnTo>
                  <a:lnTo>
                    <a:pt x="619099" y="231394"/>
                  </a:lnTo>
                  <a:lnTo>
                    <a:pt x="625817" y="237058"/>
                  </a:lnTo>
                  <a:lnTo>
                    <a:pt x="634288" y="239141"/>
                  </a:lnTo>
                  <a:lnTo>
                    <a:pt x="642289" y="239445"/>
                  </a:lnTo>
                  <a:lnTo>
                    <a:pt x="664578" y="236220"/>
                  </a:lnTo>
                  <a:lnTo>
                    <a:pt x="676402" y="228244"/>
                  </a:lnTo>
                  <a:lnTo>
                    <a:pt x="681062" y="218033"/>
                  </a:lnTo>
                  <a:lnTo>
                    <a:pt x="681888" y="208127"/>
                  </a:lnTo>
                  <a:lnTo>
                    <a:pt x="681888" y="102628"/>
                  </a:lnTo>
                  <a:lnTo>
                    <a:pt x="680173" y="89166"/>
                  </a:lnTo>
                  <a:lnTo>
                    <a:pt x="675220" y="79222"/>
                  </a:lnTo>
                  <a:lnTo>
                    <a:pt x="667308" y="73050"/>
                  </a:lnTo>
                  <a:lnTo>
                    <a:pt x="656691" y="70942"/>
                  </a:lnTo>
                  <a:lnTo>
                    <a:pt x="652373" y="70942"/>
                  </a:lnTo>
                  <a:lnTo>
                    <a:pt x="650214" y="71666"/>
                  </a:lnTo>
                  <a:lnTo>
                    <a:pt x="608799" y="82829"/>
                  </a:lnTo>
                  <a:lnTo>
                    <a:pt x="608799" y="36741"/>
                  </a:lnTo>
                  <a:lnTo>
                    <a:pt x="608533" y="26619"/>
                  </a:lnTo>
                  <a:lnTo>
                    <a:pt x="606640" y="17335"/>
                  </a:lnTo>
                  <a:lnTo>
                    <a:pt x="601510" y="10566"/>
                  </a:lnTo>
                  <a:lnTo>
                    <a:pt x="591515" y="7937"/>
                  </a:lnTo>
                  <a:lnTo>
                    <a:pt x="581736" y="10566"/>
                  </a:lnTo>
                  <a:lnTo>
                    <a:pt x="576707" y="17335"/>
                  </a:lnTo>
                  <a:lnTo>
                    <a:pt x="574865" y="26619"/>
                  </a:lnTo>
                  <a:lnTo>
                    <a:pt x="574598" y="36741"/>
                  </a:lnTo>
                  <a:lnTo>
                    <a:pt x="574598" y="92189"/>
                  </a:lnTo>
                  <a:lnTo>
                    <a:pt x="529590" y="104432"/>
                  </a:lnTo>
                  <a:lnTo>
                    <a:pt x="529590" y="64465"/>
                  </a:lnTo>
                  <a:lnTo>
                    <a:pt x="529323" y="54495"/>
                  </a:lnTo>
                  <a:lnTo>
                    <a:pt x="527469" y="45199"/>
                  </a:lnTo>
                  <a:lnTo>
                    <a:pt x="522452" y="38328"/>
                  </a:lnTo>
                  <a:lnTo>
                    <a:pt x="512673" y="35661"/>
                  </a:lnTo>
                  <a:lnTo>
                    <a:pt x="502881" y="38328"/>
                  </a:lnTo>
                  <a:lnTo>
                    <a:pt x="497852" y="45199"/>
                  </a:lnTo>
                  <a:lnTo>
                    <a:pt x="496011" y="54495"/>
                  </a:lnTo>
                  <a:lnTo>
                    <a:pt x="495744" y="64465"/>
                  </a:lnTo>
                  <a:lnTo>
                    <a:pt x="495744" y="113792"/>
                  </a:lnTo>
                  <a:lnTo>
                    <a:pt x="473786" y="119557"/>
                  </a:lnTo>
                  <a:lnTo>
                    <a:pt x="478104" y="114515"/>
                  </a:lnTo>
                  <a:lnTo>
                    <a:pt x="478104" y="107315"/>
                  </a:lnTo>
                  <a:lnTo>
                    <a:pt x="475576" y="96697"/>
                  </a:lnTo>
                  <a:lnTo>
                    <a:pt x="468960" y="91236"/>
                  </a:lnTo>
                  <a:lnTo>
                    <a:pt x="459714" y="89230"/>
                  </a:lnTo>
                  <a:lnTo>
                    <a:pt x="449300" y="88950"/>
                  </a:lnTo>
                  <a:lnTo>
                    <a:pt x="439216" y="88950"/>
                  </a:lnTo>
                  <a:lnTo>
                    <a:pt x="439216" y="46101"/>
                  </a:lnTo>
                  <a:lnTo>
                    <a:pt x="438950" y="36131"/>
                  </a:lnTo>
                  <a:lnTo>
                    <a:pt x="437095" y="26835"/>
                  </a:lnTo>
                  <a:lnTo>
                    <a:pt x="432066" y="19964"/>
                  </a:lnTo>
                  <a:lnTo>
                    <a:pt x="422287" y="17297"/>
                  </a:lnTo>
                  <a:lnTo>
                    <a:pt x="412711" y="19964"/>
                  </a:lnTo>
                  <a:lnTo>
                    <a:pt x="407797" y="26835"/>
                  </a:lnTo>
                  <a:lnTo>
                    <a:pt x="405980" y="36131"/>
                  </a:lnTo>
                  <a:lnTo>
                    <a:pt x="405726" y="46101"/>
                  </a:lnTo>
                  <a:lnTo>
                    <a:pt x="405726" y="88950"/>
                  </a:lnTo>
                  <a:lnTo>
                    <a:pt x="394208" y="88950"/>
                  </a:lnTo>
                  <a:lnTo>
                    <a:pt x="383628" y="89230"/>
                  </a:lnTo>
                  <a:lnTo>
                    <a:pt x="374408" y="91236"/>
                  </a:lnTo>
                  <a:lnTo>
                    <a:pt x="367880" y="96697"/>
                  </a:lnTo>
                  <a:lnTo>
                    <a:pt x="365404" y="107315"/>
                  </a:lnTo>
                  <a:lnTo>
                    <a:pt x="367880" y="117919"/>
                  </a:lnTo>
                  <a:lnTo>
                    <a:pt x="374408" y="123367"/>
                  </a:lnTo>
                  <a:lnTo>
                    <a:pt x="383628" y="125374"/>
                  </a:lnTo>
                  <a:lnTo>
                    <a:pt x="394208" y="125666"/>
                  </a:lnTo>
                  <a:lnTo>
                    <a:pt x="405726" y="125666"/>
                  </a:lnTo>
                  <a:lnTo>
                    <a:pt x="405726" y="268249"/>
                  </a:lnTo>
                  <a:lnTo>
                    <a:pt x="382028" y="275602"/>
                  </a:lnTo>
                  <a:lnTo>
                    <a:pt x="367563" y="280860"/>
                  </a:lnTo>
                  <a:lnTo>
                    <a:pt x="364324" y="288417"/>
                  </a:lnTo>
                  <a:lnTo>
                    <a:pt x="364324" y="294906"/>
                  </a:lnTo>
                  <a:lnTo>
                    <a:pt x="365645" y="302552"/>
                  </a:lnTo>
                  <a:lnTo>
                    <a:pt x="369265" y="308851"/>
                  </a:lnTo>
                  <a:lnTo>
                    <a:pt x="374650" y="313131"/>
                  </a:lnTo>
                  <a:lnTo>
                    <a:pt x="381241" y="314706"/>
                  </a:lnTo>
                  <a:lnTo>
                    <a:pt x="390537" y="313143"/>
                  </a:lnTo>
                  <a:lnTo>
                    <a:pt x="426808" y="300723"/>
                  </a:lnTo>
                  <a:lnTo>
                    <a:pt x="464540" y="282930"/>
                  </a:lnTo>
                  <a:lnTo>
                    <a:pt x="478815" y="264287"/>
                  </a:lnTo>
                  <a:lnTo>
                    <a:pt x="477672" y="257924"/>
                  </a:lnTo>
                  <a:lnTo>
                    <a:pt x="474319" y="252006"/>
                  </a:lnTo>
                  <a:lnTo>
                    <a:pt x="468795" y="247637"/>
                  </a:lnTo>
                  <a:lnTo>
                    <a:pt x="461175" y="245935"/>
                  </a:lnTo>
                  <a:lnTo>
                    <a:pt x="457212" y="245935"/>
                  </a:lnTo>
                  <a:lnTo>
                    <a:pt x="455422" y="246646"/>
                  </a:lnTo>
                  <a:lnTo>
                    <a:pt x="439216" y="254571"/>
                  </a:lnTo>
                  <a:lnTo>
                    <a:pt x="439216" y="125666"/>
                  </a:lnTo>
                  <a:lnTo>
                    <a:pt x="460463" y="125666"/>
                  </a:lnTo>
                  <a:lnTo>
                    <a:pt x="458660" y="127482"/>
                  </a:lnTo>
                  <a:lnTo>
                    <a:pt x="455422" y="131432"/>
                  </a:lnTo>
                  <a:lnTo>
                    <a:pt x="455422" y="137553"/>
                  </a:lnTo>
                  <a:lnTo>
                    <a:pt x="456793" y="144932"/>
                  </a:lnTo>
                  <a:lnTo>
                    <a:pt x="460502" y="151003"/>
                  </a:lnTo>
                  <a:lnTo>
                    <a:pt x="465899" y="155117"/>
                  </a:lnTo>
                  <a:lnTo>
                    <a:pt x="472338" y="156641"/>
                  </a:lnTo>
                  <a:lnTo>
                    <a:pt x="475932" y="156641"/>
                  </a:lnTo>
                  <a:lnTo>
                    <a:pt x="479183" y="155549"/>
                  </a:lnTo>
                  <a:lnTo>
                    <a:pt x="495744" y="150876"/>
                  </a:lnTo>
                  <a:lnTo>
                    <a:pt x="495744" y="295986"/>
                  </a:lnTo>
                  <a:lnTo>
                    <a:pt x="496506" y="302844"/>
                  </a:lnTo>
                  <a:lnTo>
                    <a:pt x="524598" y="331978"/>
                  </a:lnTo>
                  <a:lnTo>
                    <a:pt x="548665" y="334505"/>
                  </a:lnTo>
                  <a:lnTo>
                    <a:pt x="633641" y="334505"/>
                  </a:lnTo>
                  <a:lnTo>
                    <a:pt x="673976" y="322618"/>
                  </a:lnTo>
                  <a:lnTo>
                    <a:pt x="691692" y="275780"/>
                  </a:lnTo>
                  <a:lnTo>
                    <a:pt x="691972" y="269328"/>
                  </a:lnTo>
                  <a:close/>
                </a:path>
                <a:path w="2499360" h="343534">
                  <a:moveTo>
                    <a:pt x="1042962" y="82092"/>
                  </a:moveTo>
                  <a:lnTo>
                    <a:pt x="1041374" y="73964"/>
                  </a:lnTo>
                  <a:lnTo>
                    <a:pt x="1036713" y="66941"/>
                  </a:lnTo>
                  <a:lnTo>
                    <a:pt x="1029144" y="62001"/>
                  </a:lnTo>
                  <a:lnTo>
                    <a:pt x="1018844" y="60134"/>
                  </a:lnTo>
                  <a:lnTo>
                    <a:pt x="982840" y="60134"/>
                  </a:lnTo>
                  <a:lnTo>
                    <a:pt x="990053" y="48526"/>
                  </a:lnTo>
                  <a:lnTo>
                    <a:pt x="995756" y="38531"/>
                  </a:lnTo>
                  <a:lnTo>
                    <a:pt x="999490" y="30162"/>
                  </a:lnTo>
                  <a:lnTo>
                    <a:pt x="1000836" y="23406"/>
                  </a:lnTo>
                  <a:lnTo>
                    <a:pt x="1000836" y="15125"/>
                  </a:lnTo>
                  <a:lnTo>
                    <a:pt x="992568" y="6845"/>
                  </a:lnTo>
                  <a:lnTo>
                    <a:pt x="973480" y="6845"/>
                  </a:lnTo>
                  <a:lnTo>
                    <a:pt x="969873" y="13322"/>
                  </a:lnTo>
                  <a:lnTo>
                    <a:pt x="966990" y="18732"/>
                  </a:lnTo>
                  <a:lnTo>
                    <a:pt x="961453" y="28956"/>
                  </a:lnTo>
                  <a:lnTo>
                    <a:pt x="955840" y="38900"/>
                  </a:lnTo>
                  <a:lnTo>
                    <a:pt x="949693" y="49110"/>
                  </a:lnTo>
                  <a:lnTo>
                    <a:pt x="942517" y="60134"/>
                  </a:lnTo>
                  <a:lnTo>
                    <a:pt x="896429" y="60134"/>
                  </a:lnTo>
                  <a:lnTo>
                    <a:pt x="897509" y="57975"/>
                  </a:lnTo>
                  <a:lnTo>
                    <a:pt x="898944" y="55816"/>
                  </a:lnTo>
                  <a:lnTo>
                    <a:pt x="898944" y="51485"/>
                  </a:lnTo>
                  <a:lnTo>
                    <a:pt x="898232" y="46329"/>
                  </a:lnTo>
                  <a:lnTo>
                    <a:pt x="895934" y="39878"/>
                  </a:lnTo>
                  <a:lnTo>
                    <a:pt x="891806" y="31140"/>
                  </a:lnTo>
                  <a:lnTo>
                    <a:pt x="885621" y="19088"/>
                  </a:lnTo>
                  <a:lnTo>
                    <a:pt x="883107" y="14046"/>
                  </a:lnTo>
                  <a:lnTo>
                    <a:pt x="877341" y="5041"/>
                  </a:lnTo>
                  <a:lnTo>
                    <a:pt x="858253" y="5041"/>
                  </a:lnTo>
                  <a:lnTo>
                    <a:pt x="851420" y="14401"/>
                  </a:lnTo>
                  <a:lnTo>
                    <a:pt x="851420" y="20167"/>
                  </a:lnTo>
                  <a:lnTo>
                    <a:pt x="853706" y="27965"/>
                  </a:lnTo>
                  <a:lnTo>
                    <a:pt x="858901" y="39751"/>
                  </a:lnTo>
                  <a:lnTo>
                    <a:pt x="864793" y="51816"/>
                  </a:lnTo>
                  <a:lnTo>
                    <a:pt x="869061" y="60134"/>
                  </a:lnTo>
                  <a:lnTo>
                    <a:pt x="822248" y="60134"/>
                  </a:lnTo>
                  <a:lnTo>
                    <a:pt x="822972" y="58331"/>
                  </a:lnTo>
                  <a:lnTo>
                    <a:pt x="824052" y="56527"/>
                  </a:lnTo>
                  <a:lnTo>
                    <a:pt x="824052" y="53289"/>
                  </a:lnTo>
                  <a:lnTo>
                    <a:pt x="821258" y="43954"/>
                  </a:lnTo>
                  <a:lnTo>
                    <a:pt x="813523" y="27965"/>
                  </a:lnTo>
                  <a:lnTo>
                    <a:pt x="801979" y="12966"/>
                  </a:lnTo>
                  <a:lnTo>
                    <a:pt x="802144" y="12966"/>
                  </a:lnTo>
                  <a:lnTo>
                    <a:pt x="787323" y="6134"/>
                  </a:lnTo>
                  <a:lnTo>
                    <a:pt x="780491" y="6134"/>
                  </a:lnTo>
                  <a:lnTo>
                    <a:pt x="772922" y="12966"/>
                  </a:lnTo>
                  <a:lnTo>
                    <a:pt x="772922" y="26644"/>
                  </a:lnTo>
                  <a:lnTo>
                    <a:pt x="775093" y="30607"/>
                  </a:lnTo>
                  <a:lnTo>
                    <a:pt x="780669" y="40436"/>
                  </a:lnTo>
                  <a:lnTo>
                    <a:pt x="789457" y="55143"/>
                  </a:lnTo>
                  <a:lnTo>
                    <a:pt x="792365" y="60134"/>
                  </a:lnTo>
                  <a:lnTo>
                    <a:pt x="759599" y="60134"/>
                  </a:lnTo>
                  <a:lnTo>
                    <a:pt x="747306" y="62484"/>
                  </a:lnTo>
                  <a:lnTo>
                    <a:pt x="738136" y="68643"/>
                  </a:lnTo>
                  <a:lnTo>
                    <a:pt x="732421" y="77304"/>
                  </a:lnTo>
                  <a:lnTo>
                    <a:pt x="730440" y="87134"/>
                  </a:lnTo>
                  <a:lnTo>
                    <a:pt x="730554" y="129679"/>
                  </a:lnTo>
                  <a:lnTo>
                    <a:pt x="747725" y="154482"/>
                  </a:lnTo>
                  <a:lnTo>
                    <a:pt x="757504" y="151803"/>
                  </a:lnTo>
                  <a:lnTo>
                    <a:pt x="764641" y="94335"/>
                  </a:lnTo>
                  <a:lnTo>
                    <a:pt x="768248" y="93980"/>
                  </a:lnTo>
                  <a:lnTo>
                    <a:pt x="1006957" y="93980"/>
                  </a:lnTo>
                  <a:lnTo>
                    <a:pt x="1008405" y="96139"/>
                  </a:lnTo>
                  <a:lnTo>
                    <a:pt x="1008519" y="129679"/>
                  </a:lnTo>
                  <a:lnTo>
                    <a:pt x="1008608" y="133223"/>
                  </a:lnTo>
                  <a:lnTo>
                    <a:pt x="1008684" y="135636"/>
                  </a:lnTo>
                  <a:lnTo>
                    <a:pt x="1010564" y="144932"/>
                  </a:lnTo>
                  <a:lnTo>
                    <a:pt x="1015695" y="151803"/>
                  </a:lnTo>
                  <a:lnTo>
                    <a:pt x="1025690" y="154482"/>
                  </a:lnTo>
                  <a:lnTo>
                    <a:pt x="1035685" y="151803"/>
                  </a:lnTo>
                  <a:lnTo>
                    <a:pt x="1040803" y="144932"/>
                  </a:lnTo>
                  <a:lnTo>
                    <a:pt x="1042695" y="135636"/>
                  </a:lnTo>
                  <a:lnTo>
                    <a:pt x="1042758" y="133223"/>
                  </a:lnTo>
                  <a:lnTo>
                    <a:pt x="1042860" y="129679"/>
                  </a:lnTo>
                  <a:lnTo>
                    <a:pt x="1042962" y="93980"/>
                  </a:lnTo>
                  <a:lnTo>
                    <a:pt x="1042962" y="82092"/>
                  </a:lnTo>
                  <a:close/>
                </a:path>
                <a:path w="2499360" h="343534">
                  <a:moveTo>
                    <a:pt x="1051255" y="220002"/>
                  </a:moveTo>
                  <a:lnTo>
                    <a:pt x="1048626" y="210019"/>
                  </a:lnTo>
                  <a:lnTo>
                    <a:pt x="1041844" y="204889"/>
                  </a:lnTo>
                  <a:lnTo>
                    <a:pt x="1032573" y="202996"/>
                  </a:lnTo>
                  <a:lnTo>
                    <a:pt x="1022451" y="202717"/>
                  </a:lnTo>
                  <a:lnTo>
                    <a:pt x="938911" y="202717"/>
                  </a:lnTo>
                  <a:lnTo>
                    <a:pt x="954913" y="189750"/>
                  </a:lnTo>
                  <a:lnTo>
                    <a:pt x="958126" y="187147"/>
                  </a:lnTo>
                  <a:lnTo>
                    <a:pt x="973023" y="170764"/>
                  </a:lnTo>
                  <a:lnTo>
                    <a:pt x="982662" y="154520"/>
                  </a:lnTo>
                  <a:lnTo>
                    <a:pt x="986078" y="139344"/>
                  </a:lnTo>
                  <a:lnTo>
                    <a:pt x="984427" y="129679"/>
                  </a:lnTo>
                  <a:lnTo>
                    <a:pt x="979601" y="122428"/>
                  </a:lnTo>
                  <a:lnTo>
                    <a:pt x="971804" y="117881"/>
                  </a:lnTo>
                  <a:lnTo>
                    <a:pt x="961237" y="116306"/>
                  </a:lnTo>
                  <a:lnTo>
                    <a:pt x="813244" y="116306"/>
                  </a:lnTo>
                  <a:lnTo>
                    <a:pt x="803287" y="116573"/>
                  </a:lnTo>
                  <a:lnTo>
                    <a:pt x="793991" y="118427"/>
                  </a:lnTo>
                  <a:lnTo>
                    <a:pt x="787120" y="123444"/>
                  </a:lnTo>
                  <a:lnTo>
                    <a:pt x="784440" y="133223"/>
                  </a:lnTo>
                  <a:lnTo>
                    <a:pt x="787120" y="143014"/>
                  </a:lnTo>
                  <a:lnTo>
                    <a:pt x="793991" y="148031"/>
                  </a:lnTo>
                  <a:lnTo>
                    <a:pt x="803287" y="149885"/>
                  </a:lnTo>
                  <a:lnTo>
                    <a:pt x="813244" y="150139"/>
                  </a:lnTo>
                  <a:lnTo>
                    <a:pt x="936396" y="150139"/>
                  </a:lnTo>
                  <a:lnTo>
                    <a:pt x="939634" y="150507"/>
                  </a:lnTo>
                  <a:lnTo>
                    <a:pt x="939634" y="153746"/>
                  </a:lnTo>
                  <a:lnTo>
                    <a:pt x="935316" y="160642"/>
                  </a:lnTo>
                  <a:lnTo>
                    <a:pt x="924826" y="170535"/>
                  </a:lnTo>
                  <a:lnTo>
                    <a:pt x="911834" y="181038"/>
                  </a:lnTo>
                  <a:lnTo>
                    <a:pt x="900023" y="189750"/>
                  </a:lnTo>
                  <a:lnTo>
                    <a:pt x="890803" y="177838"/>
                  </a:lnTo>
                  <a:lnTo>
                    <a:pt x="882116" y="169151"/>
                  </a:lnTo>
                  <a:lnTo>
                    <a:pt x="874102" y="163830"/>
                  </a:lnTo>
                  <a:lnTo>
                    <a:pt x="866902" y="162026"/>
                  </a:lnTo>
                  <a:lnTo>
                    <a:pt x="858253" y="162026"/>
                  </a:lnTo>
                  <a:lnTo>
                    <a:pt x="851420" y="169951"/>
                  </a:lnTo>
                  <a:lnTo>
                    <a:pt x="851420" y="178231"/>
                  </a:lnTo>
                  <a:lnTo>
                    <a:pt x="851763" y="181038"/>
                  </a:lnTo>
                  <a:lnTo>
                    <a:pt x="851865" y="181914"/>
                  </a:lnTo>
                  <a:lnTo>
                    <a:pt x="853859" y="186016"/>
                  </a:lnTo>
                  <a:lnTo>
                    <a:pt x="858405" y="192366"/>
                  </a:lnTo>
                  <a:lnTo>
                    <a:pt x="866546" y="202717"/>
                  </a:lnTo>
                  <a:lnTo>
                    <a:pt x="753478" y="202717"/>
                  </a:lnTo>
                  <a:lnTo>
                    <a:pt x="743521" y="202996"/>
                  </a:lnTo>
                  <a:lnTo>
                    <a:pt x="734225" y="204889"/>
                  </a:lnTo>
                  <a:lnTo>
                    <a:pt x="727354" y="210019"/>
                  </a:lnTo>
                  <a:lnTo>
                    <a:pt x="724674" y="220002"/>
                  </a:lnTo>
                  <a:lnTo>
                    <a:pt x="727354" y="230212"/>
                  </a:lnTo>
                  <a:lnTo>
                    <a:pt x="734225" y="235445"/>
                  </a:lnTo>
                  <a:lnTo>
                    <a:pt x="743521" y="237375"/>
                  </a:lnTo>
                  <a:lnTo>
                    <a:pt x="753478" y="237642"/>
                  </a:lnTo>
                  <a:lnTo>
                    <a:pt x="887056" y="237642"/>
                  </a:lnTo>
                  <a:lnTo>
                    <a:pt x="891527" y="248983"/>
                  </a:lnTo>
                  <a:lnTo>
                    <a:pt x="894664" y="258660"/>
                  </a:lnTo>
                  <a:lnTo>
                    <a:pt x="896531" y="266661"/>
                  </a:lnTo>
                  <a:lnTo>
                    <a:pt x="897140" y="272923"/>
                  </a:lnTo>
                  <a:lnTo>
                    <a:pt x="896645" y="278422"/>
                  </a:lnTo>
                  <a:lnTo>
                    <a:pt x="893140" y="288734"/>
                  </a:lnTo>
                  <a:lnTo>
                    <a:pt x="883627" y="298704"/>
                  </a:lnTo>
                  <a:lnTo>
                    <a:pt x="865098" y="303174"/>
                  </a:lnTo>
                  <a:lnTo>
                    <a:pt x="861225" y="303174"/>
                  </a:lnTo>
                  <a:lnTo>
                    <a:pt x="852855" y="302361"/>
                  </a:lnTo>
                  <a:lnTo>
                    <a:pt x="843737" y="300748"/>
                  </a:lnTo>
                  <a:lnTo>
                    <a:pt x="831977" y="297764"/>
                  </a:lnTo>
                  <a:lnTo>
                    <a:pt x="821537" y="294894"/>
                  </a:lnTo>
                  <a:lnTo>
                    <a:pt x="817206" y="294894"/>
                  </a:lnTo>
                  <a:lnTo>
                    <a:pt x="798855" y="312889"/>
                  </a:lnTo>
                  <a:lnTo>
                    <a:pt x="805942" y="326275"/>
                  </a:lnTo>
                  <a:lnTo>
                    <a:pt x="823112" y="334276"/>
                  </a:lnTo>
                  <a:lnTo>
                    <a:pt x="844270" y="338162"/>
                  </a:lnTo>
                  <a:lnTo>
                    <a:pt x="863295" y="339178"/>
                  </a:lnTo>
                  <a:lnTo>
                    <a:pt x="887666" y="336067"/>
                  </a:lnTo>
                  <a:lnTo>
                    <a:pt x="909662" y="325589"/>
                  </a:lnTo>
                  <a:lnTo>
                    <a:pt x="925576" y="306070"/>
                  </a:lnTo>
                  <a:lnTo>
                    <a:pt x="926172" y="303174"/>
                  </a:lnTo>
                  <a:lnTo>
                    <a:pt x="931710" y="275805"/>
                  </a:lnTo>
                  <a:lnTo>
                    <a:pt x="931125" y="266661"/>
                  </a:lnTo>
                  <a:lnTo>
                    <a:pt x="931087" y="266103"/>
                  </a:lnTo>
                  <a:lnTo>
                    <a:pt x="929411" y="256463"/>
                  </a:lnTo>
                  <a:lnTo>
                    <a:pt x="926998" y="246951"/>
                  </a:lnTo>
                  <a:lnTo>
                    <a:pt x="924153" y="237642"/>
                  </a:lnTo>
                  <a:lnTo>
                    <a:pt x="1022451" y="237642"/>
                  </a:lnTo>
                  <a:lnTo>
                    <a:pt x="1032573" y="237375"/>
                  </a:lnTo>
                  <a:lnTo>
                    <a:pt x="1041844" y="235445"/>
                  </a:lnTo>
                  <a:lnTo>
                    <a:pt x="1048626" y="230212"/>
                  </a:lnTo>
                  <a:lnTo>
                    <a:pt x="1051255" y="220002"/>
                  </a:lnTo>
                  <a:close/>
                </a:path>
                <a:path w="2499360" h="343534">
                  <a:moveTo>
                    <a:pt x="1176502" y="76339"/>
                  </a:moveTo>
                  <a:lnTo>
                    <a:pt x="1166774" y="72377"/>
                  </a:lnTo>
                  <a:lnTo>
                    <a:pt x="1163535" y="70942"/>
                  </a:lnTo>
                  <a:lnTo>
                    <a:pt x="1155382" y="67437"/>
                  </a:lnTo>
                  <a:lnTo>
                    <a:pt x="1140942" y="61849"/>
                  </a:lnTo>
                  <a:lnTo>
                    <a:pt x="1124750" y="56654"/>
                  </a:lnTo>
                  <a:lnTo>
                    <a:pt x="1111326" y="54368"/>
                  </a:lnTo>
                  <a:lnTo>
                    <a:pt x="1109167" y="54368"/>
                  </a:lnTo>
                  <a:lnTo>
                    <a:pt x="1097280" y="57251"/>
                  </a:lnTo>
                  <a:lnTo>
                    <a:pt x="1097280" y="78854"/>
                  </a:lnTo>
                  <a:lnTo>
                    <a:pt x="1137704" y="94068"/>
                  </a:lnTo>
                  <a:lnTo>
                    <a:pt x="1162088" y="101536"/>
                  </a:lnTo>
                  <a:lnTo>
                    <a:pt x="1168222" y="101536"/>
                  </a:lnTo>
                  <a:lnTo>
                    <a:pt x="1176502" y="96862"/>
                  </a:lnTo>
                  <a:lnTo>
                    <a:pt x="1176502" y="76339"/>
                  </a:lnTo>
                  <a:close/>
                </a:path>
                <a:path w="2499360" h="343534">
                  <a:moveTo>
                    <a:pt x="1202423" y="107302"/>
                  </a:moveTo>
                  <a:lnTo>
                    <a:pt x="1199819" y="97218"/>
                  </a:lnTo>
                  <a:lnTo>
                    <a:pt x="1199730" y="96862"/>
                  </a:lnTo>
                  <a:lnTo>
                    <a:pt x="1199629" y="96494"/>
                  </a:lnTo>
                  <a:lnTo>
                    <a:pt x="1199540" y="96139"/>
                  </a:lnTo>
                  <a:lnTo>
                    <a:pt x="1182255" y="96139"/>
                  </a:lnTo>
                  <a:lnTo>
                    <a:pt x="1180096" y="97218"/>
                  </a:lnTo>
                  <a:lnTo>
                    <a:pt x="1169301" y="102984"/>
                  </a:lnTo>
                  <a:lnTo>
                    <a:pt x="1158735" y="107302"/>
                  </a:lnTo>
                  <a:lnTo>
                    <a:pt x="1144549" y="111988"/>
                  </a:lnTo>
                  <a:lnTo>
                    <a:pt x="1127480" y="116852"/>
                  </a:lnTo>
                  <a:lnTo>
                    <a:pt x="1110615" y="120980"/>
                  </a:lnTo>
                  <a:lnTo>
                    <a:pt x="1103198" y="122707"/>
                  </a:lnTo>
                  <a:lnTo>
                    <a:pt x="1095311" y="125526"/>
                  </a:lnTo>
                  <a:lnTo>
                    <a:pt x="1089037" y="130048"/>
                  </a:lnTo>
                  <a:lnTo>
                    <a:pt x="1086485" y="136829"/>
                  </a:lnTo>
                  <a:lnTo>
                    <a:pt x="1086485" y="145834"/>
                  </a:lnTo>
                  <a:lnTo>
                    <a:pt x="1090091" y="154825"/>
                  </a:lnTo>
                  <a:lnTo>
                    <a:pt x="1102321" y="154825"/>
                  </a:lnTo>
                  <a:lnTo>
                    <a:pt x="1153795" y="141503"/>
                  </a:lnTo>
                  <a:lnTo>
                    <a:pt x="1195489" y="122872"/>
                  </a:lnTo>
                  <a:lnTo>
                    <a:pt x="1202423" y="112344"/>
                  </a:lnTo>
                  <a:lnTo>
                    <a:pt x="1202423" y="107302"/>
                  </a:lnTo>
                  <a:close/>
                </a:path>
                <a:path w="2499360" h="343534">
                  <a:moveTo>
                    <a:pt x="1237716" y="39255"/>
                  </a:moveTo>
                  <a:lnTo>
                    <a:pt x="1237424" y="33210"/>
                  </a:lnTo>
                  <a:lnTo>
                    <a:pt x="1237348" y="31546"/>
                  </a:lnTo>
                  <a:lnTo>
                    <a:pt x="1234744" y="23685"/>
                  </a:lnTo>
                  <a:lnTo>
                    <a:pt x="1227683" y="17589"/>
                  </a:lnTo>
                  <a:lnTo>
                    <a:pt x="1213942" y="15125"/>
                  </a:lnTo>
                  <a:lnTo>
                    <a:pt x="1116736" y="15125"/>
                  </a:lnTo>
                  <a:lnTo>
                    <a:pt x="1106970" y="15379"/>
                  </a:lnTo>
                  <a:lnTo>
                    <a:pt x="1097788" y="17157"/>
                  </a:lnTo>
                  <a:lnTo>
                    <a:pt x="1090955" y="21971"/>
                  </a:lnTo>
                  <a:lnTo>
                    <a:pt x="1088288" y="31330"/>
                  </a:lnTo>
                  <a:lnTo>
                    <a:pt x="1090955" y="40703"/>
                  </a:lnTo>
                  <a:lnTo>
                    <a:pt x="1097788" y="45516"/>
                  </a:lnTo>
                  <a:lnTo>
                    <a:pt x="1106970" y="47282"/>
                  </a:lnTo>
                  <a:lnTo>
                    <a:pt x="1116736" y="47536"/>
                  </a:lnTo>
                  <a:lnTo>
                    <a:pt x="1200975" y="47536"/>
                  </a:lnTo>
                  <a:lnTo>
                    <a:pt x="1202791" y="50406"/>
                  </a:lnTo>
                  <a:lnTo>
                    <a:pt x="1202791" y="141147"/>
                  </a:lnTo>
                  <a:lnTo>
                    <a:pt x="1189824" y="141503"/>
                  </a:lnTo>
                  <a:lnTo>
                    <a:pt x="1176439" y="142214"/>
                  </a:lnTo>
                  <a:lnTo>
                    <a:pt x="1167003" y="144170"/>
                  </a:lnTo>
                  <a:lnTo>
                    <a:pt x="1161415" y="148755"/>
                  </a:lnTo>
                  <a:lnTo>
                    <a:pt x="1159586" y="157378"/>
                  </a:lnTo>
                  <a:lnTo>
                    <a:pt x="1162151" y="166052"/>
                  </a:lnTo>
                  <a:lnTo>
                    <a:pt x="1169212" y="170903"/>
                  </a:lnTo>
                  <a:lnTo>
                    <a:pt x="1169555" y="170903"/>
                  </a:lnTo>
                  <a:lnTo>
                    <a:pt x="1179169" y="172796"/>
                  </a:lnTo>
                  <a:lnTo>
                    <a:pt x="1191260" y="173189"/>
                  </a:lnTo>
                  <a:lnTo>
                    <a:pt x="1210767" y="172110"/>
                  </a:lnTo>
                  <a:lnTo>
                    <a:pt x="1212164" y="172110"/>
                  </a:lnTo>
                  <a:lnTo>
                    <a:pt x="1226908" y="167843"/>
                  </a:lnTo>
                  <a:lnTo>
                    <a:pt x="1235113" y="159677"/>
                  </a:lnTo>
                  <a:lnTo>
                    <a:pt x="1237716" y="146545"/>
                  </a:lnTo>
                  <a:lnTo>
                    <a:pt x="1237716" y="39255"/>
                  </a:lnTo>
                  <a:close/>
                </a:path>
                <a:path w="2499360" h="343534">
                  <a:moveTo>
                    <a:pt x="1335290" y="71297"/>
                  </a:moveTo>
                  <a:lnTo>
                    <a:pt x="1287399" y="55397"/>
                  </a:lnTo>
                  <a:lnTo>
                    <a:pt x="1273352" y="53301"/>
                  </a:lnTo>
                  <a:lnTo>
                    <a:pt x="1269390" y="53301"/>
                  </a:lnTo>
                  <a:lnTo>
                    <a:pt x="1258595" y="56896"/>
                  </a:lnTo>
                  <a:lnTo>
                    <a:pt x="1258595" y="68059"/>
                  </a:lnTo>
                  <a:lnTo>
                    <a:pt x="1260246" y="75145"/>
                  </a:lnTo>
                  <a:lnTo>
                    <a:pt x="1265618" y="79895"/>
                  </a:lnTo>
                  <a:lnTo>
                    <a:pt x="1275308" y="83502"/>
                  </a:lnTo>
                  <a:lnTo>
                    <a:pt x="1289913" y="87147"/>
                  </a:lnTo>
                  <a:lnTo>
                    <a:pt x="1305166" y="91694"/>
                  </a:lnTo>
                  <a:lnTo>
                    <a:pt x="1314678" y="94284"/>
                  </a:lnTo>
                  <a:lnTo>
                    <a:pt x="1321244" y="95415"/>
                  </a:lnTo>
                  <a:lnTo>
                    <a:pt x="1333119" y="95415"/>
                  </a:lnTo>
                  <a:lnTo>
                    <a:pt x="1335290" y="84975"/>
                  </a:lnTo>
                  <a:lnTo>
                    <a:pt x="1335290" y="71297"/>
                  </a:lnTo>
                  <a:close/>
                </a:path>
                <a:path w="2499360" h="343534">
                  <a:moveTo>
                    <a:pt x="1366608" y="96494"/>
                  </a:moveTo>
                  <a:lnTo>
                    <a:pt x="1358684" y="90373"/>
                  </a:lnTo>
                  <a:lnTo>
                    <a:pt x="1347889" y="90373"/>
                  </a:lnTo>
                  <a:lnTo>
                    <a:pt x="1342491" y="92176"/>
                  </a:lnTo>
                  <a:lnTo>
                    <a:pt x="1340688" y="92900"/>
                  </a:lnTo>
                  <a:lnTo>
                    <a:pt x="1316189" y="101752"/>
                  </a:lnTo>
                  <a:lnTo>
                    <a:pt x="1299921" y="107302"/>
                  </a:lnTo>
                  <a:lnTo>
                    <a:pt x="1287576" y="110934"/>
                  </a:lnTo>
                  <a:lnTo>
                    <a:pt x="1272997" y="114503"/>
                  </a:lnTo>
                  <a:lnTo>
                    <a:pt x="1267333" y="116001"/>
                  </a:lnTo>
                  <a:lnTo>
                    <a:pt x="1261198" y="118872"/>
                  </a:lnTo>
                  <a:lnTo>
                    <a:pt x="1256284" y="123977"/>
                  </a:lnTo>
                  <a:lnTo>
                    <a:pt x="1254264" y="132143"/>
                  </a:lnTo>
                  <a:lnTo>
                    <a:pt x="1254264" y="140792"/>
                  </a:lnTo>
                  <a:lnTo>
                    <a:pt x="1260754" y="148348"/>
                  </a:lnTo>
                  <a:lnTo>
                    <a:pt x="1268679" y="148348"/>
                  </a:lnTo>
                  <a:lnTo>
                    <a:pt x="1311516" y="137871"/>
                  </a:lnTo>
                  <a:lnTo>
                    <a:pt x="1348701" y="123977"/>
                  </a:lnTo>
                  <a:lnTo>
                    <a:pt x="1366608" y="105143"/>
                  </a:lnTo>
                  <a:lnTo>
                    <a:pt x="1366608" y="96494"/>
                  </a:lnTo>
                  <a:close/>
                </a:path>
                <a:path w="2499360" h="343534">
                  <a:moveTo>
                    <a:pt x="1383169" y="207035"/>
                  </a:moveTo>
                  <a:lnTo>
                    <a:pt x="1381658" y="197523"/>
                  </a:lnTo>
                  <a:lnTo>
                    <a:pt x="1376781" y="190258"/>
                  </a:lnTo>
                  <a:lnTo>
                    <a:pt x="1367980" y="185623"/>
                  </a:lnTo>
                  <a:lnTo>
                    <a:pt x="1354721" y="183997"/>
                  </a:lnTo>
                  <a:lnTo>
                    <a:pt x="1347533" y="183997"/>
                  </a:lnTo>
                  <a:lnTo>
                    <a:pt x="1347533" y="215684"/>
                  </a:lnTo>
                  <a:lnTo>
                    <a:pt x="1347533" y="240157"/>
                  </a:lnTo>
                  <a:lnTo>
                    <a:pt x="1347533" y="270408"/>
                  </a:lnTo>
                  <a:lnTo>
                    <a:pt x="1347533" y="295973"/>
                  </a:lnTo>
                  <a:lnTo>
                    <a:pt x="1147699" y="295973"/>
                  </a:lnTo>
                  <a:lnTo>
                    <a:pt x="1147699" y="270408"/>
                  </a:lnTo>
                  <a:lnTo>
                    <a:pt x="1347533" y="270408"/>
                  </a:lnTo>
                  <a:lnTo>
                    <a:pt x="1347533" y="240157"/>
                  </a:lnTo>
                  <a:lnTo>
                    <a:pt x="1147699" y="240157"/>
                  </a:lnTo>
                  <a:lnTo>
                    <a:pt x="1147699" y="215684"/>
                  </a:lnTo>
                  <a:lnTo>
                    <a:pt x="1347533" y="215684"/>
                  </a:lnTo>
                  <a:lnTo>
                    <a:pt x="1347533" y="183997"/>
                  </a:lnTo>
                  <a:lnTo>
                    <a:pt x="1262557" y="183997"/>
                  </a:lnTo>
                  <a:lnTo>
                    <a:pt x="1267955" y="173189"/>
                  </a:lnTo>
                  <a:lnTo>
                    <a:pt x="1267955" y="157708"/>
                  </a:lnTo>
                  <a:lnTo>
                    <a:pt x="1261478" y="151231"/>
                  </a:lnTo>
                  <a:lnTo>
                    <a:pt x="1247432" y="151231"/>
                  </a:lnTo>
                  <a:lnTo>
                    <a:pt x="1229131" y="178790"/>
                  </a:lnTo>
                  <a:lnTo>
                    <a:pt x="1226553" y="183997"/>
                  </a:lnTo>
                  <a:lnTo>
                    <a:pt x="1140853" y="183997"/>
                  </a:lnTo>
                  <a:lnTo>
                    <a:pt x="1127201" y="185623"/>
                  </a:lnTo>
                  <a:lnTo>
                    <a:pt x="1127848" y="185623"/>
                  </a:lnTo>
                  <a:lnTo>
                    <a:pt x="1119200" y="189992"/>
                  </a:lnTo>
                  <a:lnTo>
                    <a:pt x="1114069" y="197218"/>
                  </a:lnTo>
                  <a:lnTo>
                    <a:pt x="1112405" y="207035"/>
                  </a:lnTo>
                  <a:lnTo>
                    <a:pt x="1112405" y="305333"/>
                  </a:lnTo>
                  <a:lnTo>
                    <a:pt x="1113917" y="314858"/>
                  </a:lnTo>
                  <a:lnTo>
                    <a:pt x="1118806" y="322122"/>
                  </a:lnTo>
                  <a:lnTo>
                    <a:pt x="1127798" y="326847"/>
                  </a:lnTo>
                  <a:lnTo>
                    <a:pt x="1128420" y="326847"/>
                  </a:lnTo>
                  <a:lnTo>
                    <a:pt x="1140853" y="328371"/>
                  </a:lnTo>
                  <a:lnTo>
                    <a:pt x="1354721" y="328371"/>
                  </a:lnTo>
                  <a:lnTo>
                    <a:pt x="1367523" y="326847"/>
                  </a:lnTo>
                  <a:lnTo>
                    <a:pt x="1376375" y="322389"/>
                  </a:lnTo>
                  <a:lnTo>
                    <a:pt x="1381506" y="315163"/>
                  </a:lnTo>
                  <a:lnTo>
                    <a:pt x="1383169" y="305333"/>
                  </a:lnTo>
                  <a:lnTo>
                    <a:pt x="1383169" y="295973"/>
                  </a:lnTo>
                  <a:lnTo>
                    <a:pt x="1383169" y="270408"/>
                  </a:lnTo>
                  <a:lnTo>
                    <a:pt x="1383169" y="240157"/>
                  </a:lnTo>
                  <a:lnTo>
                    <a:pt x="1383169" y="215684"/>
                  </a:lnTo>
                  <a:lnTo>
                    <a:pt x="1383169" y="207035"/>
                  </a:lnTo>
                  <a:close/>
                </a:path>
                <a:path w="2499360" h="343534">
                  <a:moveTo>
                    <a:pt x="1402257" y="142951"/>
                  </a:moveTo>
                  <a:lnTo>
                    <a:pt x="1402219" y="39255"/>
                  </a:lnTo>
                  <a:lnTo>
                    <a:pt x="1378496" y="15125"/>
                  </a:lnTo>
                  <a:lnTo>
                    <a:pt x="1276591" y="15125"/>
                  </a:lnTo>
                  <a:lnTo>
                    <a:pt x="1266837" y="15379"/>
                  </a:lnTo>
                  <a:lnTo>
                    <a:pt x="1257642" y="17157"/>
                  </a:lnTo>
                  <a:lnTo>
                    <a:pt x="1250823" y="21971"/>
                  </a:lnTo>
                  <a:lnTo>
                    <a:pt x="1248143" y="31330"/>
                  </a:lnTo>
                  <a:lnTo>
                    <a:pt x="1250823" y="40703"/>
                  </a:lnTo>
                  <a:lnTo>
                    <a:pt x="1257642" y="45516"/>
                  </a:lnTo>
                  <a:lnTo>
                    <a:pt x="1266837" y="47282"/>
                  </a:lnTo>
                  <a:lnTo>
                    <a:pt x="1276591" y="47536"/>
                  </a:lnTo>
                  <a:lnTo>
                    <a:pt x="1363726" y="47536"/>
                  </a:lnTo>
                  <a:lnTo>
                    <a:pt x="1366964" y="50406"/>
                  </a:lnTo>
                  <a:lnTo>
                    <a:pt x="1366964" y="142951"/>
                  </a:lnTo>
                  <a:lnTo>
                    <a:pt x="1346809" y="142951"/>
                  </a:lnTo>
                  <a:lnTo>
                    <a:pt x="1336001" y="141871"/>
                  </a:lnTo>
                  <a:lnTo>
                    <a:pt x="1322324" y="141871"/>
                  </a:lnTo>
                  <a:lnTo>
                    <a:pt x="1317650" y="149783"/>
                  </a:lnTo>
                  <a:lnTo>
                    <a:pt x="1317650" y="155917"/>
                  </a:lnTo>
                  <a:lnTo>
                    <a:pt x="1320253" y="164376"/>
                  </a:lnTo>
                  <a:lnTo>
                    <a:pt x="1327912" y="169278"/>
                  </a:lnTo>
                  <a:lnTo>
                    <a:pt x="1340421" y="171551"/>
                  </a:lnTo>
                  <a:lnTo>
                    <a:pt x="1357604" y="172110"/>
                  </a:lnTo>
                  <a:lnTo>
                    <a:pt x="1377950" y="170903"/>
                  </a:lnTo>
                  <a:lnTo>
                    <a:pt x="1379321" y="170903"/>
                  </a:lnTo>
                  <a:lnTo>
                    <a:pt x="1393304" y="166217"/>
                  </a:lnTo>
                  <a:lnTo>
                    <a:pt x="1400289" y="157378"/>
                  </a:lnTo>
                  <a:lnTo>
                    <a:pt x="1402143" y="144170"/>
                  </a:lnTo>
                  <a:lnTo>
                    <a:pt x="1402257" y="142951"/>
                  </a:lnTo>
                  <a:close/>
                </a:path>
                <a:path w="2499360" h="343534">
                  <a:moveTo>
                    <a:pt x="1711121" y="242328"/>
                  </a:moveTo>
                  <a:lnTo>
                    <a:pt x="1709089" y="232206"/>
                  </a:lnTo>
                  <a:lnTo>
                    <a:pt x="1700771" y="219964"/>
                  </a:lnTo>
                  <a:lnTo>
                    <a:pt x="1682877" y="201168"/>
                  </a:lnTo>
                  <a:lnTo>
                    <a:pt x="1652079" y="171399"/>
                  </a:lnTo>
                  <a:lnTo>
                    <a:pt x="1675142" y="127622"/>
                  </a:lnTo>
                  <a:lnTo>
                    <a:pt x="1691817" y="86614"/>
                  </a:lnTo>
                  <a:lnTo>
                    <a:pt x="1701952" y="54241"/>
                  </a:lnTo>
                  <a:lnTo>
                    <a:pt x="1705368" y="36372"/>
                  </a:lnTo>
                  <a:lnTo>
                    <a:pt x="1703628" y="28752"/>
                  </a:lnTo>
                  <a:lnTo>
                    <a:pt x="1699018" y="23228"/>
                  </a:lnTo>
                  <a:lnTo>
                    <a:pt x="1692452" y="19875"/>
                  </a:lnTo>
                  <a:lnTo>
                    <a:pt x="1684845" y="18732"/>
                  </a:lnTo>
                  <a:lnTo>
                    <a:pt x="1675561" y="20688"/>
                  </a:lnTo>
                  <a:lnTo>
                    <a:pt x="1669681" y="25755"/>
                  </a:lnTo>
                  <a:lnTo>
                    <a:pt x="1666163" y="32702"/>
                  </a:lnTo>
                  <a:lnTo>
                    <a:pt x="1657324" y="63207"/>
                  </a:lnTo>
                  <a:lnTo>
                    <a:pt x="1648891" y="86652"/>
                  </a:lnTo>
                  <a:lnTo>
                    <a:pt x="1637284" y="112585"/>
                  </a:lnTo>
                  <a:lnTo>
                    <a:pt x="1621116" y="142951"/>
                  </a:lnTo>
                  <a:lnTo>
                    <a:pt x="1602803" y="128206"/>
                  </a:lnTo>
                  <a:lnTo>
                    <a:pt x="1579702" y="110858"/>
                  </a:lnTo>
                  <a:lnTo>
                    <a:pt x="1557413" y="96418"/>
                  </a:lnTo>
                  <a:lnTo>
                    <a:pt x="1541538" y="90385"/>
                  </a:lnTo>
                  <a:lnTo>
                    <a:pt x="1534248" y="92151"/>
                  </a:lnTo>
                  <a:lnTo>
                    <a:pt x="1528038" y="96913"/>
                  </a:lnTo>
                  <a:lnTo>
                    <a:pt x="1523720" y="103898"/>
                  </a:lnTo>
                  <a:lnTo>
                    <a:pt x="1522095" y="112344"/>
                  </a:lnTo>
                  <a:lnTo>
                    <a:pt x="1522095" y="122428"/>
                  </a:lnTo>
                  <a:lnTo>
                    <a:pt x="1536141" y="131787"/>
                  </a:lnTo>
                  <a:lnTo>
                    <a:pt x="1555648" y="144411"/>
                  </a:lnTo>
                  <a:lnTo>
                    <a:pt x="1569364" y="153885"/>
                  </a:lnTo>
                  <a:lnTo>
                    <a:pt x="1582115" y="163842"/>
                  </a:lnTo>
                  <a:lnTo>
                    <a:pt x="1598790" y="177876"/>
                  </a:lnTo>
                  <a:lnTo>
                    <a:pt x="1579689" y="201993"/>
                  </a:lnTo>
                  <a:lnTo>
                    <a:pt x="1553921" y="229552"/>
                  </a:lnTo>
                  <a:lnTo>
                    <a:pt x="1521879" y="257378"/>
                  </a:lnTo>
                  <a:lnTo>
                    <a:pt x="1483931" y="282295"/>
                  </a:lnTo>
                  <a:lnTo>
                    <a:pt x="1476730" y="286258"/>
                  </a:lnTo>
                  <a:lnTo>
                    <a:pt x="1470977" y="289852"/>
                  </a:lnTo>
                  <a:lnTo>
                    <a:pt x="1470977" y="301015"/>
                  </a:lnTo>
                  <a:lnTo>
                    <a:pt x="1472349" y="308076"/>
                  </a:lnTo>
                  <a:lnTo>
                    <a:pt x="1476248" y="314833"/>
                  </a:lnTo>
                  <a:lnTo>
                    <a:pt x="1482369" y="319900"/>
                  </a:lnTo>
                  <a:lnTo>
                    <a:pt x="1490408" y="321894"/>
                  </a:lnTo>
                  <a:lnTo>
                    <a:pt x="1516176" y="312432"/>
                  </a:lnTo>
                  <a:lnTo>
                    <a:pt x="1551762" y="287020"/>
                  </a:lnTo>
                  <a:lnTo>
                    <a:pt x="1591322" y="250050"/>
                  </a:lnTo>
                  <a:lnTo>
                    <a:pt x="1629029" y="205955"/>
                  </a:lnTo>
                  <a:lnTo>
                    <a:pt x="1638566" y="216115"/>
                  </a:lnTo>
                  <a:lnTo>
                    <a:pt x="1672247" y="253123"/>
                  </a:lnTo>
                  <a:lnTo>
                    <a:pt x="1676196" y="256730"/>
                  </a:lnTo>
                  <a:lnTo>
                    <a:pt x="1681238" y="262128"/>
                  </a:lnTo>
                  <a:lnTo>
                    <a:pt x="1690611" y="262128"/>
                  </a:lnTo>
                  <a:lnTo>
                    <a:pt x="1699285" y="260248"/>
                  </a:lnTo>
                  <a:lnTo>
                    <a:pt x="1705724" y="255473"/>
                  </a:lnTo>
                  <a:lnTo>
                    <a:pt x="1709737" y="249072"/>
                  </a:lnTo>
                  <a:lnTo>
                    <a:pt x="1711121" y="242328"/>
                  </a:lnTo>
                  <a:close/>
                </a:path>
                <a:path w="2499360" h="343534">
                  <a:moveTo>
                    <a:pt x="2119033" y="159880"/>
                  </a:moveTo>
                  <a:lnTo>
                    <a:pt x="2116544" y="148640"/>
                  </a:lnTo>
                  <a:lnTo>
                    <a:pt x="2109978" y="142862"/>
                  </a:lnTo>
                  <a:lnTo>
                    <a:pt x="2100643" y="140741"/>
                  </a:lnTo>
                  <a:lnTo>
                    <a:pt x="2089861" y="140436"/>
                  </a:lnTo>
                  <a:lnTo>
                    <a:pt x="1974646" y="140436"/>
                  </a:lnTo>
                  <a:lnTo>
                    <a:pt x="1974646" y="83553"/>
                  </a:lnTo>
                  <a:lnTo>
                    <a:pt x="2063940" y="83553"/>
                  </a:lnTo>
                  <a:lnTo>
                    <a:pt x="2074659" y="83235"/>
                  </a:lnTo>
                  <a:lnTo>
                    <a:pt x="2083866" y="81076"/>
                  </a:lnTo>
                  <a:lnTo>
                    <a:pt x="2090318" y="75196"/>
                  </a:lnTo>
                  <a:lnTo>
                    <a:pt x="2092744" y="63741"/>
                  </a:lnTo>
                  <a:lnTo>
                    <a:pt x="2090318" y="52285"/>
                  </a:lnTo>
                  <a:lnTo>
                    <a:pt x="2083866" y="46418"/>
                  </a:lnTo>
                  <a:lnTo>
                    <a:pt x="2074659" y="44246"/>
                  </a:lnTo>
                  <a:lnTo>
                    <a:pt x="2063940" y="43942"/>
                  </a:lnTo>
                  <a:lnTo>
                    <a:pt x="1870583" y="43942"/>
                  </a:lnTo>
                  <a:lnTo>
                    <a:pt x="1859800" y="44246"/>
                  </a:lnTo>
                  <a:lnTo>
                    <a:pt x="1850466" y="46418"/>
                  </a:lnTo>
                  <a:lnTo>
                    <a:pt x="1843900" y="52285"/>
                  </a:lnTo>
                  <a:lnTo>
                    <a:pt x="1841423" y="63741"/>
                  </a:lnTo>
                  <a:lnTo>
                    <a:pt x="1843900" y="75196"/>
                  </a:lnTo>
                  <a:lnTo>
                    <a:pt x="1850466" y="81076"/>
                  </a:lnTo>
                  <a:lnTo>
                    <a:pt x="1859800" y="83235"/>
                  </a:lnTo>
                  <a:lnTo>
                    <a:pt x="1870583" y="83553"/>
                  </a:lnTo>
                  <a:lnTo>
                    <a:pt x="1934324" y="83553"/>
                  </a:lnTo>
                  <a:lnTo>
                    <a:pt x="1934324" y="140436"/>
                  </a:lnTo>
                  <a:lnTo>
                    <a:pt x="1849704" y="140436"/>
                  </a:lnTo>
                  <a:lnTo>
                    <a:pt x="1839061" y="140728"/>
                  </a:lnTo>
                  <a:lnTo>
                    <a:pt x="1829714" y="142811"/>
                  </a:lnTo>
                  <a:lnTo>
                    <a:pt x="1823072" y="148475"/>
                  </a:lnTo>
                  <a:lnTo>
                    <a:pt x="1820545" y="159512"/>
                  </a:lnTo>
                  <a:lnTo>
                    <a:pt x="1823072" y="170751"/>
                  </a:lnTo>
                  <a:lnTo>
                    <a:pt x="1829714" y="176530"/>
                  </a:lnTo>
                  <a:lnTo>
                    <a:pt x="1839061" y="178663"/>
                  </a:lnTo>
                  <a:lnTo>
                    <a:pt x="1849704" y="178968"/>
                  </a:lnTo>
                  <a:lnTo>
                    <a:pt x="1934324" y="178968"/>
                  </a:lnTo>
                  <a:lnTo>
                    <a:pt x="1934324" y="245567"/>
                  </a:lnTo>
                  <a:lnTo>
                    <a:pt x="1938743" y="276491"/>
                  </a:lnTo>
                  <a:lnTo>
                    <a:pt x="1953488" y="295033"/>
                  </a:lnTo>
                  <a:lnTo>
                    <a:pt x="1980793" y="304050"/>
                  </a:lnTo>
                  <a:lnTo>
                    <a:pt x="2022894" y="306425"/>
                  </a:lnTo>
                  <a:lnTo>
                    <a:pt x="2055787" y="305384"/>
                  </a:lnTo>
                  <a:lnTo>
                    <a:pt x="2079040" y="304139"/>
                  </a:lnTo>
                  <a:lnTo>
                    <a:pt x="2092744" y="302463"/>
                  </a:lnTo>
                  <a:lnTo>
                    <a:pt x="2104986" y="297776"/>
                  </a:lnTo>
                  <a:lnTo>
                    <a:pt x="2104986" y="284099"/>
                  </a:lnTo>
                  <a:lnTo>
                    <a:pt x="2058619" y="265899"/>
                  </a:lnTo>
                  <a:lnTo>
                    <a:pt x="2042502" y="266534"/>
                  </a:lnTo>
                  <a:lnTo>
                    <a:pt x="1994839" y="265925"/>
                  </a:lnTo>
                  <a:lnTo>
                    <a:pt x="1974646" y="239090"/>
                  </a:lnTo>
                  <a:lnTo>
                    <a:pt x="1974646" y="178968"/>
                  </a:lnTo>
                  <a:lnTo>
                    <a:pt x="2089861" y="178968"/>
                  </a:lnTo>
                  <a:lnTo>
                    <a:pt x="2100491" y="178663"/>
                  </a:lnTo>
                  <a:lnTo>
                    <a:pt x="2109838" y="176580"/>
                  </a:lnTo>
                  <a:lnTo>
                    <a:pt x="2116493" y="170916"/>
                  </a:lnTo>
                  <a:lnTo>
                    <a:pt x="2119033" y="159880"/>
                  </a:lnTo>
                  <a:close/>
                </a:path>
                <a:path w="2499360" h="343534">
                  <a:moveTo>
                    <a:pt x="2347252" y="65544"/>
                  </a:moveTo>
                  <a:lnTo>
                    <a:pt x="2340051" y="61582"/>
                  </a:lnTo>
                  <a:lnTo>
                    <a:pt x="2328532" y="61582"/>
                  </a:lnTo>
                  <a:lnTo>
                    <a:pt x="2322753" y="61937"/>
                  </a:lnTo>
                  <a:lnTo>
                    <a:pt x="2279916" y="104787"/>
                  </a:lnTo>
                  <a:lnTo>
                    <a:pt x="2278113" y="107302"/>
                  </a:lnTo>
                  <a:lnTo>
                    <a:pt x="2278113" y="120269"/>
                  </a:lnTo>
                  <a:lnTo>
                    <a:pt x="2283523" y="124942"/>
                  </a:lnTo>
                  <a:lnTo>
                    <a:pt x="2295398" y="124942"/>
                  </a:lnTo>
                  <a:lnTo>
                    <a:pt x="2299716" y="120624"/>
                  </a:lnTo>
                  <a:lnTo>
                    <a:pt x="2319883" y="99390"/>
                  </a:lnTo>
                  <a:lnTo>
                    <a:pt x="2319883" y="273291"/>
                  </a:lnTo>
                  <a:lnTo>
                    <a:pt x="2323490" y="281927"/>
                  </a:lnTo>
                  <a:lnTo>
                    <a:pt x="2341130" y="281927"/>
                  </a:lnTo>
                  <a:lnTo>
                    <a:pt x="2347252" y="276174"/>
                  </a:lnTo>
                  <a:lnTo>
                    <a:pt x="2347252" y="99390"/>
                  </a:lnTo>
                  <a:lnTo>
                    <a:pt x="2347252" y="65544"/>
                  </a:lnTo>
                  <a:close/>
                </a:path>
                <a:path w="2499360" h="343534">
                  <a:moveTo>
                    <a:pt x="2498826" y="171754"/>
                  </a:moveTo>
                  <a:lnTo>
                    <a:pt x="2492629" y="125780"/>
                  </a:lnTo>
                  <a:lnTo>
                    <a:pt x="2489466" y="118338"/>
                  </a:lnTo>
                  <a:lnTo>
                    <a:pt x="2489466" y="171754"/>
                  </a:lnTo>
                  <a:lnTo>
                    <a:pt x="2483637" y="214909"/>
                  </a:lnTo>
                  <a:lnTo>
                    <a:pt x="2467368" y="253542"/>
                  </a:lnTo>
                  <a:lnTo>
                    <a:pt x="2442032" y="286435"/>
                  </a:lnTo>
                  <a:lnTo>
                    <a:pt x="2408999" y="311962"/>
                  </a:lnTo>
                  <a:lnTo>
                    <a:pt x="2370175" y="328333"/>
                  </a:lnTo>
                  <a:lnTo>
                    <a:pt x="2327084" y="334137"/>
                  </a:lnTo>
                  <a:lnTo>
                    <a:pt x="2283930" y="328333"/>
                  </a:lnTo>
                  <a:lnTo>
                    <a:pt x="2245131" y="311962"/>
                  </a:lnTo>
                  <a:lnTo>
                    <a:pt x="2212276" y="286562"/>
                  </a:lnTo>
                  <a:lnTo>
                    <a:pt x="2186876" y="253695"/>
                  </a:lnTo>
                  <a:lnTo>
                    <a:pt x="2170506" y="214909"/>
                  </a:lnTo>
                  <a:lnTo>
                    <a:pt x="2164702" y="171754"/>
                  </a:lnTo>
                  <a:lnTo>
                    <a:pt x="2170582" y="128219"/>
                  </a:lnTo>
                  <a:lnTo>
                    <a:pt x="2187117" y="89331"/>
                  </a:lnTo>
                  <a:lnTo>
                    <a:pt x="2212670" y="56540"/>
                  </a:lnTo>
                  <a:lnTo>
                    <a:pt x="2245614" y="31305"/>
                  </a:lnTo>
                  <a:lnTo>
                    <a:pt x="2284298" y="15100"/>
                  </a:lnTo>
                  <a:lnTo>
                    <a:pt x="2327084" y="9372"/>
                  </a:lnTo>
                  <a:lnTo>
                    <a:pt x="2369985" y="15100"/>
                  </a:lnTo>
                  <a:lnTo>
                    <a:pt x="2408707" y="31305"/>
                  </a:lnTo>
                  <a:lnTo>
                    <a:pt x="2441625" y="56540"/>
                  </a:lnTo>
                  <a:lnTo>
                    <a:pt x="2467127" y="89331"/>
                  </a:lnTo>
                  <a:lnTo>
                    <a:pt x="2483612" y="128219"/>
                  </a:lnTo>
                  <a:lnTo>
                    <a:pt x="2489466" y="171754"/>
                  </a:lnTo>
                  <a:lnTo>
                    <a:pt x="2489466" y="118338"/>
                  </a:lnTo>
                  <a:lnTo>
                    <a:pt x="2475179" y="84658"/>
                  </a:lnTo>
                  <a:lnTo>
                    <a:pt x="2448191" y="49961"/>
                  </a:lnTo>
                  <a:lnTo>
                    <a:pt x="2413381" y="23253"/>
                  </a:lnTo>
                  <a:lnTo>
                    <a:pt x="2380297" y="9372"/>
                  </a:lnTo>
                  <a:lnTo>
                    <a:pt x="2372436" y="6070"/>
                  </a:lnTo>
                  <a:lnTo>
                    <a:pt x="2327084" y="0"/>
                  </a:lnTo>
                  <a:lnTo>
                    <a:pt x="2281720" y="6070"/>
                  </a:lnTo>
                  <a:lnTo>
                    <a:pt x="2240788" y="23253"/>
                  </a:lnTo>
                  <a:lnTo>
                    <a:pt x="2205964" y="49961"/>
                  </a:lnTo>
                  <a:lnTo>
                    <a:pt x="2178964" y="84658"/>
                  </a:lnTo>
                  <a:lnTo>
                    <a:pt x="2161527" y="125780"/>
                  </a:lnTo>
                  <a:lnTo>
                    <a:pt x="2155329" y="171754"/>
                  </a:lnTo>
                  <a:lnTo>
                    <a:pt x="2161476" y="217360"/>
                  </a:lnTo>
                  <a:lnTo>
                    <a:pt x="2178812" y="258368"/>
                  </a:lnTo>
                  <a:lnTo>
                    <a:pt x="2205698" y="293141"/>
                  </a:lnTo>
                  <a:lnTo>
                    <a:pt x="2240470" y="320014"/>
                  </a:lnTo>
                  <a:lnTo>
                    <a:pt x="2281478" y="337350"/>
                  </a:lnTo>
                  <a:lnTo>
                    <a:pt x="2327084" y="343496"/>
                  </a:lnTo>
                  <a:lnTo>
                    <a:pt x="2372677" y="337350"/>
                  </a:lnTo>
                  <a:lnTo>
                    <a:pt x="2413685" y="320014"/>
                  </a:lnTo>
                  <a:lnTo>
                    <a:pt x="2448458" y="293141"/>
                  </a:lnTo>
                  <a:lnTo>
                    <a:pt x="2475344" y="258368"/>
                  </a:lnTo>
                  <a:lnTo>
                    <a:pt x="2492679" y="217360"/>
                  </a:lnTo>
                  <a:lnTo>
                    <a:pt x="2498826" y="171754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8121" y="751563"/>
              <a:ext cx="5852160" cy="0"/>
            </a:xfrm>
            <a:custGeom>
              <a:avLst/>
              <a:gdLst/>
              <a:ahLst/>
              <a:cxnLst/>
              <a:rect l="l" t="t" r="r" b="b"/>
              <a:pathLst>
                <a:path w="5852159">
                  <a:moveTo>
                    <a:pt x="0" y="0"/>
                  </a:moveTo>
                  <a:lnTo>
                    <a:pt x="5851880" y="0"/>
                  </a:lnTo>
                </a:path>
              </a:pathLst>
            </a:custGeom>
            <a:ln w="1270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8121" y="1214623"/>
              <a:ext cx="5852160" cy="0"/>
            </a:xfrm>
            <a:custGeom>
              <a:avLst/>
              <a:gdLst/>
              <a:ahLst/>
              <a:cxnLst/>
              <a:rect l="l" t="t" r="r" b="b"/>
              <a:pathLst>
                <a:path w="5852159">
                  <a:moveTo>
                    <a:pt x="0" y="0"/>
                  </a:moveTo>
                  <a:lnTo>
                    <a:pt x="5851880" y="0"/>
                  </a:lnTo>
                </a:path>
              </a:pathLst>
            </a:custGeom>
            <a:ln w="1270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1881" y="1518635"/>
              <a:ext cx="1920391" cy="128597"/>
            </a:xfrm>
            <a:prstGeom prst="rect">
              <a:avLst/>
            </a:prstGeom>
          </p:spPr>
        </p:pic>
        <p:pic>
          <p:nvPicPr>
            <p:cNvPr id="14" name="object 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6340" y="1517822"/>
              <a:ext cx="1785923" cy="126568"/>
            </a:xfrm>
            <a:prstGeom prst="rect">
              <a:avLst/>
            </a:prstGeom>
          </p:spPr>
        </p:pic>
        <p:pic>
          <p:nvPicPr>
            <p:cNvPr id="15" name="object 1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71051" y="1516349"/>
              <a:ext cx="1527680" cy="127900"/>
            </a:xfrm>
            <a:prstGeom prst="rect">
              <a:avLst/>
            </a:prstGeom>
          </p:spPr>
        </p:pic>
        <p:pic>
          <p:nvPicPr>
            <p:cNvPr id="16" name="object 1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87547" y="1516886"/>
              <a:ext cx="779712" cy="128987"/>
            </a:xfrm>
            <a:prstGeom prst="rect">
              <a:avLst/>
            </a:prstGeom>
          </p:spPr>
        </p:pic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3237" y="1735622"/>
              <a:ext cx="569040" cy="126022"/>
            </a:xfrm>
            <a:prstGeom prst="rect">
              <a:avLst/>
            </a:prstGeom>
          </p:spPr>
        </p:pic>
        <p:pic>
          <p:nvPicPr>
            <p:cNvPr id="18" name="object 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4337" y="1735488"/>
              <a:ext cx="2341855" cy="124800"/>
            </a:xfrm>
            <a:prstGeom prst="rect">
              <a:avLst/>
            </a:prstGeom>
          </p:spPr>
        </p:pic>
        <p:pic>
          <p:nvPicPr>
            <p:cNvPr id="19" name="object 1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2564" y="2086681"/>
              <a:ext cx="1801180" cy="128597"/>
            </a:xfrm>
            <a:prstGeom prst="rect">
              <a:avLst/>
            </a:prstGeom>
          </p:spPr>
        </p:pic>
        <p:pic>
          <p:nvPicPr>
            <p:cNvPr id="20" name="object 2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2956" y="4108391"/>
              <a:ext cx="1784309" cy="128734"/>
            </a:xfrm>
            <a:prstGeom prst="rect">
              <a:avLst/>
            </a:prstGeom>
          </p:spPr>
        </p:pic>
        <p:pic>
          <p:nvPicPr>
            <p:cNvPr id="21" name="object 2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34012" y="4108403"/>
              <a:ext cx="1245392" cy="127500"/>
            </a:xfrm>
            <a:prstGeom prst="rect">
              <a:avLst/>
            </a:prstGeom>
          </p:spPr>
        </p:pic>
        <p:pic>
          <p:nvPicPr>
            <p:cNvPr id="22" name="object 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75748" y="4108396"/>
              <a:ext cx="1515793" cy="126695"/>
            </a:xfrm>
            <a:prstGeom prst="rect">
              <a:avLst/>
            </a:prstGeom>
          </p:spPr>
        </p:pic>
        <p:pic>
          <p:nvPicPr>
            <p:cNvPr id="23" name="object 2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02642" y="4109072"/>
              <a:ext cx="308496" cy="126961"/>
            </a:xfrm>
            <a:prstGeom prst="rect">
              <a:avLst/>
            </a:prstGeom>
          </p:spPr>
        </p:pic>
        <p:pic>
          <p:nvPicPr>
            <p:cNvPr id="24" name="object 2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38895" y="4119072"/>
              <a:ext cx="101841" cy="106159"/>
            </a:xfrm>
            <a:prstGeom prst="rect">
              <a:avLst/>
            </a:prstGeom>
          </p:spPr>
        </p:pic>
        <p:pic>
          <p:nvPicPr>
            <p:cNvPr id="25" name="object 2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76457" y="4110012"/>
              <a:ext cx="96710" cy="120484"/>
            </a:xfrm>
            <a:prstGeom prst="rect">
              <a:avLst/>
            </a:prstGeom>
          </p:spPr>
        </p:pic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99980" y="4109070"/>
              <a:ext cx="41910" cy="127000"/>
            </a:xfrm>
            <a:custGeom>
              <a:avLst/>
              <a:gdLst/>
              <a:ahLst/>
              <a:cxnLst/>
              <a:rect l="l" t="t" r="r" b="b"/>
              <a:pathLst>
                <a:path w="41910" h="127000">
                  <a:moveTo>
                    <a:pt x="5803" y="0"/>
                  </a:moveTo>
                  <a:lnTo>
                    <a:pt x="1612" y="0"/>
                  </a:lnTo>
                  <a:lnTo>
                    <a:pt x="0" y="1765"/>
                  </a:lnTo>
                  <a:lnTo>
                    <a:pt x="126" y="5143"/>
                  </a:lnTo>
                  <a:lnTo>
                    <a:pt x="32143" y="60236"/>
                  </a:lnTo>
                  <a:lnTo>
                    <a:pt x="33223" y="62407"/>
                  </a:lnTo>
                  <a:lnTo>
                    <a:pt x="33223" y="64566"/>
                  </a:lnTo>
                  <a:lnTo>
                    <a:pt x="32816" y="65646"/>
                  </a:lnTo>
                  <a:lnTo>
                    <a:pt x="0" y="122377"/>
                  </a:lnTo>
                  <a:lnTo>
                    <a:pt x="0" y="125209"/>
                  </a:lnTo>
                  <a:lnTo>
                    <a:pt x="1612" y="126961"/>
                  </a:lnTo>
                  <a:lnTo>
                    <a:pt x="6070" y="126961"/>
                  </a:lnTo>
                  <a:lnTo>
                    <a:pt x="7696" y="124269"/>
                  </a:lnTo>
                  <a:lnTo>
                    <a:pt x="40652" y="67538"/>
                  </a:lnTo>
                  <a:lnTo>
                    <a:pt x="41465" y="65519"/>
                  </a:lnTo>
                  <a:lnTo>
                    <a:pt x="41465" y="60782"/>
                  </a:lnTo>
                  <a:lnTo>
                    <a:pt x="7696" y="2705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45140" y="4109070"/>
              <a:ext cx="773802" cy="126964"/>
            </a:xfrm>
            <a:prstGeom prst="rect">
              <a:avLst/>
            </a:prstGeom>
          </p:spPr>
        </p:pic>
        <p:pic>
          <p:nvPicPr>
            <p:cNvPr id="28" name="object 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4710" y="4326587"/>
              <a:ext cx="1961829" cy="124809"/>
            </a:xfrm>
            <a:prstGeom prst="rect">
              <a:avLst/>
            </a:prstGeom>
          </p:spPr>
        </p:pic>
        <p:pic>
          <p:nvPicPr>
            <p:cNvPr id="29" name="object 2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30744" y="4325912"/>
              <a:ext cx="1669416" cy="125484"/>
            </a:xfrm>
            <a:prstGeom prst="rect">
              <a:avLst/>
            </a:prstGeom>
          </p:spPr>
        </p:pic>
        <p:pic>
          <p:nvPicPr>
            <p:cNvPr id="30" name="object 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11385" y="4330909"/>
              <a:ext cx="158122" cy="111302"/>
            </a:xfrm>
            <a:prstGeom prst="rect">
              <a:avLst/>
            </a:prstGeom>
          </p:spPr>
        </p:pic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89315" y="4417095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29" h="30479">
                  <a:moveTo>
                    <a:pt x="2971" y="0"/>
                  </a:moveTo>
                  <a:lnTo>
                    <a:pt x="1752" y="0"/>
                  </a:lnTo>
                  <a:lnTo>
                    <a:pt x="0" y="533"/>
                  </a:lnTo>
                  <a:lnTo>
                    <a:pt x="0" y="4051"/>
                  </a:lnTo>
                  <a:lnTo>
                    <a:pt x="2019" y="7289"/>
                  </a:lnTo>
                  <a:lnTo>
                    <a:pt x="5943" y="13233"/>
                  </a:lnTo>
                  <a:lnTo>
                    <a:pt x="9588" y="19037"/>
                  </a:lnTo>
                  <a:lnTo>
                    <a:pt x="15252" y="28219"/>
                  </a:lnTo>
                  <a:lnTo>
                    <a:pt x="16738" y="29718"/>
                  </a:lnTo>
                  <a:lnTo>
                    <a:pt x="17830" y="29984"/>
                  </a:lnTo>
                  <a:lnTo>
                    <a:pt x="22148" y="29984"/>
                  </a:lnTo>
                  <a:lnTo>
                    <a:pt x="24041" y="27546"/>
                  </a:lnTo>
                  <a:lnTo>
                    <a:pt x="24041" y="24853"/>
                  </a:lnTo>
                  <a:lnTo>
                    <a:pt x="21508" y="17718"/>
                  </a:lnTo>
                  <a:lnTo>
                    <a:pt x="15530" y="9536"/>
                  </a:lnTo>
                  <a:lnTo>
                    <a:pt x="8540" y="2799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24589" y="4330917"/>
              <a:ext cx="157443" cy="111292"/>
            </a:xfrm>
            <a:prstGeom prst="rect">
              <a:avLst/>
            </a:prstGeom>
          </p:spPr>
        </p:pic>
        <p:pic>
          <p:nvPicPr>
            <p:cNvPr id="33" name="object 3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37202" y="4327399"/>
              <a:ext cx="112382" cy="106311"/>
            </a:xfrm>
            <a:prstGeom prst="rect">
              <a:avLst/>
            </a:prstGeom>
          </p:spPr>
        </p:pic>
        <p:pic>
          <p:nvPicPr>
            <p:cNvPr id="34" name="object 3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71386" y="4324703"/>
              <a:ext cx="1766398" cy="121297"/>
            </a:xfrm>
            <a:prstGeom prst="rect">
              <a:avLst/>
            </a:prstGeom>
          </p:spPr>
        </p:pic>
        <p:pic>
          <p:nvPicPr>
            <p:cNvPr id="35" name="object 3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3088" y="4544658"/>
              <a:ext cx="845653" cy="118729"/>
            </a:xfrm>
            <a:prstGeom prst="rect">
              <a:avLst/>
            </a:prstGeom>
          </p:spPr>
        </p:pic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0524" y="2337306"/>
              <a:ext cx="6465570" cy="1510665"/>
            </a:xfrm>
            <a:custGeom>
              <a:avLst/>
              <a:gdLst/>
              <a:ahLst/>
              <a:cxnLst/>
              <a:rect l="l" t="t" r="r" b="b"/>
              <a:pathLst>
                <a:path w="6465570" h="1510664">
                  <a:moveTo>
                    <a:pt x="6287808" y="0"/>
                  </a:moveTo>
                  <a:lnTo>
                    <a:pt x="0" y="0"/>
                  </a:lnTo>
                  <a:lnTo>
                    <a:pt x="0" y="1510385"/>
                  </a:lnTo>
                  <a:lnTo>
                    <a:pt x="6465189" y="1510385"/>
                  </a:lnTo>
                  <a:lnTo>
                    <a:pt x="6465189" y="177380"/>
                  </a:lnTo>
                  <a:lnTo>
                    <a:pt x="6287808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0524" y="2337306"/>
              <a:ext cx="6465570" cy="1510665"/>
            </a:xfrm>
            <a:custGeom>
              <a:avLst/>
              <a:gdLst/>
              <a:ahLst/>
              <a:cxnLst/>
              <a:rect l="l" t="t" r="r" b="b"/>
              <a:pathLst>
                <a:path w="6465570" h="1510664">
                  <a:moveTo>
                    <a:pt x="6465189" y="1510385"/>
                  </a:moveTo>
                  <a:lnTo>
                    <a:pt x="0" y="1510385"/>
                  </a:lnTo>
                  <a:lnTo>
                    <a:pt x="0" y="0"/>
                  </a:lnTo>
                  <a:lnTo>
                    <a:pt x="6287808" y="0"/>
                  </a:lnTo>
                  <a:lnTo>
                    <a:pt x="6465189" y="177380"/>
                  </a:lnTo>
                  <a:lnTo>
                    <a:pt x="6465189" y="1510385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41973" y="2330953"/>
              <a:ext cx="190093" cy="191223"/>
            </a:xfrm>
            <a:prstGeom prst="rect">
              <a:avLst/>
            </a:prstGeom>
          </p:spPr>
        </p:pic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0524" y="4824998"/>
              <a:ext cx="6465570" cy="5233035"/>
            </a:xfrm>
            <a:custGeom>
              <a:avLst/>
              <a:gdLst/>
              <a:ahLst/>
              <a:cxnLst/>
              <a:rect l="l" t="t" r="r" b="b"/>
              <a:pathLst>
                <a:path w="6465570" h="5233034">
                  <a:moveTo>
                    <a:pt x="6287808" y="0"/>
                  </a:moveTo>
                  <a:lnTo>
                    <a:pt x="0" y="0"/>
                  </a:lnTo>
                  <a:lnTo>
                    <a:pt x="0" y="5232628"/>
                  </a:lnTo>
                  <a:lnTo>
                    <a:pt x="6465189" y="5232628"/>
                  </a:lnTo>
                  <a:lnTo>
                    <a:pt x="6465189" y="177380"/>
                  </a:lnTo>
                  <a:lnTo>
                    <a:pt x="6287808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0524" y="4824998"/>
              <a:ext cx="6465570" cy="5233035"/>
            </a:xfrm>
            <a:custGeom>
              <a:avLst/>
              <a:gdLst/>
              <a:ahLst/>
              <a:cxnLst/>
              <a:rect l="l" t="t" r="r" b="b"/>
              <a:pathLst>
                <a:path w="6465570" h="5233034">
                  <a:moveTo>
                    <a:pt x="6465189" y="5232628"/>
                  </a:moveTo>
                  <a:lnTo>
                    <a:pt x="0" y="5232628"/>
                  </a:lnTo>
                  <a:lnTo>
                    <a:pt x="0" y="0"/>
                  </a:lnTo>
                  <a:lnTo>
                    <a:pt x="6287808" y="0"/>
                  </a:lnTo>
                  <a:lnTo>
                    <a:pt x="6326203" y="38396"/>
                  </a:lnTo>
                  <a:lnTo>
                    <a:pt x="6360216" y="72412"/>
                  </a:lnTo>
                  <a:lnTo>
                    <a:pt x="6392771" y="104968"/>
                  </a:lnTo>
                  <a:lnTo>
                    <a:pt x="6426787" y="138984"/>
                  </a:lnTo>
                  <a:lnTo>
                    <a:pt x="6465189" y="177380"/>
                  </a:lnTo>
                  <a:lnTo>
                    <a:pt x="6465189" y="5232628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41973" y="4818641"/>
              <a:ext cx="190093" cy="191223"/>
            </a:xfrm>
            <a:prstGeom prst="rect">
              <a:avLst/>
            </a:prstGeom>
          </p:spPr>
        </p:pic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13631" y="6316930"/>
              <a:ext cx="6465570" cy="3740785"/>
            </a:xfrm>
            <a:custGeom>
              <a:avLst/>
              <a:gdLst/>
              <a:ahLst/>
              <a:cxnLst/>
              <a:rect l="l" t="t" r="r" b="b"/>
              <a:pathLst>
                <a:path w="6465569" h="3740784">
                  <a:moveTo>
                    <a:pt x="6287808" y="0"/>
                  </a:moveTo>
                  <a:lnTo>
                    <a:pt x="0" y="0"/>
                  </a:lnTo>
                  <a:lnTo>
                    <a:pt x="0" y="3740696"/>
                  </a:lnTo>
                  <a:lnTo>
                    <a:pt x="6465188" y="3740696"/>
                  </a:lnTo>
                  <a:lnTo>
                    <a:pt x="6465188" y="177380"/>
                  </a:lnTo>
                  <a:lnTo>
                    <a:pt x="6287808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13631" y="6316930"/>
              <a:ext cx="6465570" cy="3740785"/>
            </a:xfrm>
            <a:custGeom>
              <a:avLst/>
              <a:gdLst/>
              <a:ahLst/>
              <a:cxnLst/>
              <a:rect l="l" t="t" r="r" b="b"/>
              <a:pathLst>
                <a:path w="6465569" h="3740784">
                  <a:moveTo>
                    <a:pt x="6465188" y="3740696"/>
                  </a:moveTo>
                  <a:lnTo>
                    <a:pt x="0" y="3740696"/>
                  </a:lnTo>
                  <a:lnTo>
                    <a:pt x="0" y="0"/>
                  </a:lnTo>
                  <a:lnTo>
                    <a:pt x="6287808" y="0"/>
                  </a:lnTo>
                  <a:lnTo>
                    <a:pt x="6326203" y="38394"/>
                  </a:lnTo>
                  <a:lnTo>
                    <a:pt x="6360216" y="72408"/>
                  </a:lnTo>
                  <a:lnTo>
                    <a:pt x="6392771" y="104963"/>
                  </a:lnTo>
                  <a:lnTo>
                    <a:pt x="6426787" y="138979"/>
                  </a:lnTo>
                  <a:lnTo>
                    <a:pt x="6465188" y="177380"/>
                  </a:lnTo>
                  <a:lnTo>
                    <a:pt x="6465188" y="3740696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396510" y="6310570"/>
              <a:ext cx="190093" cy="191223"/>
            </a:xfrm>
            <a:prstGeom prst="rect">
              <a:avLst/>
            </a:prstGeom>
          </p:spPr>
        </p:pic>
        <p:pic>
          <p:nvPicPr>
            <p:cNvPr id="45" name="object 4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4173" y="4934940"/>
              <a:ext cx="809053" cy="203974"/>
            </a:xfrm>
            <a:prstGeom prst="rect">
              <a:avLst/>
            </a:prstGeom>
          </p:spPr>
        </p:pic>
        <p:pic>
          <p:nvPicPr>
            <p:cNvPr id="46" name="object 4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00208" y="513259"/>
              <a:ext cx="673834" cy="863600"/>
            </a:xfrm>
            <a:prstGeom prst="rect">
              <a:avLst/>
            </a:prstGeom>
          </p:spPr>
        </p:pic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71585" y="4793486"/>
              <a:ext cx="605155" cy="1152525"/>
            </a:xfrm>
            <a:custGeom>
              <a:avLst/>
              <a:gdLst/>
              <a:ahLst/>
              <a:cxnLst/>
              <a:rect l="l" t="t" r="r" b="b"/>
              <a:pathLst>
                <a:path w="605154" h="1152525">
                  <a:moveTo>
                    <a:pt x="591227" y="623303"/>
                  </a:moveTo>
                  <a:lnTo>
                    <a:pt x="340044" y="623303"/>
                  </a:lnTo>
                  <a:lnTo>
                    <a:pt x="344120" y="626186"/>
                  </a:lnTo>
                  <a:lnTo>
                    <a:pt x="349696" y="631367"/>
                  </a:lnTo>
                  <a:lnTo>
                    <a:pt x="351804" y="636295"/>
                  </a:lnTo>
                  <a:lnTo>
                    <a:pt x="351169" y="641273"/>
                  </a:lnTo>
                  <a:lnTo>
                    <a:pt x="349061" y="648271"/>
                  </a:lnTo>
                  <a:lnTo>
                    <a:pt x="341037" y="679131"/>
                  </a:lnTo>
                  <a:lnTo>
                    <a:pt x="337046" y="722461"/>
                  </a:lnTo>
                  <a:lnTo>
                    <a:pt x="347753" y="768797"/>
                  </a:lnTo>
                  <a:lnTo>
                    <a:pt x="383820" y="808672"/>
                  </a:lnTo>
                  <a:lnTo>
                    <a:pt x="403264" y="815428"/>
                  </a:lnTo>
                  <a:lnTo>
                    <a:pt x="419995" y="858122"/>
                  </a:lnTo>
                  <a:lnTo>
                    <a:pt x="449329" y="899136"/>
                  </a:lnTo>
                  <a:lnTo>
                    <a:pt x="488866" y="930094"/>
                  </a:lnTo>
                  <a:lnTo>
                    <a:pt x="536208" y="942555"/>
                  </a:lnTo>
                  <a:lnTo>
                    <a:pt x="536208" y="1148714"/>
                  </a:lnTo>
                  <a:lnTo>
                    <a:pt x="539497" y="1152004"/>
                  </a:lnTo>
                  <a:lnTo>
                    <a:pt x="547625" y="1152004"/>
                  </a:lnTo>
                  <a:lnTo>
                    <a:pt x="550914" y="1148714"/>
                  </a:lnTo>
                  <a:lnTo>
                    <a:pt x="550914" y="755319"/>
                  </a:lnTo>
                  <a:lnTo>
                    <a:pt x="558881" y="753358"/>
                  </a:lnTo>
                  <a:lnTo>
                    <a:pt x="594262" y="714859"/>
                  </a:lnTo>
                  <a:lnTo>
                    <a:pt x="601329" y="684633"/>
                  </a:lnTo>
                  <a:lnTo>
                    <a:pt x="600587" y="652865"/>
                  </a:lnTo>
                  <a:lnTo>
                    <a:pt x="591592" y="623900"/>
                  </a:lnTo>
                  <a:lnTo>
                    <a:pt x="591227" y="623303"/>
                  </a:lnTo>
                  <a:close/>
                </a:path>
                <a:path w="605154" h="1152525">
                  <a:moveTo>
                    <a:pt x="598812" y="484962"/>
                  </a:moveTo>
                  <a:lnTo>
                    <a:pt x="133122" y="484962"/>
                  </a:lnTo>
                  <a:lnTo>
                    <a:pt x="137124" y="492413"/>
                  </a:lnTo>
                  <a:lnTo>
                    <a:pt x="182669" y="553188"/>
                  </a:lnTo>
                  <a:lnTo>
                    <a:pt x="217630" y="588365"/>
                  </a:lnTo>
                  <a:lnTo>
                    <a:pt x="256889" y="614131"/>
                  </a:lnTo>
                  <a:lnTo>
                    <a:pt x="301118" y="625094"/>
                  </a:lnTo>
                  <a:lnTo>
                    <a:pt x="313362" y="626008"/>
                  </a:lnTo>
                  <a:lnTo>
                    <a:pt x="323494" y="625822"/>
                  </a:lnTo>
                  <a:lnTo>
                    <a:pt x="334570" y="624408"/>
                  </a:lnTo>
                  <a:lnTo>
                    <a:pt x="340044" y="623303"/>
                  </a:lnTo>
                  <a:lnTo>
                    <a:pt x="591227" y="623303"/>
                  </a:lnTo>
                  <a:lnTo>
                    <a:pt x="585811" y="614452"/>
                  </a:lnTo>
                  <a:lnTo>
                    <a:pt x="579004" y="606747"/>
                  </a:lnTo>
                  <a:lnTo>
                    <a:pt x="571258" y="600820"/>
                  </a:lnTo>
                  <a:lnTo>
                    <a:pt x="562662" y="596709"/>
                  </a:lnTo>
                  <a:lnTo>
                    <a:pt x="568910" y="594536"/>
                  </a:lnTo>
                  <a:lnTo>
                    <a:pt x="598046" y="559544"/>
                  </a:lnTo>
                  <a:lnTo>
                    <a:pt x="604605" y="532006"/>
                  </a:lnTo>
                  <a:lnTo>
                    <a:pt x="604311" y="514858"/>
                  </a:lnTo>
                  <a:lnTo>
                    <a:pt x="604253" y="511479"/>
                  </a:lnTo>
                  <a:lnTo>
                    <a:pt x="604175" y="506943"/>
                  </a:lnTo>
                  <a:lnTo>
                    <a:pt x="604109" y="503119"/>
                  </a:lnTo>
                  <a:lnTo>
                    <a:pt x="598812" y="484962"/>
                  </a:lnTo>
                  <a:close/>
                </a:path>
                <a:path w="605154" h="1152525">
                  <a:moveTo>
                    <a:pt x="547625" y="0"/>
                  </a:moveTo>
                  <a:lnTo>
                    <a:pt x="539497" y="0"/>
                  </a:lnTo>
                  <a:lnTo>
                    <a:pt x="536208" y="3301"/>
                  </a:lnTo>
                  <a:lnTo>
                    <a:pt x="536208" y="136829"/>
                  </a:lnTo>
                  <a:lnTo>
                    <a:pt x="513670" y="140340"/>
                  </a:lnTo>
                  <a:lnTo>
                    <a:pt x="491872" y="147600"/>
                  </a:lnTo>
                  <a:lnTo>
                    <a:pt x="470675" y="157302"/>
                  </a:lnTo>
                  <a:lnTo>
                    <a:pt x="433229" y="176919"/>
                  </a:lnTo>
                  <a:lnTo>
                    <a:pt x="417075" y="184567"/>
                  </a:lnTo>
                  <a:lnTo>
                    <a:pt x="401570" y="190193"/>
                  </a:lnTo>
                  <a:lnTo>
                    <a:pt x="386805" y="192912"/>
                  </a:lnTo>
                  <a:lnTo>
                    <a:pt x="354645" y="194546"/>
                  </a:lnTo>
                  <a:lnTo>
                    <a:pt x="320560" y="201996"/>
                  </a:lnTo>
                  <a:lnTo>
                    <a:pt x="284673" y="215233"/>
                  </a:lnTo>
                  <a:lnTo>
                    <a:pt x="247105" y="234226"/>
                  </a:lnTo>
                  <a:lnTo>
                    <a:pt x="206138" y="259584"/>
                  </a:lnTo>
                  <a:lnTo>
                    <a:pt x="173086" y="284503"/>
                  </a:lnTo>
                  <a:lnTo>
                    <a:pt x="129871" y="333781"/>
                  </a:lnTo>
                  <a:lnTo>
                    <a:pt x="115828" y="353448"/>
                  </a:lnTo>
                  <a:lnTo>
                    <a:pt x="97221" y="371695"/>
                  </a:lnTo>
                  <a:lnTo>
                    <a:pt x="76045" y="388654"/>
                  </a:lnTo>
                  <a:lnTo>
                    <a:pt x="38123" y="416135"/>
                  </a:lnTo>
                  <a:lnTo>
                    <a:pt x="23795" y="427229"/>
                  </a:lnTo>
                  <a:lnTo>
                    <a:pt x="12010" y="437973"/>
                  </a:lnTo>
                  <a:lnTo>
                    <a:pt x="3468" y="448602"/>
                  </a:lnTo>
                  <a:lnTo>
                    <a:pt x="0" y="460512"/>
                  </a:lnTo>
                  <a:lnTo>
                    <a:pt x="2598" y="474013"/>
                  </a:lnTo>
                  <a:lnTo>
                    <a:pt x="10712" y="487701"/>
                  </a:lnTo>
                  <a:lnTo>
                    <a:pt x="23788" y="500176"/>
                  </a:lnTo>
                  <a:lnTo>
                    <a:pt x="45896" y="511479"/>
                  </a:lnTo>
                  <a:lnTo>
                    <a:pt x="72726" y="514858"/>
                  </a:lnTo>
                  <a:lnTo>
                    <a:pt x="102421" y="507091"/>
                  </a:lnTo>
                  <a:lnTo>
                    <a:pt x="133122" y="484962"/>
                  </a:lnTo>
                  <a:lnTo>
                    <a:pt x="598812" y="484962"/>
                  </a:lnTo>
                  <a:lnTo>
                    <a:pt x="577280" y="452035"/>
                  </a:lnTo>
                  <a:lnTo>
                    <a:pt x="550914" y="442747"/>
                  </a:lnTo>
                  <a:lnTo>
                    <a:pt x="550914" y="343268"/>
                  </a:lnTo>
                  <a:lnTo>
                    <a:pt x="536208" y="343268"/>
                  </a:lnTo>
                  <a:lnTo>
                    <a:pt x="529692" y="322560"/>
                  </a:lnTo>
                  <a:lnTo>
                    <a:pt x="522582" y="302615"/>
                  </a:lnTo>
                  <a:lnTo>
                    <a:pt x="515276" y="284503"/>
                  </a:lnTo>
                  <a:lnTo>
                    <a:pt x="507823" y="268439"/>
                  </a:lnTo>
                  <a:lnTo>
                    <a:pt x="514534" y="265080"/>
                  </a:lnTo>
                  <a:lnTo>
                    <a:pt x="521663" y="261159"/>
                  </a:lnTo>
                  <a:lnTo>
                    <a:pt x="528969" y="256767"/>
                  </a:lnTo>
                  <a:lnTo>
                    <a:pt x="536208" y="251993"/>
                  </a:lnTo>
                  <a:lnTo>
                    <a:pt x="550914" y="251993"/>
                  </a:lnTo>
                  <a:lnTo>
                    <a:pt x="550914" y="3301"/>
                  </a:lnTo>
                  <a:lnTo>
                    <a:pt x="547625" y="0"/>
                  </a:lnTo>
                  <a:close/>
                </a:path>
                <a:path w="605154" h="1152525">
                  <a:moveTo>
                    <a:pt x="550914" y="251993"/>
                  </a:moveTo>
                  <a:lnTo>
                    <a:pt x="536208" y="251993"/>
                  </a:lnTo>
                  <a:lnTo>
                    <a:pt x="536208" y="343268"/>
                  </a:lnTo>
                  <a:lnTo>
                    <a:pt x="550914" y="343268"/>
                  </a:lnTo>
                  <a:lnTo>
                    <a:pt x="550914" y="251993"/>
                  </a:lnTo>
                  <a:close/>
                </a:path>
              </a:pathLst>
            </a:custGeom>
            <a:solidFill>
              <a:srgbClr val="23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076855" y="5250816"/>
              <a:ext cx="84734" cy="126276"/>
            </a:xfrm>
            <a:prstGeom prst="rect">
              <a:avLst/>
            </a:prstGeom>
          </p:spPr>
        </p:pic>
        <p:pic>
          <p:nvPicPr>
            <p:cNvPr id="49" name="object 4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90044" y="5546985"/>
              <a:ext cx="117754" cy="174358"/>
            </a:xfrm>
            <a:prstGeom prst="rect">
              <a:avLst/>
            </a:prstGeom>
          </p:spPr>
        </p:pic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86363" y="4945076"/>
              <a:ext cx="572135" cy="649605"/>
            </a:xfrm>
            <a:custGeom>
              <a:avLst/>
              <a:gdLst/>
              <a:ahLst/>
              <a:cxnLst/>
              <a:rect l="l" t="t" r="r" b="b"/>
              <a:pathLst>
                <a:path w="572134" h="649604">
                  <a:moveTo>
                    <a:pt x="521435" y="0"/>
                  </a:moveTo>
                  <a:lnTo>
                    <a:pt x="501195" y="3424"/>
                  </a:lnTo>
                  <a:lnTo>
                    <a:pt x="481214" y="10277"/>
                  </a:lnTo>
                  <a:lnTo>
                    <a:pt x="461510" y="19373"/>
                  </a:lnTo>
                  <a:lnTo>
                    <a:pt x="424172" y="38930"/>
                  </a:lnTo>
                  <a:lnTo>
                    <a:pt x="406664" y="47112"/>
                  </a:lnTo>
                  <a:lnTo>
                    <a:pt x="389486" y="53125"/>
                  </a:lnTo>
                  <a:lnTo>
                    <a:pt x="372553" y="56019"/>
                  </a:lnTo>
                  <a:lnTo>
                    <a:pt x="341642" y="57553"/>
                  </a:lnTo>
                  <a:lnTo>
                    <a:pt x="309477" y="64646"/>
                  </a:lnTo>
                  <a:lnTo>
                    <a:pt x="239610" y="95415"/>
                  </a:lnTo>
                  <a:lnTo>
                    <a:pt x="200599" y="119554"/>
                  </a:lnTo>
                  <a:lnTo>
                    <a:pt x="168920" y="143317"/>
                  </a:lnTo>
                  <a:lnTo>
                    <a:pt x="127939" y="189382"/>
                  </a:lnTo>
                  <a:lnTo>
                    <a:pt x="112757" y="210854"/>
                  </a:lnTo>
                  <a:lnTo>
                    <a:pt x="93048" y="230393"/>
                  </a:lnTo>
                  <a:lnTo>
                    <a:pt x="70821" y="248289"/>
                  </a:lnTo>
                  <a:lnTo>
                    <a:pt x="33201" y="275563"/>
                  </a:lnTo>
                  <a:lnTo>
                    <a:pt x="19750" y="285883"/>
                  </a:lnTo>
                  <a:lnTo>
                    <a:pt x="8733" y="295679"/>
                  </a:lnTo>
                  <a:lnTo>
                    <a:pt x="1154" y="304838"/>
                  </a:lnTo>
                  <a:lnTo>
                    <a:pt x="0" y="310957"/>
                  </a:lnTo>
                  <a:lnTo>
                    <a:pt x="2440" y="319073"/>
                  </a:lnTo>
                  <a:lnTo>
                    <a:pt x="8391" y="328053"/>
                  </a:lnTo>
                  <a:lnTo>
                    <a:pt x="17766" y="336765"/>
                  </a:lnTo>
                  <a:lnTo>
                    <a:pt x="37578" y="346565"/>
                  </a:lnTo>
                  <a:lnTo>
                    <a:pt x="61349" y="348275"/>
                  </a:lnTo>
                  <a:lnTo>
                    <a:pt x="87593" y="338941"/>
                  </a:lnTo>
                  <a:lnTo>
                    <a:pt x="114819" y="315607"/>
                  </a:lnTo>
                  <a:lnTo>
                    <a:pt x="122991" y="305585"/>
                  </a:lnTo>
                  <a:lnTo>
                    <a:pt x="128691" y="295470"/>
                  </a:lnTo>
                  <a:lnTo>
                    <a:pt x="131624" y="282599"/>
                  </a:lnTo>
                  <a:lnTo>
                    <a:pt x="129831" y="266268"/>
                  </a:lnTo>
                  <a:lnTo>
                    <a:pt x="128802" y="262343"/>
                  </a:lnTo>
                  <a:lnTo>
                    <a:pt x="131152" y="258318"/>
                  </a:lnTo>
                  <a:lnTo>
                    <a:pt x="139013" y="256247"/>
                  </a:lnTo>
                  <a:lnTo>
                    <a:pt x="143026" y="258597"/>
                  </a:lnTo>
                  <a:lnTo>
                    <a:pt x="144055" y="262534"/>
                  </a:lnTo>
                  <a:lnTo>
                    <a:pt x="146312" y="283036"/>
                  </a:lnTo>
                  <a:lnTo>
                    <a:pt x="142861" y="299477"/>
                  </a:lnTo>
                  <a:lnTo>
                    <a:pt x="136257" y="312210"/>
                  </a:lnTo>
                  <a:lnTo>
                    <a:pt x="129056" y="321589"/>
                  </a:lnTo>
                  <a:lnTo>
                    <a:pt x="133145" y="329800"/>
                  </a:lnTo>
                  <a:lnTo>
                    <a:pt x="177989" y="390784"/>
                  </a:lnTo>
                  <a:lnTo>
                    <a:pt x="210784" y="424187"/>
                  </a:lnTo>
                  <a:lnTo>
                    <a:pt x="247070" y="448582"/>
                  </a:lnTo>
                  <a:lnTo>
                    <a:pt x="287235" y="458812"/>
                  </a:lnTo>
                  <a:lnTo>
                    <a:pt x="297482" y="459660"/>
                  </a:lnTo>
                  <a:lnTo>
                    <a:pt x="306732" y="459614"/>
                  </a:lnTo>
                  <a:lnTo>
                    <a:pt x="316915" y="458393"/>
                  </a:lnTo>
                  <a:lnTo>
                    <a:pt x="323432" y="457899"/>
                  </a:lnTo>
                  <a:lnTo>
                    <a:pt x="351128" y="490486"/>
                  </a:lnTo>
                  <a:lnTo>
                    <a:pt x="350849" y="492709"/>
                  </a:lnTo>
                  <a:lnTo>
                    <a:pt x="348360" y="500938"/>
                  </a:lnTo>
                  <a:lnTo>
                    <a:pt x="340677" y="530088"/>
                  </a:lnTo>
                  <a:lnTo>
                    <a:pt x="336774" y="569096"/>
                  </a:lnTo>
                  <a:lnTo>
                    <a:pt x="345820" y="609966"/>
                  </a:lnTo>
                  <a:lnTo>
                    <a:pt x="376986" y="644702"/>
                  </a:lnTo>
                  <a:lnTo>
                    <a:pt x="392674" y="649533"/>
                  </a:lnTo>
                  <a:lnTo>
                    <a:pt x="413236" y="647515"/>
                  </a:lnTo>
                  <a:lnTo>
                    <a:pt x="465860" y="623658"/>
                  </a:lnTo>
                  <a:lnTo>
                    <a:pt x="500806" y="592472"/>
                  </a:lnTo>
                  <a:lnTo>
                    <a:pt x="505624" y="586257"/>
                  </a:lnTo>
                  <a:lnTo>
                    <a:pt x="509116" y="585228"/>
                  </a:lnTo>
                  <a:lnTo>
                    <a:pt x="512190" y="586409"/>
                  </a:lnTo>
                  <a:lnTo>
                    <a:pt x="524318" y="589489"/>
                  </a:lnTo>
                  <a:lnTo>
                    <a:pt x="535377" y="589073"/>
                  </a:lnTo>
                  <a:lnTo>
                    <a:pt x="545326" y="585166"/>
                  </a:lnTo>
                  <a:lnTo>
                    <a:pt x="554125" y="577773"/>
                  </a:lnTo>
                  <a:lnTo>
                    <a:pt x="565973" y="557209"/>
                  </a:lnTo>
                  <a:lnTo>
                    <a:pt x="571791" y="531056"/>
                  </a:lnTo>
                  <a:lnTo>
                    <a:pt x="571170" y="503560"/>
                  </a:lnTo>
                  <a:lnTo>
                    <a:pt x="551010" y="463267"/>
                  </a:lnTo>
                  <a:lnTo>
                    <a:pt x="527823" y="457301"/>
                  </a:lnTo>
                  <a:lnTo>
                    <a:pt x="511969" y="463173"/>
                  </a:lnTo>
                  <a:lnTo>
                    <a:pt x="498664" y="476813"/>
                  </a:lnTo>
                  <a:lnTo>
                    <a:pt x="488436" y="497461"/>
                  </a:lnTo>
                  <a:lnTo>
                    <a:pt x="481811" y="524357"/>
                  </a:lnTo>
                  <a:lnTo>
                    <a:pt x="481570" y="525907"/>
                  </a:lnTo>
                  <a:lnTo>
                    <a:pt x="480846" y="527329"/>
                  </a:lnTo>
                  <a:lnTo>
                    <a:pt x="471222" y="536152"/>
                  </a:lnTo>
                  <a:lnTo>
                    <a:pt x="451809" y="550433"/>
                  </a:lnTo>
                  <a:lnTo>
                    <a:pt x="426522" y="562100"/>
                  </a:lnTo>
                  <a:lnTo>
                    <a:pt x="400379" y="561987"/>
                  </a:lnTo>
                  <a:lnTo>
                    <a:pt x="396569" y="560590"/>
                  </a:lnTo>
                  <a:lnTo>
                    <a:pt x="394588" y="556374"/>
                  </a:lnTo>
                  <a:lnTo>
                    <a:pt x="397369" y="548741"/>
                  </a:lnTo>
                  <a:lnTo>
                    <a:pt x="401585" y="546773"/>
                  </a:lnTo>
                  <a:lnTo>
                    <a:pt x="405408" y="548157"/>
                  </a:lnTo>
                  <a:lnTo>
                    <a:pt x="420285" y="548492"/>
                  </a:lnTo>
                  <a:lnTo>
                    <a:pt x="437209" y="541913"/>
                  </a:lnTo>
                  <a:lnTo>
                    <a:pt x="453800" y="531332"/>
                  </a:lnTo>
                  <a:lnTo>
                    <a:pt x="467676" y="519658"/>
                  </a:lnTo>
                  <a:lnTo>
                    <a:pt x="475088" y="491291"/>
                  </a:lnTo>
                  <a:lnTo>
                    <a:pt x="486458" y="468801"/>
                  </a:lnTo>
                  <a:lnTo>
                    <a:pt x="501293" y="452835"/>
                  </a:lnTo>
                  <a:lnTo>
                    <a:pt x="519099" y="444042"/>
                  </a:lnTo>
                  <a:lnTo>
                    <a:pt x="512632" y="441521"/>
                  </a:lnTo>
                  <a:lnTo>
                    <a:pt x="484423" y="409174"/>
                  </a:lnTo>
                  <a:lnTo>
                    <a:pt x="475799" y="357530"/>
                  </a:lnTo>
                  <a:lnTo>
                    <a:pt x="480605" y="332054"/>
                  </a:lnTo>
                  <a:lnTo>
                    <a:pt x="507231" y="297507"/>
                  </a:lnTo>
                  <a:lnTo>
                    <a:pt x="521435" y="292341"/>
                  </a:lnTo>
                  <a:lnTo>
                    <a:pt x="521435" y="261886"/>
                  </a:lnTo>
                  <a:lnTo>
                    <a:pt x="516850" y="229446"/>
                  </a:lnTo>
                  <a:lnTo>
                    <a:pt x="506499" y="190868"/>
                  </a:lnTo>
                  <a:lnTo>
                    <a:pt x="492916" y="152594"/>
                  </a:lnTo>
                  <a:lnTo>
                    <a:pt x="478636" y="121069"/>
                  </a:lnTo>
                  <a:lnTo>
                    <a:pt x="472261" y="121881"/>
                  </a:lnTo>
                  <a:lnTo>
                    <a:pt x="469137" y="121881"/>
                  </a:lnTo>
                  <a:lnTo>
                    <a:pt x="428827" y="103403"/>
                  </a:lnTo>
                  <a:lnTo>
                    <a:pt x="426160" y="100342"/>
                  </a:lnTo>
                  <a:lnTo>
                    <a:pt x="426490" y="95694"/>
                  </a:lnTo>
                  <a:lnTo>
                    <a:pt x="432612" y="90360"/>
                  </a:lnTo>
                  <a:lnTo>
                    <a:pt x="437260" y="90690"/>
                  </a:lnTo>
                  <a:lnTo>
                    <a:pt x="439927" y="93751"/>
                  </a:lnTo>
                  <a:lnTo>
                    <a:pt x="448747" y="101321"/>
                  </a:lnTo>
                  <a:lnTo>
                    <a:pt x="459128" y="105813"/>
                  </a:lnTo>
                  <a:lnTo>
                    <a:pt x="470582" y="107099"/>
                  </a:lnTo>
                  <a:lnTo>
                    <a:pt x="483310" y="105016"/>
                  </a:lnTo>
                  <a:lnTo>
                    <a:pt x="492669" y="100580"/>
                  </a:lnTo>
                  <a:lnTo>
                    <a:pt x="502482" y="95088"/>
                  </a:lnTo>
                  <a:lnTo>
                    <a:pt x="512326" y="88800"/>
                  </a:lnTo>
                  <a:lnTo>
                    <a:pt x="521435" y="82042"/>
                  </a:lnTo>
                  <a:lnTo>
                    <a:pt x="521435" y="0"/>
                  </a:lnTo>
                  <a:close/>
                </a:path>
              </a:pathLst>
            </a:custGeom>
            <a:solidFill>
              <a:srgbClr val="D71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768443" y="5081785"/>
              <a:ext cx="298648" cy="248273"/>
            </a:xfrm>
            <a:prstGeom prst="rect">
              <a:avLst/>
            </a:prstGeom>
          </p:spPr>
        </p:pic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15059" y="704883"/>
              <a:ext cx="6465570" cy="5233035"/>
            </a:xfrm>
            <a:custGeom>
              <a:avLst/>
              <a:gdLst/>
              <a:ahLst/>
              <a:cxnLst/>
              <a:rect l="l" t="t" r="r" b="b"/>
              <a:pathLst>
                <a:path w="6465569" h="5233035">
                  <a:moveTo>
                    <a:pt x="6287808" y="0"/>
                  </a:moveTo>
                  <a:lnTo>
                    <a:pt x="0" y="0"/>
                  </a:lnTo>
                  <a:lnTo>
                    <a:pt x="0" y="5232628"/>
                  </a:lnTo>
                  <a:lnTo>
                    <a:pt x="6465188" y="5232628"/>
                  </a:lnTo>
                  <a:lnTo>
                    <a:pt x="6465188" y="177380"/>
                  </a:lnTo>
                  <a:lnTo>
                    <a:pt x="6287808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15059" y="704883"/>
              <a:ext cx="6465570" cy="5233035"/>
            </a:xfrm>
            <a:custGeom>
              <a:avLst/>
              <a:gdLst/>
              <a:ahLst/>
              <a:cxnLst/>
              <a:rect l="l" t="t" r="r" b="b"/>
              <a:pathLst>
                <a:path w="6465569" h="5233035">
                  <a:moveTo>
                    <a:pt x="6465188" y="5232628"/>
                  </a:moveTo>
                  <a:lnTo>
                    <a:pt x="0" y="5232628"/>
                  </a:lnTo>
                  <a:lnTo>
                    <a:pt x="0" y="0"/>
                  </a:lnTo>
                  <a:lnTo>
                    <a:pt x="6287808" y="0"/>
                  </a:lnTo>
                  <a:lnTo>
                    <a:pt x="6326204" y="38396"/>
                  </a:lnTo>
                  <a:lnTo>
                    <a:pt x="6360220" y="72412"/>
                  </a:lnTo>
                  <a:lnTo>
                    <a:pt x="6392776" y="104968"/>
                  </a:lnTo>
                  <a:lnTo>
                    <a:pt x="6426792" y="138984"/>
                  </a:lnTo>
                  <a:lnTo>
                    <a:pt x="6465188" y="177380"/>
                  </a:lnTo>
                  <a:lnTo>
                    <a:pt x="6465188" y="5232628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396510" y="698525"/>
              <a:ext cx="190093" cy="191223"/>
            </a:xfrm>
            <a:prstGeom prst="rect">
              <a:avLst/>
            </a:prstGeom>
          </p:spPr>
        </p:pic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84718" y="5238889"/>
              <a:ext cx="92075" cy="313690"/>
            </a:xfrm>
            <a:custGeom>
              <a:avLst/>
              <a:gdLst/>
              <a:ahLst/>
              <a:cxnLst/>
              <a:rect l="l" t="t" r="r" b="b"/>
              <a:pathLst>
                <a:path w="92075" h="313689">
                  <a:moveTo>
                    <a:pt x="38065" y="0"/>
                  </a:moveTo>
                  <a:lnTo>
                    <a:pt x="0" y="0"/>
                  </a:lnTo>
                  <a:lnTo>
                    <a:pt x="0" y="313334"/>
                  </a:lnTo>
                  <a:lnTo>
                    <a:pt x="38065" y="313334"/>
                  </a:lnTo>
                  <a:lnTo>
                    <a:pt x="38065" y="312456"/>
                  </a:lnTo>
                  <a:lnTo>
                    <a:pt x="46032" y="310495"/>
                  </a:lnTo>
                  <a:lnTo>
                    <a:pt x="81413" y="271996"/>
                  </a:lnTo>
                  <a:lnTo>
                    <a:pt x="88479" y="241770"/>
                  </a:lnTo>
                  <a:lnTo>
                    <a:pt x="87737" y="210002"/>
                  </a:lnTo>
                  <a:lnTo>
                    <a:pt x="72962" y="171589"/>
                  </a:lnTo>
                  <a:lnTo>
                    <a:pt x="49813" y="153846"/>
                  </a:lnTo>
                  <a:lnTo>
                    <a:pt x="56061" y="151673"/>
                  </a:lnTo>
                  <a:lnTo>
                    <a:pt x="85191" y="116681"/>
                  </a:lnTo>
                  <a:lnTo>
                    <a:pt x="91754" y="89143"/>
                  </a:lnTo>
                  <a:lnTo>
                    <a:pt x="91260" y="60256"/>
                  </a:lnTo>
                  <a:lnTo>
                    <a:pt x="83366" y="33196"/>
                  </a:lnTo>
                  <a:lnTo>
                    <a:pt x="74973" y="19424"/>
                  </a:lnTo>
                  <a:lnTo>
                    <a:pt x="64430" y="9172"/>
                  </a:lnTo>
                  <a:lnTo>
                    <a:pt x="52030" y="2605"/>
                  </a:lnTo>
                  <a:lnTo>
                    <a:pt x="38065" y="0"/>
                  </a:lnTo>
                  <a:close/>
                </a:path>
              </a:pathLst>
            </a:custGeom>
            <a:solidFill>
              <a:srgbClr val="23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84718" y="5253356"/>
              <a:ext cx="77154" cy="126276"/>
            </a:xfrm>
            <a:prstGeom prst="rect">
              <a:avLst/>
            </a:prstGeom>
          </p:spPr>
        </p:pic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84718" y="5238889"/>
              <a:ext cx="74295" cy="313690"/>
            </a:xfrm>
            <a:custGeom>
              <a:avLst/>
              <a:gdLst/>
              <a:ahLst/>
              <a:cxnLst/>
              <a:rect l="l" t="t" r="r" b="b"/>
              <a:pathLst>
                <a:path w="74295" h="313689">
                  <a:moveTo>
                    <a:pt x="21018" y="152781"/>
                  </a:moveTo>
                  <a:lnTo>
                    <a:pt x="14554" y="150253"/>
                  </a:lnTo>
                  <a:lnTo>
                    <a:pt x="8585" y="147027"/>
                  </a:lnTo>
                  <a:lnTo>
                    <a:pt x="3314" y="143167"/>
                  </a:lnTo>
                  <a:lnTo>
                    <a:pt x="0" y="139865"/>
                  </a:lnTo>
                  <a:lnTo>
                    <a:pt x="0" y="165036"/>
                  </a:lnTo>
                  <a:lnTo>
                    <a:pt x="3213" y="161569"/>
                  </a:lnTo>
                  <a:lnTo>
                    <a:pt x="21018" y="152781"/>
                  </a:lnTo>
                  <a:close/>
                </a:path>
                <a:path w="74295" h="313689">
                  <a:moveTo>
                    <a:pt x="23355" y="312572"/>
                  </a:moveTo>
                  <a:lnTo>
                    <a:pt x="20294" y="312153"/>
                  </a:lnTo>
                  <a:lnTo>
                    <a:pt x="17183" y="311581"/>
                  </a:lnTo>
                  <a:lnTo>
                    <a:pt x="14033" y="310642"/>
                  </a:lnTo>
                  <a:lnTo>
                    <a:pt x="11671" y="313334"/>
                  </a:lnTo>
                  <a:lnTo>
                    <a:pt x="23355" y="313334"/>
                  </a:lnTo>
                  <a:lnTo>
                    <a:pt x="23355" y="312572"/>
                  </a:lnTo>
                  <a:close/>
                </a:path>
                <a:path w="74295" h="313689">
                  <a:moveTo>
                    <a:pt x="23355" y="0"/>
                  </a:moveTo>
                  <a:lnTo>
                    <a:pt x="0" y="0"/>
                  </a:lnTo>
                  <a:lnTo>
                    <a:pt x="0" y="13182"/>
                  </a:lnTo>
                  <a:lnTo>
                    <a:pt x="9156" y="6235"/>
                  </a:lnTo>
                  <a:lnTo>
                    <a:pt x="22059" y="1320"/>
                  </a:lnTo>
                  <a:lnTo>
                    <a:pt x="23355" y="1320"/>
                  </a:lnTo>
                  <a:lnTo>
                    <a:pt x="23355" y="0"/>
                  </a:lnTo>
                  <a:close/>
                </a:path>
                <a:path w="74295" h="313689">
                  <a:moveTo>
                    <a:pt x="73710" y="239788"/>
                  </a:moveTo>
                  <a:lnTo>
                    <a:pt x="65620" y="187706"/>
                  </a:lnTo>
                  <a:lnTo>
                    <a:pt x="29743" y="166039"/>
                  </a:lnTo>
                  <a:lnTo>
                    <a:pt x="13639" y="171996"/>
                  </a:lnTo>
                  <a:lnTo>
                    <a:pt x="13804" y="171996"/>
                  </a:lnTo>
                  <a:lnTo>
                    <a:pt x="584" y="185547"/>
                  </a:lnTo>
                  <a:lnTo>
                    <a:pt x="0" y="186740"/>
                  </a:lnTo>
                  <a:lnTo>
                    <a:pt x="0" y="304253"/>
                  </a:lnTo>
                  <a:lnTo>
                    <a:pt x="2730" y="301205"/>
                  </a:lnTo>
                  <a:lnTo>
                    <a:pt x="5575" y="297637"/>
                  </a:lnTo>
                  <a:lnTo>
                    <a:pt x="7429" y="295148"/>
                  </a:lnTo>
                  <a:lnTo>
                    <a:pt x="7543" y="294995"/>
                  </a:lnTo>
                  <a:lnTo>
                    <a:pt x="11036" y="293966"/>
                  </a:lnTo>
                  <a:lnTo>
                    <a:pt x="14109" y="295148"/>
                  </a:lnTo>
                  <a:lnTo>
                    <a:pt x="26238" y="298221"/>
                  </a:lnTo>
                  <a:lnTo>
                    <a:pt x="37299" y="297802"/>
                  </a:lnTo>
                  <a:lnTo>
                    <a:pt x="47091" y="293966"/>
                  </a:lnTo>
                  <a:lnTo>
                    <a:pt x="56045" y="286512"/>
                  </a:lnTo>
                  <a:lnTo>
                    <a:pt x="67894" y="265938"/>
                  </a:lnTo>
                  <a:lnTo>
                    <a:pt x="73710" y="239788"/>
                  </a:lnTo>
                  <a:close/>
                </a:path>
              </a:pathLst>
            </a:custGeom>
            <a:solidFill>
              <a:srgbClr val="D71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246178" y="827139"/>
              <a:ext cx="809053" cy="203974"/>
            </a:xfrm>
            <a:prstGeom prst="rect">
              <a:avLst/>
            </a:prstGeom>
          </p:spPr>
        </p:pic>
        <p:pic>
          <p:nvPicPr>
            <p:cNvPr id="59" name="object 5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246179" y="6430397"/>
              <a:ext cx="1450809" cy="203974"/>
            </a:xfrm>
            <a:prstGeom prst="rect">
              <a:avLst/>
            </a:prstGeom>
          </p:spPr>
        </p:pic>
        <p:pic>
          <p:nvPicPr>
            <p:cNvPr id="60" name="object 6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122810" y="6083813"/>
              <a:ext cx="429982" cy="126288"/>
            </a:xfrm>
            <a:prstGeom prst="rect">
              <a:avLst/>
            </a:prstGeom>
          </p:spPr>
        </p:pic>
        <p:pic>
          <p:nvPicPr>
            <p:cNvPr id="61" name="object 6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661586" y="6082192"/>
              <a:ext cx="3012681" cy="1280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0" y="-126"/>
            <a:ext cx="15120619" cy="10692130"/>
            <a:chOff x="0" y="-126"/>
            <a:chExt cx="15120619" cy="10692130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0006" y="360552"/>
              <a:ext cx="14400530" cy="9972040"/>
            </a:xfrm>
            <a:custGeom>
              <a:avLst/>
              <a:gdLst/>
              <a:ahLst/>
              <a:cxnLst/>
              <a:rect l="l" t="t" r="r" b="b"/>
              <a:pathLst>
                <a:path w="14400530" h="9972040">
                  <a:moveTo>
                    <a:pt x="14399997" y="9928517"/>
                  </a:moveTo>
                  <a:lnTo>
                    <a:pt x="14368767" y="9928517"/>
                  </a:lnTo>
                  <a:lnTo>
                    <a:pt x="14368767" y="0"/>
                  </a:lnTo>
                  <a:lnTo>
                    <a:pt x="14361567" y="0"/>
                  </a:lnTo>
                  <a:lnTo>
                    <a:pt x="14361567" y="9928517"/>
                  </a:lnTo>
                  <a:lnTo>
                    <a:pt x="14117371" y="9928517"/>
                  </a:lnTo>
                  <a:lnTo>
                    <a:pt x="14117371" y="0"/>
                  </a:lnTo>
                  <a:lnTo>
                    <a:pt x="14110170" y="0"/>
                  </a:lnTo>
                  <a:lnTo>
                    <a:pt x="14110170" y="9928517"/>
                  </a:lnTo>
                  <a:lnTo>
                    <a:pt x="13865962" y="9928517"/>
                  </a:lnTo>
                  <a:lnTo>
                    <a:pt x="13865962" y="0"/>
                  </a:lnTo>
                  <a:lnTo>
                    <a:pt x="13858761" y="0"/>
                  </a:lnTo>
                  <a:lnTo>
                    <a:pt x="13858761" y="9928517"/>
                  </a:lnTo>
                  <a:lnTo>
                    <a:pt x="13614540" y="9928517"/>
                  </a:lnTo>
                  <a:lnTo>
                    <a:pt x="13614540" y="0"/>
                  </a:lnTo>
                  <a:lnTo>
                    <a:pt x="13607339" y="0"/>
                  </a:lnTo>
                  <a:lnTo>
                    <a:pt x="13607339" y="9928517"/>
                  </a:lnTo>
                  <a:lnTo>
                    <a:pt x="13363131" y="9928517"/>
                  </a:lnTo>
                  <a:lnTo>
                    <a:pt x="13363131" y="0"/>
                  </a:lnTo>
                  <a:lnTo>
                    <a:pt x="13355930" y="0"/>
                  </a:lnTo>
                  <a:lnTo>
                    <a:pt x="13355930" y="9928517"/>
                  </a:lnTo>
                  <a:lnTo>
                    <a:pt x="13111721" y="9928517"/>
                  </a:lnTo>
                  <a:lnTo>
                    <a:pt x="13111721" y="0"/>
                  </a:lnTo>
                  <a:lnTo>
                    <a:pt x="13104521" y="0"/>
                  </a:lnTo>
                  <a:lnTo>
                    <a:pt x="13104521" y="9928517"/>
                  </a:lnTo>
                  <a:lnTo>
                    <a:pt x="12860312" y="9928517"/>
                  </a:lnTo>
                  <a:lnTo>
                    <a:pt x="12860312" y="0"/>
                  </a:lnTo>
                  <a:lnTo>
                    <a:pt x="12853111" y="0"/>
                  </a:lnTo>
                  <a:lnTo>
                    <a:pt x="12853111" y="9928517"/>
                  </a:lnTo>
                  <a:lnTo>
                    <a:pt x="12608903" y="9928517"/>
                  </a:lnTo>
                  <a:lnTo>
                    <a:pt x="12608903" y="0"/>
                  </a:lnTo>
                  <a:lnTo>
                    <a:pt x="12601702" y="0"/>
                  </a:lnTo>
                  <a:lnTo>
                    <a:pt x="12601702" y="9928517"/>
                  </a:lnTo>
                  <a:lnTo>
                    <a:pt x="12357494" y="9928517"/>
                  </a:lnTo>
                  <a:lnTo>
                    <a:pt x="12357494" y="0"/>
                  </a:lnTo>
                  <a:lnTo>
                    <a:pt x="12350293" y="0"/>
                  </a:lnTo>
                  <a:lnTo>
                    <a:pt x="12350293" y="9928517"/>
                  </a:lnTo>
                  <a:lnTo>
                    <a:pt x="12106085" y="9928517"/>
                  </a:lnTo>
                  <a:lnTo>
                    <a:pt x="12106085" y="0"/>
                  </a:lnTo>
                  <a:lnTo>
                    <a:pt x="12098884" y="0"/>
                  </a:lnTo>
                  <a:lnTo>
                    <a:pt x="12098884" y="9928517"/>
                  </a:lnTo>
                  <a:lnTo>
                    <a:pt x="11854675" y="9928517"/>
                  </a:lnTo>
                  <a:lnTo>
                    <a:pt x="11854675" y="0"/>
                  </a:lnTo>
                  <a:lnTo>
                    <a:pt x="11847474" y="0"/>
                  </a:lnTo>
                  <a:lnTo>
                    <a:pt x="11847474" y="9928517"/>
                  </a:lnTo>
                  <a:lnTo>
                    <a:pt x="11603266" y="9928517"/>
                  </a:lnTo>
                  <a:lnTo>
                    <a:pt x="11603266" y="0"/>
                  </a:lnTo>
                  <a:lnTo>
                    <a:pt x="11596065" y="0"/>
                  </a:lnTo>
                  <a:lnTo>
                    <a:pt x="11596065" y="9928517"/>
                  </a:lnTo>
                  <a:lnTo>
                    <a:pt x="11351857" y="9928517"/>
                  </a:lnTo>
                  <a:lnTo>
                    <a:pt x="11351857" y="0"/>
                  </a:lnTo>
                  <a:lnTo>
                    <a:pt x="11344656" y="0"/>
                  </a:lnTo>
                  <a:lnTo>
                    <a:pt x="11344656" y="9928517"/>
                  </a:lnTo>
                  <a:lnTo>
                    <a:pt x="11100448" y="9928517"/>
                  </a:lnTo>
                  <a:lnTo>
                    <a:pt x="11100448" y="0"/>
                  </a:lnTo>
                  <a:lnTo>
                    <a:pt x="11093247" y="0"/>
                  </a:lnTo>
                  <a:lnTo>
                    <a:pt x="11093247" y="9928517"/>
                  </a:lnTo>
                  <a:lnTo>
                    <a:pt x="10849039" y="9928517"/>
                  </a:lnTo>
                  <a:lnTo>
                    <a:pt x="10849039" y="0"/>
                  </a:lnTo>
                  <a:lnTo>
                    <a:pt x="10841838" y="0"/>
                  </a:lnTo>
                  <a:lnTo>
                    <a:pt x="10841838" y="9928517"/>
                  </a:lnTo>
                  <a:lnTo>
                    <a:pt x="10597629" y="9928517"/>
                  </a:lnTo>
                  <a:lnTo>
                    <a:pt x="10597629" y="0"/>
                  </a:lnTo>
                  <a:lnTo>
                    <a:pt x="10590428" y="0"/>
                  </a:lnTo>
                  <a:lnTo>
                    <a:pt x="10590428" y="9928517"/>
                  </a:lnTo>
                  <a:lnTo>
                    <a:pt x="10346220" y="9928517"/>
                  </a:lnTo>
                  <a:lnTo>
                    <a:pt x="10346220" y="0"/>
                  </a:lnTo>
                  <a:lnTo>
                    <a:pt x="10339019" y="0"/>
                  </a:lnTo>
                  <a:lnTo>
                    <a:pt x="10339019" y="9928517"/>
                  </a:lnTo>
                  <a:lnTo>
                    <a:pt x="10094811" y="9928517"/>
                  </a:lnTo>
                  <a:lnTo>
                    <a:pt x="10094811" y="0"/>
                  </a:lnTo>
                  <a:lnTo>
                    <a:pt x="10087610" y="0"/>
                  </a:lnTo>
                  <a:lnTo>
                    <a:pt x="10087610" y="9928517"/>
                  </a:lnTo>
                  <a:lnTo>
                    <a:pt x="9843402" y="9928517"/>
                  </a:lnTo>
                  <a:lnTo>
                    <a:pt x="9843402" y="0"/>
                  </a:lnTo>
                  <a:lnTo>
                    <a:pt x="9836201" y="0"/>
                  </a:lnTo>
                  <a:lnTo>
                    <a:pt x="9836201" y="9928517"/>
                  </a:lnTo>
                  <a:lnTo>
                    <a:pt x="9591992" y="9928517"/>
                  </a:lnTo>
                  <a:lnTo>
                    <a:pt x="9591992" y="0"/>
                  </a:lnTo>
                  <a:lnTo>
                    <a:pt x="9584792" y="0"/>
                  </a:lnTo>
                  <a:lnTo>
                    <a:pt x="9584792" y="9928517"/>
                  </a:lnTo>
                  <a:lnTo>
                    <a:pt x="9340583" y="9928517"/>
                  </a:lnTo>
                  <a:lnTo>
                    <a:pt x="9340583" y="0"/>
                  </a:lnTo>
                  <a:lnTo>
                    <a:pt x="9333382" y="0"/>
                  </a:lnTo>
                  <a:lnTo>
                    <a:pt x="9333382" y="9928517"/>
                  </a:lnTo>
                  <a:lnTo>
                    <a:pt x="9089161" y="9928517"/>
                  </a:lnTo>
                  <a:lnTo>
                    <a:pt x="9089161" y="0"/>
                  </a:lnTo>
                  <a:lnTo>
                    <a:pt x="9081960" y="0"/>
                  </a:lnTo>
                  <a:lnTo>
                    <a:pt x="9081960" y="9928517"/>
                  </a:lnTo>
                  <a:lnTo>
                    <a:pt x="8837752" y="9928517"/>
                  </a:lnTo>
                  <a:lnTo>
                    <a:pt x="8837752" y="0"/>
                  </a:lnTo>
                  <a:lnTo>
                    <a:pt x="8830551" y="0"/>
                  </a:lnTo>
                  <a:lnTo>
                    <a:pt x="8830551" y="9928517"/>
                  </a:lnTo>
                  <a:lnTo>
                    <a:pt x="8586343" y="9928517"/>
                  </a:lnTo>
                  <a:lnTo>
                    <a:pt x="8586343" y="0"/>
                  </a:lnTo>
                  <a:lnTo>
                    <a:pt x="8579142" y="0"/>
                  </a:lnTo>
                  <a:lnTo>
                    <a:pt x="8579142" y="9928517"/>
                  </a:lnTo>
                  <a:lnTo>
                    <a:pt x="8334934" y="9928517"/>
                  </a:lnTo>
                  <a:lnTo>
                    <a:pt x="8334934" y="0"/>
                  </a:lnTo>
                  <a:lnTo>
                    <a:pt x="8327733" y="0"/>
                  </a:lnTo>
                  <a:lnTo>
                    <a:pt x="8327733" y="9928517"/>
                  </a:lnTo>
                  <a:lnTo>
                    <a:pt x="8083524" y="9928517"/>
                  </a:lnTo>
                  <a:lnTo>
                    <a:pt x="8083524" y="0"/>
                  </a:lnTo>
                  <a:lnTo>
                    <a:pt x="8076324" y="0"/>
                  </a:lnTo>
                  <a:lnTo>
                    <a:pt x="8076324" y="9928517"/>
                  </a:lnTo>
                  <a:lnTo>
                    <a:pt x="7832115" y="9928517"/>
                  </a:lnTo>
                  <a:lnTo>
                    <a:pt x="7832115" y="0"/>
                  </a:lnTo>
                  <a:lnTo>
                    <a:pt x="7824914" y="0"/>
                  </a:lnTo>
                  <a:lnTo>
                    <a:pt x="7824914" y="9928517"/>
                  </a:lnTo>
                  <a:lnTo>
                    <a:pt x="7580706" y="9928517"/>
                  </a:lnTo>
                  <a:lnTo>
                    <a:pt x="7580706" y="0"/>
                  </a:lnTo>
                  <a:lnTo>
                    <a:pt x="7573505" y="0"/>
                  </a:lnTo>
                  <a:lnTo>
                    <a:pt x="7573505" y="9928517"/>
                  </a:lnTo>
                  <a:lnTo>
                    <a:pt x="7329297" y="9928517"/>
                  </a:lnTo>
                  <a:lnTo>
                    <a:pt x="7329297" y="0"/>
                  </a:lnTo>
                  <a:lnTo>
                    <a:pt x="7322096" y="0"/>
                  </a:lnTo>
                  <a:lnTo>
                    <a:pt x="7322096" y="9928517"/>
                  </a:lnTo>
                  <a:lnTo>
                    <a:pt x="7077888" y="9928517"/>
                  </a:lnTo>
                  <a:lnTo>
                    <a:pt x="7077888" y="0"/>
                  </a:lnTo>
                  <a:lnTo>
                    <a:pt x="7070687" y="0"/>
                  </a:lnTo>
                  <a:lnTo>
                    <a:pt x="7070687" y="9928517"/>
                  </a:lnTo>
                  <a:lnTo>
                    <a:pt x="6826478" y="9928517"/>
                  </a:lnTo>
                  <a:lnTo>
                    <a:pt x="6826478" y="0"/>
                  </a:lnTo>
                  <a:lnTo>
                    <a:pt x="6819278" y="0"/>
                  </a:lnTo>
                  <a:lnTo>
                    <a:pt x="6819278" y="9928517"/>
                  </a:lnTo>
                  <a:lnTo>
                    <a:pt x="6575069" y="9928517"/>
                  </a:lnTo>
                  <a:lnTo>
                    <a:pt x="6575069" y="0"/>
                  </a:lnTo>
                  <a:lnTo>
                    <a:pt x="6567868" y="0"/>
                  </a:lnTo>
                  <a:lnTo>
                    <a:pt x="6567868" y="9928517"/>
                  </a:lnTo>
                  <a:lnTo>
                    <a:pt x="6323660" y="9928517"/>
                  </a:lnTo>
                  <a:lnTo>
                    <a:pt x="6323660" y="0"/>
                  </a:lnTo>
                  <a:lnTo>
                    <a:pt x="6316459" y="0"/>
                  </a:lnTo>
                  <a:lnTo>
                    <a:pt x="6316459" y="9928517"/>
                  </a:lnTo>
                  <a:lnTo>
                    <a:pt x="6072251" y="9928517"/>
                  </a:lnTo>
                  <a:lnTo>
                    <a:pt x="6072251" y="0"/>
                  </a:lnTo>
                  <a:lnTo>
                    <a:pt x="6065050" y="0"/>
                  </a:lnTo>
                  <a:lnTo>
                    <a:pt x="6065050" y="9928517"/>
                  </a:lnTo>
                  <a:lnTo>
                    <a:pt x="5820842" y="9928517"/>
                  </a:lnTo>
                  <a:lnTo>
                    <a:pt x="5820842" y="0"/>
                  </a:lnTo>
                  <a:lnTo>
                    <a:pt x="5813641" y="0"/>
                  </a:lnTo>
                  <a:lnTo>
                    <a:pt x="5813641" y="9928517"/>
                  </a:lnTo>
                  <a:lnTo>
                    <a:pt x="5569432" y="9928517"/>
                  </a:lnTo>
                  <a:lnTo>
                    <a:pt x="5569432" y="0"/>
                  </a:lnTo>
                  <a:lnTo>
                    <a:pt x="5562231" y="0"/>
                  </a:lnTo>
                  <a:lnTo>
                    <a:pt x="5562231" y="9928517"/>
                  </a:lnTo>
                  <a:lnTo>
                    <a:pt x="5318023" y="9928517"/>
                  </a:lnTo>
                  <a:lnTo>
                    <a:pt x="5318023" y="0"/>
                  </a:lnTo>
                  <a:lnTo>
                    <a:pt x="5310822" y="0"/>
                  </a:lnTo>
                  <a:lnTo>
                    <a:pt x="5310822" y="9928517"/>
                  </a:lnTo>
                  <a:lnTo>
                    <a:pt x="5066614" y="9928517"/>
                  </a:lnTo>
                  <a:lnTo>
                    <a:pt x="5066614" y="0"/>
                  </a:lnTo>
                  <a:lnTo>
                    <a:pt x="5059413" y="0"/>
                  </a:lnTo>
                  <a:lnTo>
                    <a:pt x="5059413" y="9928517"/>
                  </a:lnTo>
                  <a:lnTo>
                    <a:pt x="4815205" y="9928517"/>
                  </a:lnTo>
                  <a:lnTo>
                    <a:pt x="4815205" y="0"/>
                  </a:lnTo>
                  <a:lnTo>
                    <a:pt x="4808004" y="0"/>
                  </a:lnTo>
                  <a:lnTo>
                    <a:pt x="4808004" y="9928517"/>
                  </a:lnTo>
                  <a:lnTo>
                    <a:pt x="4563796" y="9928517"/>
                  </a:lnTo>
                  <a:lnTo>
                    <a:pt x="4563796" y="0"/>
                  </a:lnTo>
                  <a:lnTo>
                    <a:pt x="4556595" y="0"/>
                  </a:lnTo>
                  <a:lnTo>
                    <a:pt x="4556595" y="9928517"/>
                  </a:lnTo>
                  <a:lnTo>
                    <a:pt x="4312386" y="9928517"/>
                  </a:lnTo>
                  <a:lnTo>
                    <a:pt x="4312386" y="0"/>
                  </a:lnTo>
                  <a:lnTo>
                    <a:pt x="4305185" y="0"/>
                  </a:lnTo>
                  <a:lnTo>
                    <a:pt x="4305185" y="9928517"/>
                  </a:lnTo>
                  <a:lnTo>
                    <a:pt x="4060964" y="9928517"/>
                  </a:lnTo>
                  <a:lnTo>
                    <a:pt x="4060964" y="0"/>
                  </a:lnTo>
                  <a:lnTo>
                    <a:pt x="4053763" y="0"/>
                  </a:lnTo>
                  <a:lnTo>
                    <a:pt x="4053763" y="9928517"/>
                  </a:lnTo>
                  <a:lnTo>
                    <a:pt x="3809555" y="9928517"/>
                  </a:lnTo>
                  <a:lnTo>
                    <a:pt x="3809555" y="0"/>
                  </a:lnTo>
                  <a:lnTo>
                    <a:pt x="3802354" y="0"/>
                  </a:lnTo>
                  <a:lnTo>
                    <a:pt x="3802354" y="9928517"/>
                  </a:lnTo>
                  <a:lnTo>
                    <a:pt x="3558146" y="9928517"/>
                  </a:lnTo>
                  <a:lnTo>
                    <a:pt x="3558146" y="0"/>
                  </a:lnTo>
                  <a:lnTo>
                    <a:pt x="3550945" y="0"/>
                  </a:lnTo>
                  <a:lnTo>
                    <a:pt x="3550945" y="9928517"/>
                  </a:lnTo>
                  <a:lnTo>
                    <a:pt x="3306737" y="9928517"/>
                  </a:lnTo>
                  <a:lnTo>
                    <a:pt x="3306737" y="0"/>
                  </a:lnTo>
                  <a:lnTo>
                    <a:pt x="3299536" y="0"/>
                  </a:lnTo>
                  <a:lnTo>
                    <a:pt x="3299536" y="9928517"/>
                  </a:lnTo>
                  <a:lnTo>
                    <a:pt x="3055328" y="9928517"/>
                  </a:lnTo>
                  <a:lnTo>
                    <a:pt x="3055328" y="0"/>
                  </a:lnTo>
                  <a:lnTo>
                    <a:pt x="3048127" y="0"/>
                  </a:lnTo>
                  <a:lnTo>
                    <a:pt x="3048127" y="9928517"/>
                  </a:lnTo>
                  <a:lnTo>
                    <a:pt x="2803918" y="9928517"/>
                  </a:lnTo>
                  <a:lnTo>
                    <a:pt x="2803918" y="0"/>
                  </a:lnTo>
                  <a:lnTo>
                    <a:pt x="2796717" y="0"/>
                  </a:lnTo>
                  <a:lnTo>
                    <a:pt x="2796717" y="9928517"/>
                  </a:lnTo>
                  <a:lnTo>
                    <a:pt x="2552509" y="9928517"/>
                  </a:lnTo>
                  <a:lnTo>
                    <a:pt x="2552509" y="0"/>
                  </a:lnTo>
                  <a:lnTo>
                    <a:pt x="2545308" y="0"/>
                  </a:lnTo>
                  <a:lnTo>
                    <a:pt x="2545308" y="9928517"/>
                  </a:lnTo>
                  <a:lnTo>
                    <a:pt x="2301100" y="9928517"/>
                  </a:lnTo>
                  <a:lnTo>
                    <a:pt x="2301100" y="0"/>
                  </a:lnTo>
                  <a:lnTo>
                    <a:pt x="2293899" y="0"/>
                  </a:lnTo>
                  <a:lnTo>
                    <a:pt x="2293899" y="9928517"/>
                  </a:lnTo>
                  <a:lnTo>
                    <a:pt x="2049691" y="9928517"/>
                  </a:lnTo>
                  <a:lnTo>
                    <a:pt x="2049691" y="0"/>
                  </a:lnTo>
                  <a:lnTo>
                    <a:pt x="2042490" y="0"/>
                  </a:lnTo>
                  <a:lnTo>
                    <a:pt x="2042490" y="9928517"/>
                  </a:lnTo>
                  <a:lnTo>
                    <a:pt x="1798281" y="9928517"/>
                  </a:lnTo>
                  <a:lnTo>
                    <a:pt x="1798281" y="0"/>
                  </a:lnTo>
                  <a:lnTo>
                    <a:pt x="1791081" y="0"/>
                  </a:lnTo>
                  <a:lnTo>
                    <a:pt x="1791081" y="9928517"/>
                  </a:lnTo>
                  <a:lnTo>
                    <a:pt x="1546872" y="9928517"/>
                  </a:lnTo>
                  <a:lnTo>
                    <a:pt x="1546872" y="0"/>
                  </a:lnTo>
                  <a:lnTo>
                    <a:pt x="1539671" y="0"/>
                  </a:lnTo>
                  <a:lnTo>
                    <a:pt x="1539671" y="9928517"/>
                  </a:lnTo>
                  <a:lnTo>
                    <a:pt x="1295463" y="9928517"/>
                  </a:lnTo>
                  <a:lnTo>
                    <a:pt x="1295463" y="0"/>
                  </a:lnTo>
                  <a:lnTo>
                    <a:pt x="1288262" y="0"/>
                  </a:lnTo>
                  <a:lnTo>
                    <a:pt x="1288262" y="9928517"/>
                  </a:lnTo>
                  <a:lnTo>
                    <a:pt x="1044054" y="9928517"/>
                  </a:lnTo>
                  <a:lnTo>
                    <a:pt x="1044054" y="0"/>
                  </a:lnTo>
                  <a:lnTo>
                    <a:pt x="1036853" y="0"/>
                  </a:lnTo>
                  <a:lnTo>
                    <a:pt x="1036853" y="9928517"/>
                  </a:lnTo>
                  <a:lnTo>
                    <a:pt x="792645" y="9928517"/>
                  </a:lnTo>
                  <a:lnTo>
                    <a:pt x="792645" y="0"/>
                  </a:lnTo>
                  <a:lnTo>
                    <a:pt x="785444" y="0"/>
                  </a:lnTo>
                  <a:lnTo>
                    <a:pt x="785444" y="9928517"/>
                  </a:lnTo>
                  <a:lnTo>
                    <a:pt x="541235" y="9928517"/>
                  </a:lnTo>
                  <a:lnTo>
                    <a:pt x="541235" y="0"/>
                  </a:lnTo>
                  <a:lnTo>
                    <a:pt x="534035" y="0"/>
                  </a:lnTo>
                  <a:lnTo>
                    <a:pt x="534035" y="9928517"/>
                  </a:lnTo>
                  <a:lnTo>
                    <a:pt x="289826" y="9928517"/>
                  </a:lnTo>
                  <a:lnTo>
                    <a:pt x="289826" y="0"/>
                  </a:lnTo>
                  <a:lnTo>
                    <a:pt x="282625" y="0"/>
                  </a:lnTo>
                  <a:lnTo>
                    <a:pt x="282625" y="9928517"/>
                  </a:lnTo>
                  <a:lnTo>
                    <a:pt x="38417" y="9928517"/>
                  </a:lnTo>
                  <a:lnTo>
                    <a:pt x="38417" y="0"/>
                  </a:lnTo>
                  <a:lnTo>
                    <a:pt x="31216" y="0"/>
                  </a:lnTo>
                  <a:lnTo>
                    <a:pt x="31216" y="9928517"/>
                  </a:lnTo>
                  <a:lnTo>
                    <a:pt x="0" y="9928517"/>
                  </a:lnTo>
                  <a:lnTo>
                    <a:pt x="0" y="9935718"/>
                  </a:lnTo>
                  <a:lnTo>
                    <a:pt x="31216" y="9935718"/>
                  </a:lnTo>
                  <a:lnTo>
                    <a:pt x="31216" y="9972040"/>
                  </a:lnTo>
                  <a:lnTo>
                    <a:pt x="38417" y="9972040"/>
                  </a:lnTo>
                  <a:lnTo>
                    <a:pt x="38417" y="9935718"/>
                  </a:lnTo>
                  <a:lnTo>
                    <a:pt x="282625" y="9935718"/>
                  </a:lnTo>
                  <a:lnTo>
                    <a:pt x="282625" y="9972040"/>
                  </a:lnTo>
                  <a:lnTo>
                    <a:pt x="289826" y="9972040"/>
                  </a:lnTo>
                  <a:lnTo>
                    <a:pt x="289826" y="9935718"/>
                  </a:lnTo>
                  <a:lnTo>
                    <a:pt x="534035" y="9935718"/>
                  </a:lnTo>
                  <a:lnTo>
                    <a:pt x="534035" y="9972040"/>
                  </a:lnTo>
                  <a:lnTo>
                    <a:pt x="541235" y="9972040"/>
                  </a:lnTo>
                  <a:lnTo>
                    <a:pt x="541235" y="9935718"/>
                  </a:lnTo>
                  <a:lnTo>
                    <a:pt x="785444" y="9935718"/>
                  </a:lnTo>
                  <a:lnTo>
                    <a:pt x="785444" y="9972040"/>
                  </a:lnTo>
                  <a:lnTo>
                    <a:pt x="792645" y="9972040"/>
                  </a:lnTo>
                  <a:lnTo>
                    <a:pt x="792645" y="9935718"/>
                  </a:lnTo>
                  <a:lnTo>
                    <a:pt x="1036853" y="9935718"/>
                  </a:lnTo>
                  <a:lnTo>
                    <a:pt x="1036853" y="9972040"/>
                  </a:lnTo>
                  <a:lnTo>
                    <a:pt x="1044054" y="9972040"/>
                  </a:lnTo>
                  <a:lnTo>
                    <a:pt x="1044054" y="9935718"/>
                  </a:lnTo>
                  <a:lnTo>
                    <a:pt x="1288262" y="9935718"/>
                  </a:lnTo>
                  <a:lnTo>
                    <a:pt x="1288262" y="9972040"/>
                  </a:lnTo>
                  <a:lnTo>
                    <a:pt x="1295463" y="9972040"/>
                  </a:lnTo>
                  <a:lnTo>
                    <a:pt x="1295463" y="9935718"/>
                  </a:lnTo>
                  <a:lnTo>
                    <a:pt x="1539671" y="9935718"/>
                  </a:lnTo>
                  <a:lnTo>
                    <a:pt x="1539671" y="9972040"/>
                  </a:lnTo>
                  <a:lnTo>
                    <a:pt x="1546872" y="9972040"/>
                  </a:lnTo>
                  <a:lnTo>
                    <a:pt x="1546872" y="9935718"/>
                  </a:lnTo>
                  <a:lnTo>
                    <a:pt x="1791081" y="9935718"/>
                  </a:lnTo>
                  <a:lnTo>
                    <a:pt x="1791081" y="9972040"/>
                  </a:lnTo>
                  <a:lnTo>
                    <a:pt x="1798281" y="9972040"/>
                  </a:lnTo>
                  <a:lnTo>
                    <a:pt x="1798281" y="9935718"/>
                  </a:lnTo>
                  <a:lnTo>
                    <a:pt x="2042490" y="9935718"/>
                  </a:lnTo>
                  <a:lnTo>
                    <a:pt x="2042490" y="9972040"/>
                  </a:lnTo>
                  <a:lnTo>
                    <a:pt x="2049691" y="9972040"/>
                  </a:lnTo>
                  <a:lnTo>
                    <a:pt x="2049691" y="9935718"/>
                  </a:lnTo>
                  <a:lnTo>
                    <a:pt x="2293899" y="9935718"/>
                  </a:lnTo>
                  <a:lnTo>
                    <a:pt x="2293899" y="9972040"/>
                  </a:lnTo>
                  <a:lnTo>
                    <a:pt x="2301100" y="9972040"/>
                  </a:lnTo>
                  <a:lnTo>
                    <a:pt x="2301100" y="9935718"/>
                  </a:lnTo>
                  <a:lnTo>
                    <a:pt x="2545308" y="9935718"/>
                  </a:lnTo>
                  <a:lnTo>
                    <a:pt x="2545308" y="9972040"/>
                  </a:lnTo>
                  <a:lnTo>
                    <a:pt x="2552509" y="9972040"/>
                  </a:lnTo>
                  <a:lnTo>
                    <a:pt x="2552509" y="9935718"/>
                  </a:lnTo>
                  <a:lnTo>
                    <a:pt x="2796717" y="9935718"/>
                  </a:lnTo>
                  <a:lnTo>
                    <a:pt x="2796717" y="9972040"/>
                  </a:lnTo>
                  <a:lnTo>
                    <a:pt x="2803918" y="9972040"/>
                  </a:lnTo>
                  <a:lnTo>
                    <a:pt x="2803918" y="9935718"/>
                  </a:lnTo>
                  <a:lnTo>
                    <a:pt x="3048127" y="9935718"/>
                  </a:lnTo>
                  <a:lnTo>
                    <a:pt x="3048127" y="9972040"/>
                  </a:lnTo>
                  <a:lnTo>
                    <a:pt x="3055328" y="9972040"/>
                  </a:lnTo>
                  <a:lnTo>
                    <a:pt x="3055328" y="9935718"/>
                  </a:lnTo>
                  <a:lnTo>
                    <a:pt x="3299536" y="9935718"/>
                  </a:lnTo>
                  <a:lnTo>
                    <a:pt x="3299536" y="9972040"/>
                  </a:lnTo>
                  <a:lnTo>
                    <a:pt x="3306737" y="9972040"/>
                  </a:lnTo>
                  <a:lnTo>
                    <a:pt x="3306737" y="9935718"/>
                  </a:lnTo>
                  <a:lnTo>
                    <a:pt x="3550945" y="9935718"/>
                  </a:lnTo>
                  <a:lnTo>
                    <a:pt x="3550945" y="9972040"/>
                  </a:lnTo>
                  <a:lnTo>
                    <a:pt x="3558146" y="9972040"/>
                  </a:lnTo>
                  <a:lnTo>
                    <a:pt x="3558146" y="9935718"/>
                  </a:lnTo>
                  <a:lnTo>
                    <a:pt x="3802354" y="9935718"/>
                  </a:lnTo>
                  <a:lnTo>
                    <a:pt x="3802354" y="9972040"/>
                  </a:lnTo>
                  <a:lnTo>
                    <a:pt x="3809555" y="9972040"/>
                  </a:lnTo>
                  <a:lnTo>
                    <a:pt x="3809555" y="9935718"/>
                  </a:lnTo>
                  <a:lnTo>
                    <a:pt x="4053763" y="9935718"/>
                  </a:lnTo>
                  <a:lnTo>
                    <a:pt x="4053763" y="9972040"/>
                  </a:lnTo>
                  <a:lnTo>
                    <a:pt x="4060964" y="9972040"/>
                  </a:lnTo>
                  <a:lnTo>
                    <a:pt x="4060964" y="9935718"/>
                  </a:lnTo>
                  <a:lnTo>
                    <a:pt x="4305185" y="9935718"/>
                  </a:lnTo>
                  <a:lnTo>
                    <a:pt x="4305185" y="9972040"/>
                  </a:lnTo>
                  <a:lnTo>
                    <a:pt x="4312386" y="9972040"/>
                  </a:lnTo>
                  <a:lnTo>
                    <a:pt x="4312386" y="9935718"/>
                  </a:lnTo>
                  <a:lnTo>
                    <a:pt x="4556595" y="9935718"/>
                  </a:lnTo>
                  <a:lnTo>
                    <a:pt x="4556595" y="9972040"/>
                  </a:lnTo>
                  <a:lnTo>
                    <a:pt x="4563796" y="9972040"/>
                  </a:lnTo>
                  <a:lnTo>
                    <a:pt x="4563796" y="9935718"/>
                  </a:lnTo>
                  <a:lnTo>
                    <a:pt x="4808004" y="9935718"/>
                  </a:lnTo>
                  <a:lnTo>
                    <a:pt x="4808004" y="9972040"/>
                  </a:lnTo>
                  <a:lnTo>
                    <a:pt x="4815205" y="9972040"/>
                  </a:lnTo>
                  <a:lnTo>
                    <a:pt x="4815205" y="9935718"/>
                  </a:lnTo>
                  <a:lnTo>
                    <a:pt x="5059413" y="9935718"/>
                  </a:lnTo>
                  <a:lnTo>
                    <a:pt x="5059413" y="9972040"/>
                  </a:lnTo>
                  <a:lnTo>
                    <a:pt x="5066614" y="9972040"/>
                  </a:lnTo>
                  <a:lnTo>
                    <a:pt x="5066614" y="9935718"/>
                  </a:lnTo>
                  <a:lnTo>
                    <a:pt x="5310822" y="9935718"/>
                  </a:lnTo>
                  <a:lnTo>
                    <a:pt x="5310822" y="9972040"/>
                  </a:lnTo>
                  <a:lnTo>
                    <a:pt x="5318023" y="9972040"/>
                  </a:lnTo>
                  <a:lnTo>
                    <a:pt x="5318023" y="9935718"/>
                  </a:lnTo>
                  <a:lnTo>
                    <a:pt x="5562231" y="9935718"/>
                  </a:lnTo>
                  <a:lnTo>
                    <a:pt x="5562231" y="9972040"/>
                  </a:lnTo>
                  <a:lnTo>
                    <a:pt x="5569432" y="9972040"/>
                  </a:lnTo>
                  <a:lnTo>
                    <a:pt x="5569432" y="9935718"/>
                  </a:lnTo>
                  <a:lnTo>
                    <a:pt x="5813641" y="9935718"/>
                  </a:lnTo>
                  <a:lnTo>
                    <a:pt x="5813641" y="9972040"/>
                  </a:lnTo>
                  <a:lnTo>
                    <a:pt x="5820842" y="9972040"/>
                  </a:lnTo>
                  <a:lnTo>
                    <a:pt x="5820842" y="9935718"/>
                  </a:lnTo>
                  <a:lnTo>
                    <a:pt x="6065050" y="9935718"/>
                  </a:lnTo>
                  <a:lnTo>
                    <a:pt x="6065050" y="9972040"/>
                  </a:lnTo>
                  <a:lnTo>
                    <a:pt x="6072251" y="9972040"/>
                  </a:lnTo>
                  <a:lnTo>
                    <a:pt x="6072251" y="9935718"/>
                  </a:lnTo>
                  <a:lnTo>
                    <a:pt x="6316459" y="9935718"/>
                  </a:lnTo>
                  <a:lnTo>
                    <a:pt x="6316459" y="9972040"/>
                  </a:lnTo>
                  <a:lnTo>
                    <a:pt x="6323660" y="9972040"/>
                  </a:lnTo>
                  <a:lnTo>
                    <a:pt x="6323660" y="9935718"/>
                  </a:lnTo>
                  <a:lnTo>
                    <a:pt x="6567868" y="9935718"/>
                  </a:lnTo>
                  <a:lnTo>
                    <a:pt x="6567868" y="9972040"/>
                  </a:lnTo>
                  <a:lnTo>
                    <a:pt x="6575069" y="9972040"/>
                  </a:lnTo>
                  <a:lnTo>
                    <a:pt x="6575069" y="9935718"/>
                  </a:lnTo>
                  <a:lnTo>
                    <a:pt x="6819278" y="9935718"/>
                  </a:lnTo>
                  <a:lnTo>
                    <a:pt x="6819278" y="9972040"/>
                  </a:lnTo>
                  <a:lnTo>
                    <a:pt x="6826478" y="9972040"/>
                  </a:lnTo>
                  <a:lnTo>
                    <a:pt x="6826478" y="9935718"/>
                  </a:lnTo>
                  <a:lnTo>
                    <a:pt x="7070687" y="9935718"/>
                  </a:lnTo>
                  <a:lnTo>
                    <a:pt x="7070687" y="9972040"/>
                  </a:lnTo>
                  <a:lnTo>
                    <a:pt x="7077888" y="9972040"/>
                  </a:lnTo>
                  <a:lnTo>
                    <a:pt x="7077888" y="9935718"/>
                  </a:lnTo>
                  <a:lnTo>
                    <a:pt x="7322096" y="9935718"/>
                  </a:lnTo>
                  <a:lnTo>
                    <a:pt x="7322096" y="9972040"/>
                  </a:lnTo>
                  <a:lnTo>
                    <a:pt x="7329297" y="9972040"/>
                  </a:lnTo>
                  <a:lnTo>
                    <a:pt x="7329297" y="9935718"/>
                  </a:lnTo>
                  <a:lnTo>
                    <a:pt x="7573505" y="9935718"/>
                  </a:lnTo>
                  <a:lnTo>
                    <a:pt x="7573505" y="9972040"/>
                  </a:lnTo>
                  <a:lnTo>
                    <a:pt x="7580706" y="9972040"/>
                  </a:lnTo>
                  <a:lnTo>
                    <a:pt x="7580706" y="9935718"/>
                  </a:lnTo>
                  <a:lnTo>
                    <a:pt x="7824914" y="9935718"/>
                  </a:lnTo>
                  <a:lnTo>
                    <a:pt x="7824914" y="9972040"/>
                  </a:lnTo>
                  <a:lnTo>
                    <a:pt x="7832115" y="9972040"/>
                  </a:lnTo>
                  <a:lnTo>
                    <a:pt x="7832115" y="9935718"/>
                  </a:lnTo>
                  <a:lnTo>
                    <a:pt x="8076324" y="9935718"/>
                  </a:lnTo>
                  <a:lnTo>
                    <a:pt x="8076324" y="9972040"/>
                  </a:lnTo>
                  <a:lnTo>
                    <a:pt x="8083524" y="9972040"/>
                  </a:lnTo>
                  <a:lnTo>
                    <a:pt x="8083524" y="9935718"/>
                  </a:lnTo>
                  <a:lnTo>
                    <a:pt x="8327733" y="9935718"/>
                  </a:lnTo>
                  <a:lnTo>
                    <a:pt x="8327733" y="9972040"/>
                  </a:lnTo>
                  <a:lnTo>
                    <a:pt x="8334934" y="9972040"/>
                  </a:lnTo>
                  <a:lnTo>
                    <a:pt x="8334934" y="9935718"/>
                  </a:lnTo>
                  <a:lnTo>
                    <a:pt x="8579142" y="9935718"/>
                  </a:lnTo>
                  <a:lnTo>
                    <a:pt x="8579142" y="9972040"/>
                  </a:lnTo>
                  <a:lnTo>
                    <a:pt x="8586343" y="9972040"/>
                  </a:lnTo>
                  <a:lnTo>
                    <a:pt x="8586343" y="9935718"/>
                  </a:lnTo>
                  <a:lnTo>
                    <a:pt x="8830551" y="9935718"/>
                  </a:lnTo>
                  <a:lnTo>
                    <a:pt x="8830551" y="9972040"/>
                  </a:lnTo>
                  <a:lnTo>
                    <a:pt x="8837752" y="9972040"/>
                  </a:lnTo>
                  <a:lnTo>
                    <a:pt x="8837752" y="9935718"/>
                  </a:lnTo>
                  <a:lnTo>
                    <a:pt x="9081960" y="9935718"/>
                  </a:lnTo>
                  <a:lnTo>
                    <a:pt x="9081960" y="9972040"/>
                  </a:lnTo>
                  <a:lnTo>
                    <a:pt x="9089161" y="9972040"/>
                  </a:lnTo>
                  <a:lnTo>
                    <a:pt x="9089161" y="9935718"/>
                  </a:lnTo>
                  <a:lnTo>
                    <a:pt x="9333382" y="9935718"/>
                  </a:lnTo>
                  <a:lnTo>
                    <a:pt x="9333382" y="9972040"/>
                  </a:lnTo>
                  <a:lnTo>
                    <a:pt x="9340583" y="9972040"/>
                  </a:lnTo>
                  <a:lnTo>
                    <a:pt x="9340583" y="9935718"/>
                  </a:lnTo>
                  <a:lnTo>
                    <a:pt x="9584792" y="9935718"/>
                  </a:lnTo>
                  <a:lnTo>
                    <a:pt x="9584792" y="9972040"/>
                  </a:lnTo>
                  <a:lnTo>
                    <a:pt x="9591992" y="9972040"/>
                  </a:lnTo>
                  <a:lnTo>
                    <a:pt x="9591992" y="9935718"/>
                  </a:lnTo>
                  <a:lnTo>
                    <a:pt x="9836201" y="9935718"/>
                  </a:lnTo>
                  <a:lnTo>
                    <a:pt x="9836201" y="9972040"/>
                  </a:lnTo>
                  <a:lnTo>
                    <a:pt x="9843402" y="9972040"/>
                  </a:lnTo>
                  <a:lnTo>
                    <a:pt x="9843402" y="9935718"/>
                  </a:lnTo>
                  <a:lnTo>
                    <a:pt x="10087610" y="9935718"/>
                  </a:lnTo>
                  <a:lnTo>
                    <a:pt x="10087610" y="9972040"/>
                  </a:lnTo>
                  <a:lnTo>
                    <a:pt x="10094811" y="9972040"/>
                  </a:lnTo>
                  <a:lnTo>
                    <a:pt x="10094811" y="9935718"/>
                  </a:lnTo>
                  <a:lnTo>
                    <a:pt x="10339019" y="9935718"/>
                  </a:lnTo>
                  <a:lnTo>
                    <a:pt x="10339019" y="9972040"/>
                  </a:lnTo>
                  <a:lnTo>
                    <a:pt x="10346220" y="9972040"/>
                  </a:lnTo>
                  <a:lnTo>
                    <a:pt x="10346220" y="9935718"/>
                  </a:lnTo>
                  <a:lnTo>
                    <a:pt x="10590428" y="9935718"/>
                  </a:lnTo>
                  <a:lnTo>
                    <a:pt x="10590428" y="9972040"/>
                  </a:lnTo>
                  <a:lnTo>
                    <a:pt x="10597629" y="9972040"/>
                  </a:lnTo>
                  <a:lnTo>
                    <a:pt x="10597629" y="9935718"/>
                  </a:lnTo>
                  <a:lnTo>
                    <a:pt x="10841838" y="9935718"/>
                  </a:lnTo>
                  <a:lnTo>
                    <a:pt x="10841838" y="9972040"/>
                  </a:lnTo>
                  <a:lnTo>
                    <a:pt x="10849039" y="9972040"/>
                  </a:lnTo>
                  <a:lnTo>
                    <a:pt x="10849039" y="9935718"/>
                  </a:lnTo>
                  <a:lnTo>
                    <a:pt x="11093247" y="9935718"/>
                  </a:lnTo>
                  <a:lnTo>
                    <a:pt x="11093247" y="9972040"/>
                  </a:lnTo>
                  <a:lnTo>
                    <a:pt x="11100448" y="9972040"/>
                  </a:lnTo>
                  <a:lnTo>
                    <a:pt x="11100448" y="9935718"/>
                  </a:lnTo>
                  <a:lnTo>
                    <a:pt x="11344656" y="9935718"/>
                  </a:lnTo>
                  <a:lnTo>
                    <a:pt x="11344656" y="9972040"/>
                  </a:lnTo>
                  <a:lnTo>
                    <a:pt x="11351857" y="9972040"/>
                  </a:lnTo>
                  <a:lnTo>
                    <a:pt x="11351857" y="9935718"/>
                  </a:lnTo>
                  <a:lnTo>
                    <a:pt x="11596065" y="9935718"/>
                  </a:lnTo>
                  <a:lnTo>
                    <a:pt x="11596065" y="9972040"/>
                  </a:lnTo>
                  <a:lnTo>
                    <a:pt x="11603266" y="9972040"/>
                  </a:lnTo>
                  <a:lnTo>
                    <a:pt x="11603266" y="9935718"/>
                  </a:lnTo>
                  <a:lnTo>
                    <a:pt x="11847474" y="9935718"/>
                  </a:lnTo>
                  <a:lnTo>
                    <a:pt x="11847474" y="9972040"/>
                  </a:lnTo>
                  <a:lnTo>
                    <a:pt x="11854675" y="9972040"/>
                  </a:lnTo>
                  <a:lnTo>
                    <a:pt x="11854675" y="9935718"/>
                  </a:lnTo>
                  <a:lnTo>
                    <a:pt x="12098884" y="9935718"/>
                  </a:lnTo>
                  <a:lnTo>
                    <a:pt x="12098884" y="9972040"/>
                  </a:lnTo>
                  <a:lnTo>
                    <a:pt x="12106085" y="9972040"/>
                  </a:lnTo>
                  <a:lnTo>
                    <a:pt x="12106085" y="9935718"/>
                  </a:lnTo>
                  <a:lnTo>
                    <a:pt x="12350293" y="9935718"/>
                  </a:lnTo>
                  <a:lnTo>
                    <a:pt x="12350293" y="9972040"/>
                  </a:lnTo>
                  <a:lnTo>
                    <a:pt x="12357494" y="9972040"/>
                  </a:lnTo>
                  <a:lnTo>
                    <a:pt x="12357494" y="9935718"/>
                  </a:lnTo>
                  <a:lnTo>
                    <a:pt x="12601702" y="9935718"/>
                  </a:lnTo>
                  <a:lnTo>
                    <a:pt x="12601702" y="9972040"/>
                  </a:lnTo>
                  <a:lnTo>
                    <a:pt x="12608903" y="9972040"/>
                  </a:lnTo>
                  <a:lnTo>
                    <a:pt x="12608903" y="9935718"/>
                  </a:lnTo>
                  <a:lnTo>
                    <a:pt x="12853111" y="9935718"/>
                  </a:lnTo>
                  <a:lnTo>
                    <a:pt x="12853111" y="9972040"/>
                  </a:lnTo>
                  <a:lnTo>
                    <a:pt x="12860312" y="9972040"/>
                  </a:lnTo>
                  <a:lnTo>
                    <a:pt x="12860312" y="9935718"/>
                  </a:lnTo>
                  <a:lnTo>
                    <a:pt x="13104521" y="9935718"/>
                  </a:lnTo>
                  <a:lnTo>
                    <a:pt x="13104521" y="9972040"/>
                  </a:lnTo>
                  <a:lnTo>
                    <a:pt x="13111721" y="9972040"/>
                  </a:lnTo>
                  <a:lnTo>
                    <a:pt x="13111721" y="9935718"/>
                  </a:lnTo>
                  <a:lnTo>
                    <a:pt x="13355930" y="9935718"/>
                  </a:lnTo>
                  <a:lnTo>
                    <a:pt x="13355930" y="9972040"/>
                  </a:lnTo>
                  <a:lnTo>
                    <a:pt x="13363131" y="9972040"/>
                  </a:lnTo>
                  <a:lnTo>
                    <a:pt x="13363131" y="9935718"/>
                  </a:lnTo>
                  <a:lnTo>
                    <a:pt x="13607339" y="9935718"/>
                  </a:lnTo>
                  <a:lnTo>
                    <a:pt x="13607339" y="9972040"/>
                  </a:lnTo>
                  <a:lnTo>
                    <a:pt x="13614540" y="9972040"/>
                  </a:lnTo>
                  <a:lnTo>
                    <a:pt x="13614540" y="9935718"/>
                  </a:lnTo>
                  <a:lnTo>
                    <a:pt x="13858761" y="9935718"/>
                  </a:lnTo>
                  <a:lnTo>
                    <a:pt x="13858761" y="9972040"/>
                  </a:lnTo>
                  <a:lnTo>
                    <a:pt x="13865962" y="9972040"/>
                  </a:lnTo>
                  <a:lnTo>
                    <a:pt x="13865962" y="9935718"/>
                  </a:lnTo>
                  <a:lnTo>
                    <a:pt x="14110170" y="9935718"/>
                  </a:lnTo>
                  <a:lnTo>
                    <a:pt x="14110170" y="9972040"/>
                  </a:lnTo>
                  <a:lnTo>
                    <a:pt x="14117371" y="9972040"/>
                  </a:lnTo>
                  <a:lnTo>
                    <a:pt x="14117371" y="9935718"/>
                  </a:lnTo>
                  <a:lnTo>
                    <a:pt x="14361567" y="9935718"/>
                  </a:lnTo>
                  <a:lnTo>
                    <a:pt x="14361567" y="9972040"/>
                  </a:lnTo>
                  <a:lnTo>
                    <a:pt x="14368767" y="9972040"/>
                  </a:lnTo>
                  <a:lnTo>
                    <a:pt x="14368767" y="9935718"/>
                  </a:lnTo>
                  <a:lnTo>
                    <a:pt x="14399997" y="9935718"/>
                  </a:lnTo>
                  <a:lnTo>
                    <a:pt x="14399997" y="9928517"/>
                  </a:lnTo>
                  <a:close/>
                </a:path>
              </a:pathLst>
            </a:custGeom>
            <a:solidFill>
              <a:srgbClr val="B5B6B6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7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15120011" y="0"/>
                  </a:moveTo>
                  <a:lnTo>
                    <a:pt x="0" y="0"/>
                  </a:lnTo>
                  <a:lnTo>
                    <a:pt x="0" y="360680"/>
                  </a:lnTo>
                  <a:lnTo>
                    <a:pt x="0" y="10332720"/>
                  </a:lnTo>
                  <a:lnTo>
                    <a:pt x="0" y="10692130"/>
                  </a:lnTo>
                  <a:lnTo>
                    <a:pt x="15120011" y="10692130"/>
                  </a:lnTo>
                  <a:lnTo>
                    <a:pt x="15120011" y="10332720"/>
                  </a:lnTo>
                  <a:lnTo>
                    <a:pt x="360006" y="10332720"/>
                  </a:lnTo>
                  <a:lnTo>
                    <a:pt x="360006" y="360680"/>
                  </a:lnTo>
                  <a:lnTo>
                    <a:pt x="14760004" y="360680"/>
                  </a:lnTo>
                  <a:lnTo>
                    <a:pt x="14760004" y="10332136"/>
                  </a:lnTo>
                  <a:lnTo>
                    <a:pt x="15120011" y="10332136"/>
                  </a:lnTo>
                  <a:lnTo>
                    <a:pt x="15120011" y="360680"/>
                  </a:lnTo>
                  <a:lnTo>
                    <a:pt x="15120011" y="360146"/>
                  </a:lnTo>
                  <a:lnTo>
                    <a:pt x="15120011" y="0"/>
                  </a:lnTo>
                  <a:close/>
                </a:path>
              </a:pathLst>
            </a:custGeom>
            <a:solidFill>
              <a:srgbClr val="91C9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0298" y="10477659"/>
              <a:ext cx="134551" cy="96462"/>
            </a:xfrm>
            <a:prstGeom prst="rect">
              <a:avLst/>
            </a:prstGeom>
          </p:spPr>
        </p:pic>
        <p:pic>
          <p:nvPicPr>
            <p:cNvPr id="6" name="object 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5766" y="10477671"/>
              <a:ext cx="133978" cy="96461"/>
            </a:xfrm>
            <a:prstGeom prst="rect">
              <a:avLst/>
            </a:prstGeom>
          </p:spPr>
        </p:pic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098" y="484837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90">
                  <a:moveTo>
                    <a:pt x="251993" y="0"/>
                  </a:moveTo>
                  <a:lnTo>
                    <a:pt x="206698" y="4060"/>
                  </a:lnTo>
                  <a:lnTo>
                    <a:pt x="164066" y="15766"/>
                  </a:lnTo>
                  <a:lnTo>
                    <a:pt x="124809" y="34406"/>
                  </a:lnTo>
                  <a:lnTo>
                    <a:pt x="89639" y="59268"/>
                  </a:lnTo>
                  <a:lnTo>
                    <a:pt x="59267" y="89641"/>
                  </a:lnTo>
                  <a:lnTo>
                    <a:pt x="34405" y="124813"/>
                  </a:lnTo>
                  <a:lnTo>
                    <a:pt x="15765" y="164072"/>
                  </a:lnTo>
                  <a:lnTo>
                    <a:pt x="4060" y="206707"/>
                  </a:lnTo>
                  <a:lnTo>
                    <a:pt x="0" y="252006"/>
                  </a:lnTo>
                  <a:lnTo>
                    <a:pt x="4060" y="297304"/>
                  </a:lnTo>
                  <a:lnTo>
                    <a:pt x="15765" y="339939"/>
                  </a:lnTo>
                  <a:lnTo>
                    <a:pt x="34405" y="379198"/>
                  </a:lnTo>
                  <a:lnTo>
                    <a:pt x="59267" y="414370"/>
                  </a:lnTo>
                  <a:lnTo>
                    <a:pt x="89639" y="444743"/>
                  </a:lnTo>
                  <a:lnTo>
                    <a:pt x="124809" y="469606"/>
                  </a:lnTo>
                  <a:lnTo>
                    <a:pt x="164066" y="488246"/>
                  </a:lnTo>
                  <a:lnTo>
                    <a:pt x="206698" y="499952"/>
                  </a:lnTo>
                  <a:lnTo>
                    <a:pt x="251993" y="504012"/>
                  </a:lnTo>
                  <a:lnTo>
                    <a:pt x="297291" y="499952"/>
                  </a:lnTo>
                  <a:lnTo>
                    <a:pt x="339926" y="488246"/>
                  </a:lnTo>
                  <a:lnTo>
                    <a:pt x="379185" y="469606"/>
                  </a:lnTo>
                  <a:lnTo>
                    <a:pt x="414357" y="444743"/>
                  </a:lnTo>
                  <a:lnTo>
                    <a:pt x="444730" y="414370"/>
                  </a:lnTo>
                  <a:lnTo>
                    <a:pt x="469593" y="379198"/>
                  </a:lnTo>
                  <a:lnTo>
                    <a:pt x="488233" y="339939"/>
                  </a:lnTo>
                  <a:lnTo>
                    <a:pt x="499939" y="297304"/>
                  </a:lnTo>
                  <a:lnTo>
                    <a:pt x="503999" y="252006"/>
                  </a:lnTo>
                  <a:lnTo>
                    <a:pt x="499939" y="206707"/>
                  </a:lnTo>
                  <a:lnTo>
                    <a:pt x="488233" y="164072"/>
                  </a:lnTo>
                  <a:lnTo>
                    <a:pt x="469593" y="124813"/>
                  </a:lnTo>
                  <a:lnTo>
                    <a:pt x="444730" y="89641"/>
                  </a:lnTo>
                  <a:lnTo>
                    <a:pt x="414357" y="59268"/>
                  </a:lnTo>
                  <a:lnTo>
                    <a:pt x="379185" y="34406"/>
                  </a:lnTo>
                  <a:lnTo>
                    <a:pt x="339926" y="15766"/>
                  </a:lnTo>
                  <a:lnTo>
                    <a:pt x="297291" y="4060"/>
                  </a:lnTo>
                  <a:lnTo>
                    <a:pt x="251993" y="0"/>
                  </a:lnTo>
                  <a:close/>
                </a:path>
              </a:pathLst>
            </a:custGeom>
            <a:solidFill>
              <a:srgbClr val="009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702" y="662587"/>
              <a:ext cx="367056" cy="145740"/>
            </a:xfrm>
            <a:prstGeom prst="rect">
              <a:avLst/>
            </a:prstGeom>
          </p:spPr>
        </p:pic>
        <p:pic>
          <p:nvPicPr>
            <p:cNvPr id="9" name="object 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9015" y="515302"/>
              <a:ext cx="2306749" cy="169585"/>
            </a:xfrm>
            <a:prstGeom prst="rect">
              <a:avLst/>
            </a:prstGeom>
          </p:spPr>
        </p:pic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6944" y="806043"/>
              <a:ext cx="2499360" cy="343535"/>
            </a:xfrm>
            <a:custGeom>
              <a:avLst/>
              <a:gdLst/>
              <a:ahLst/>
              <a:cxnLst/>
              <a:rect l="l" t="t" r="r" b="b"/>
              <a:pathLst>
                <a:path w="2499360" h="343534">
                  <a:moveTo>
                    <a:pt x="124574" y="244475"/>
                  </a:moveTo>
                  <a:lnTo>
                    <a:pt x="123431" y="237959"/>
                  </a:lnTo>
                  <a:lnTo>
                    <a:pt x="121373" y="234391"/>
                  </a:lnTo>
                  <a:lnTo>
                    <a:pt x="120027" y="232054"/>
                  </a:lnTo>
                  <a:lnTo>
                    <a:pt x="114401" y="227761"/>
                  </a:lnTo>
                  <a:lnTo>
                    <a:pt x="106578" y="226110"/>
                  </a:lnTo>
                  <a:lnTo>
                    <a:pt x="102069" y="227203"/>
                  </a:lnTo>
                  <a:lnTo>
                    <a:pt x="94284" y="229704"/>
                  </a:lnTo>
                  <a:lnTo>
                    <a:pt x="80645" y="234391"/>
                  </a:lnTo>
                  <a:lnTo>
                    <a:pt x="80645" y="158788"/>
                  </a:lnTo>
                  <a:lnTo>
                    <a:pt x="94437" y="158521"/>
                  </a:lnTo>
                  <a:lnTo>
                    <a:pt x="105130" y="156629"/>
                  </a:lnTo>
                  <a:lnTo>
                    <a:pt x="112039" y="151498"/>
                  </a:lnTo>
                  <a:lnTo>
                    <a:pt x="114490" y="141503"/>
                  </a:lnTo>
                  <a:lnTo>
                    <a:pt x="111988" y="131305"/>
                  </a:lnTo>
                  <a:lnTo>
                    <a:pt x="105003" y="126060"/>
                  </a:lnTo>
                  <a:lnTo>
                    <a:pt x="94297" y="124142"/>
                  </a:lnTo>
                  <a:lnTo>
                    <a:pt x="80645" y="123863"/>
                  </a:lnTo>
                  <a:lnTo>
                    <a:pt x="80645" y="61214"/>
                  </a:lnTo>
                  <a:lnTo>
                    <a:pt x="88569" y="61214"/>
                  </a:lnTo>
                  <a:lnTo>
                    <a:pt x="98996" y="60934"/>
                  </a:lnTo>
                  <a:lnTo>
                    <a:pt x="108242" y="59004"/>
                  </a:lnTo>
                  <a:lnTo>
                    <a:pt x="114846" y="53759"/>
                  </a:lnTo>
                  <a:lnTo>
                    <a:pt x="117373" y="43561"/>
                  </a:lnTo>
                  <a:lnTo>
                    <a:pt x="114846" y="33159"/>
                  </a:lnTo>
                  <a:lnTo>
                    <a:pt x="108242" y="27813"/>
                  </a:lnTo>
                  <a:lnTo>
                    <a:pt x="98996" y="25844"/>
                  </a:lnTo>
                  <a:lnTo>
                    <a:pt x="88569" y="25565"/>
                  </a:lnTo>
                  <a:lnTo>
                    <a:pt x="30607" y="25565"/>
                  </a:lnTo>
                  <a:lnTo>
                    <a:pt x="20332" y="25844"/>
                  </a:lnTo>
                  <a:lnTo>
                    <a:pt x="11074" y="27813"/>
                  </a:lnTo>
                  <a:lnTo>
                    <a:pt x="4381" y="33159"/>
                  </a:lnTo>
                  <a:lnTo>
                    <a:pt x="1803" y="43561"/>
                  </a:lnTo>
                  <a:lnTo>
                    <a:pt x="4381" y="53759"/>
                  </a:lnTo>
                  <a:lnTo>
                    <a:pt x="11074" y="59004"/>
                  </a:lnTo>
                  <a:lnTo>
                    <a:pt x="20332" y="60934"/>
                  </a:lnTo>
                  <a:lnTo>
                    <a:pt x="30607" y="61214"/>
                  </a:lnTo>
                  <a:lnTo>
                    <a:pt x="45364" y="61214"/>
                  </a:lnTo>
                  <a:lnTo>
                    <a:pt x="45364" y="123863"/>
                  </a:lnTo>
                  <a:lnTo>
                    <a:pt x="33477" y="123863"/>
                  </a:lnTo>
                  <a:lnTo>
                    <a:pt x="23202" y="124142"/>
                  </a:lnTo>
                  <a:lnTo>
                    <a:pt x="13944" y="126060"/>
                  </a:lnTo>
                  <a:lnTo>
                    <a:pt x="7251" y="131305"/>
                  </a:lnTo>
                  <a:lnTo>
                    <a:pt x="4673" y="141503"/>
                  </a:lnTo>
                  <a:lnTo>
                    <a:pt x="7251" y="151498"/>
                  </a:lnTo>
                  <a:lnTo>
                    <a:pt x="13944" y="156629"/>
                  </a:lnTo>
                  <a:lnTo>
                    <a:pt x="23202" y="158521"/>
                  </a:lnTo>
                  <a:lnTo>
                    <a:pt x="33477" y="158788"/>
                  </a:lnTo>
                  <a:lnTo>
                    <a:pt x="45364" y="158788"/>
                  </a:lnTo>
                  <a:lnTo>
                    <a:pt x="45364" y="244475"/>
                  </a:lnTo>
                  <a:lnTo>
                    <a:pt x="18072" y="249796"/>
                  </a:lnTo>
                  <a:lnTo>
                    <a:pt x="11150" y="251320"/>
                  </a:lnTo>
                  <a:lnTo>
                    <a:pt x="0" y="254203"/>
                  </a:lnTo>
                  <a:lnTo>
                    <a:pt x="0" y="267881"/>
                  </a:lnTo>
                  <a:lnTo>
                    <a:pt x="18719" y="286245"/>
                  </a:lnTo>
                  <a:lnTo>
                    <a:pt x="30264" y="284962"/>
                  </a:lnTo>
                  <a:lnTo>
                    <a:pt x="70916" y="275907"/>
                  </a:lnTo>
                  <a:lnTo>
                    <a:pt x="107403" y="263817"/>
                  </a:lnTo>
                  <a:lnTo>
                    <a:pt x="122720" y="252857"/>
                  </a:lnTo>
                  <a:lnTo>
                    <a:pt x="124574" y="244475"/>
                  </a:lnTo>
                  <a:close/>
                </a:path>
                <a:path w="2499360" h="343534">
                  <a:moveTo>
                    <a:pt x="335203" y="269684"/>
                  </a:moveTo>
                  <a:lnTo>
                    <a:pt x="334606" y="263817"/>
                  </a:lnTo>
                  <a:lnTo>
                    <a:pt x="334518" y="262978"/>
                  </a:lnTo>
                  <a:lnTo>
                    <a:pt x="331838" y="256311"/>
                  </a:lnTo>
                  <a:lnTo>
                    <a:pt x="326377" y="251320"/>
                  </a:lnTo>
                  <a:lnTo>
                    <a:pt x="326783" y="251320"/>
                  </a:lnTo>
                  <a:lnTo>
                    <a:pt x="316839" y="249161"/>
                  </a:lnTo>
                  <a:lnTo>
                    <a:pt x="308381" y="251320"/>
                  </a:lnTo>
                  <a:lnTo>
                    <a:pt x="303796" y="257175"/>
                  </a:lnTo>
                  <a:lnTo>
                    <a:pt x="301764" y="265861"/>
                  </a:lnTo>
                  <a:lnTo>
                    <a:pt x="301040" y="275907"/>
                  </a:lnTo>
                  <a:lnTo>
                    <a:pt x="301002" y="276517"/>
                  </a:lnTo>
                  <a:lnTo>
                    <a:pt x="298869" y="289483"/>
                  </a:lnTo>
                  <a:lnTo>
                    <a:pt x="298767" y="290118"/>
                  </a:lnTo>
                  <a:lnTo>
                    <a:pt x="294424" y="297586"/>
                  </a:lnTo>
                  <a:lnTo>
                    <a:pt x="288340" y="300723"/>
                  </a:lnTo>
                  <a:lnTo>
                    <a:pt x="280835" y="301371"/>
                  </a:lnTo>
                  <a:lnTo>
                    <a:pt x="264998" y="301371"/>
                  </a:lnTo>
                  <a:lnTo>
                    <a:pt x="264998" y="234391"/>
                  </a:lnTo>
                  <a:lnTo>
                    <a:pt x="285877" y="234391"/>
                  </a:lnTo>
                  <a:lnTo>
                    <a:pt x="303225" y="231482"/>
                  </a:lnTo>
                  <a:lnTo>
                    <a:pt x="313651" y="224129"/>
                  </a:lnTo>
                  <a:lnTo>
                    <a:pt x="318744" y="214350"/>
                  </a:lnTo>
                  <a:lnTo>
                    <a:pt x="320090" y="204152"/>
                  </a:lnTo>
                  <a:lnTo>
                    <a:pt x="320090" y="199834"/>
                  </a:lnTo>
                  <a:lnTo>
                    <a:pt x="320090" y="169227"/>
                  </a:lnTo>
                  <a:lnTo>
                    <a:pt x="320090" y="42849"/>
                  </a:lnTo>
                  <a:lnTo>
                    <a:pt x="316928" y="27813"/>
                  </a:lnTo>
                  <a:lnTo>
                    <a:pt x="308800" y="18542"/>
                  </a:lnTo>
                  <a:lnTo>
                    <a:pt x="297764" y="13881"/>
                  </a:lnTo>
                  <a:lnTo>
                    <a:pt x="285877" y="12598"/>
                  </a:lnTo>
                  <a:lnTo>
                    <a:pt x="284441" y="12598"/>
                  </a:lnTo>
                  <a:lnTo>
                    <a:pt x="284441" y="49326"/>
                  </a:lnTo>
                  <a:lnTo>
                    <a:pt x="284441" y="76339"/>
                  </a:lnTo>
                  <a:lnTo>
                    <a:pt x="284441" y="108369"/>
                  </a:lnTo>
                  <a:lnTo>
                    <a:pt x="284441" y="137528"/>
                  </a:lnTo>
                  <a:lnTo>
                    <a:pt x="284441" y="169227"/>
                  </a:lnTo>
                  <a:lnTo>
                    <a:pt x="284441" y="198031"/>
                  </a:lnTo>
                  <a:lnTo>
                    <a:pt x="279400" y="199834"/>
                  </a:lnTo>
                  <a:lnTo>
                    <a:pt x="163817" y="199834"/>
                  </a:lnTo>
                  <a:lnTo>
                    <a:pt x="158775" y="198031"/>
                  </a:lnTo>
                  <a:lnTo>
                    <a:pt x="158775" y="169227"/>
                  </a:lnTo>
                  <a:lnTo>
                    <a:pt x="284441" y="169227"/>
                  </a:lnTo>
                  <a:lnTo>
                    <a:pt x="284441" y="137528"/>
                  </a:lnTo>
                  <a:lnTo>
                    <a:pt x="158775" y="137528"/>
                  </a:lnTo>
                  <a:lnTo>
                    <a:pt x="158775" y="108369"/>
                  </a:lnTo>
                  <a:lnTo>
                    <a:pt x="284441" y="108369"/>
                  </a:lnTo>
                  <a:lnTo>
                    <a:pt x="284441" y="76339"/>
                  </a:lnTo>
                  <a:lnTo>
                    <a:pt x="158775" y="76339"/>
                  </a:lnTo>
                  <a:lnTo>
                    <a:pt x="158775" y="48971"/>
                  </a:lnTo>
                  <a:lnTo>
                    <a:pt x="163817" y="47523"/>
                  </a:lnTo>
                  <a:lnTo>
                    <a:pt x="279400" y="47523"/>
                  </a:lnTo>
                  <a:lnTo>
                    <a:pt x="284441" y="49326"/>
                  </a:lnTo>
                  <a:lnTo>
                    <a:pt x="284441" y="12598"/>
                  </a:lnTo>
                  <a:lnTo>
                    <a:pt x="157340" y="12598"/>
                  </a:lnTo>
                  <a:lnTo>
                    <a:pt x="139992" y="15494"/>
                  </a:lnTo>
                  <a:lnTo>
                    <a:pt x="129578" y="22860"/>
                  </a:lnTo>
                  <a:lnTo>
                    <a:pt x="124485" y="32651"/>
                  </a:lnTo>
                  <a:lnTo>
                    <a:pt x="123139" y="42849"/>
                  </a:lnTo>
                  <a:lnTo>
                    <a:pt x="123139" y="204152"/>
                  </a:lnTo>
                  <a:lnTo>
                    <a:pt x="126301" y="219202"/>
                  </a:lnTo>
                  <a:lnTo>
                    <a:pt x="134429" y="228447"/>
                  </a:lnTo>
                  <a:lnTo>
                    <a:pt x="145465" y="233108"/>
                  </a:lnTo>
                  <a:lnTo>
                    <a:pt x="157340" y="234391"/>
                  </a:lnTo>
                  <a:lnTo>
                    <a:pt x="164896" y="234391"/>
                  </a:lnTo>
                  <a:lnTo>
                    <a:pt x="159639" y="259600"/>
                  </a:lnTo>
                  <a:lnTo>
                    <a:pt x="149059" y="277241"/>
                  </a:lnTo>
                  <a:lnTo>
                    <a:pt x="134429" y="289483"/>
                  </a:lnTo>
                  <a:lnTo>
                    <a:pt x="117017" y="298488"/>
                  </a:lnTo>
                  <a:lnTo>
                    <a:pt x="104216" y="304139"/>
                  </a:lnTo>
                  <a:lnTo>
                    <a:pt x="96405" y="308660"/>
                  </a:lnTo>
                  <a:lnTo>
                    <a:pt x="92506" y="313575"/>
                  </a:lnTo>
                  <a:lnTo>
                    <a:pt x="91452" y="320446"/>
                  </a:lnTo>
                  <a:lnTo>
                    <a:pt x="91452" y="329819"/>
                  </a:lnTo>
                  <a:lnTo>
                    <a:pt x="98653" y="338810"/>
                  </a:lnTo>
                  <a:lnTo>
                    <a:pt x="108737" y="338810"/>
                  </a:lnTo>
                  <a:lnTo>
                    <a:pt x="146456" y="323621"/>
                  </a:lnTo>
                  <a:lnTo>
                    <a:pt x="180898" y="295960"/>
                  </a:lnTo>
                  <a:lnTo>
                    <a:pt x="198678" y="251320"/>
                  </a:lnTo>
                  <a:lnTo>
                    <a:pt x="200190" y="234391"/>
                  </a:lnTo>
                  <a:lnTo>
                    <a:pt x="229704" y="234391"/>
                  </a:lnTo>
                  <a:lnTo>
                    <a:pt x="229781" y="298488"/>
                  </a:lnTo>
                  <a:lnTo>
                    <a:pt x="230225" y="307365"/>
                  </a:lnTo>
                  <a:lnTo>
                    <a:pt x="230301" y="308660"/>
                  </a:lnTo>
                  <a:lnTo>
                    <a:pt x="230403" y="310845"/>
                  </a:lnTo>
                  <a:lnTo>
                    <a:pt x="235331" y="322973"/>
                  </a:lnTo>
                  <a:lnTo>
                    <a:pt x="248691" y="331584"/>
                  </a:lnTo>
                  <a:lnTo>
                    <a:pt x="274713" y="334860"/>
                  </a:lnTo>
                  <a:lnTo>
                    <a:pt x="295706" y="333844"/>
                  </a:lnTo>
                  <a:lnTo>
                    <a:pt x="315226" y="326707"/>
                  </a:lnTo>
                  <a:lnTo>
                    <a:pt x="329603" y="307365"/>
                  </a:lnTo>
                  <a:lnTo>
                    <a:pt x="330492" y="301371"/>
                  </a:lnTo>
                  <a:lnTo>
                    <a:pt x="335203" y="269684"/>
                  </a:lnTo>
                  <a:close/>
                </a:path>
                <a:path w="2499360" h="343534">
                  <a:moveTo>
                    <a:pt x="691972" y="269316"/>
                  </a:moveTo>
                  <a:lnTo>
                    <a:pt x="689521" y="258229"/>
                  </a:lnTo>
                  <a:lnTo>
                    <a:pt x="683958" y="252437"/>
                  </a:lnTo>
                  <a:lnTo>
                    <a:pt x="678002" y="250240"/>
                  </a:lnTo>
                  <a:lnTo>
                    <a:pt x="674331" y="249885"/>
                  </a:lnTo>
                  <a:lnTo>
                    <a:pt x="659206" y="249885"/>
                  </a:lnTo>
                  <a:lnTo>
                    <a:pt x="657047" y="263918"/>
                  </a:lnTo>
                  <a:lnTo>
                    <a:pt x="656691" y="267525"/>
                  </a:lnTo>
                  <a:lnTo>
                    <a:pt x="653529" y="283895"/>
                  </a:lnTo>
                  <a:lnTo>
                    <a:pt x="648766" y="294297"/>
                  </a:lnTo>
                  <a:lnTo>
                    <a:pt x="641286" y="299770"/>
                  </a:lnTo>
                  <a:lnTo>
                    <a:pt x="630047" y="301371"/>
                  </a:lnTo>
                  <a:lnTo>
                    <a:pt x="553351" y="301371"/>
                  </a:lnTo>
                  <a:lnTo>
                    <a:pt x="540677" y="299554"/>
                  </a:lnTo>
                  <a:lnTo>
                    <a:pt x="533501" y="295198"/>
                  </a:lnTo>
                  <a:lnTo>
                    <a:pt x="530313" y="289966"/>
                  </a:lnTo>
                  <a:lnTo>
                    <a:pt x="529590" y="285521"/>
                  </a:lnTo>
                  <a:lnTo>
                    <a:pt x="529590" y="141147"/>
                  </a:lnTo>
                  <a:lnTo>
                    <a:pt x="574598" y="128181"/>
                  </a:lnTo>
                  <a:lnTo>
                    <a:pt x="574598" y="239077"/>
                  </a:lnTo>
                  <a:lnTo>
                    <a:pt x="574865" y="249047"/>
                  </a:lnTo>
                  <a:lnTo>
                    <a:pt x="576707" y="258343"/>
                  </a:lnTo>
                  <a:lnTo>
                    <a:pt x="581736" y="265201"/>
                  </a:lnTo>
                  <a:lnTo>
                    <a:pt x="591515" y="267881"/>
                  </a:lnTo>
                  <a:lnTo>
                    <a:pt x="601510" y="265201"/>
                  </a:lnTo>
                  <a:lnTo>
                    <a:pt x="606640" y="258343"/>
                  </a:lnTo>
                  <a:lnTo>
                    <a:pt x="608533" y="249047"/>
                  </a:lnTo>
                  <a:lnTo>
                    <a:pt x="608799" y="239077"/>
                  </a:lnTo>
                  <a:lnTo>
                    <a:pt x="608799" y="118097"/>
                  </a:lnTo>
                  <a:lnTo>
                    <a:pt x="640130" y="109093"/>
                  </a:lnTo>
                  <a:lnTo>
                    <a:pt x="646963" y="108381"/>
                  </a:lnTo>
                  <a:lnTo>
                    <a:pt x="646963" y="203428"/>
                  </a:lnTo>
                  <a:lnTo>
                    <a:pt x="616369" y="203428"/>
                  </a:lnTo>
                  <a:lnTo>
                    <a:pt x="616369" y="220357"/>
                  </a:lnTo>
                  <a:lnTo>
                    <a:pt x="619099" y="231381"/>
                  </a:lnTo>
                  <a:lnTo>
                    <a:pt x="625817" y="237045"/>
                  </a:lnTo>
                  <a:lnTo>
                    <a:pt x="634288" y="239128"/>
                  </a:lnTo>
                  <a:lnTo>
                    <a:pt x="642289" y="239433"/>
                  </a:lnTo>
                  <a:lnTo>
                    <a:pt x="664578" y="236207"/>
                  </a:lnTo>
                  <a:lnTo>
                    <a:pt x="676402" y="228231"/>
                  </a:lnTo>
                  <a:lnTo>
                    <a:pt x="681062" y="218020"/>
                  </a:lnTo>
                  <a:lnTo>
                    <a:pt x="681888" y="208114"/>
                  </a:lnTo>
                  <a:lnTo>
                    <a:pt x="681888" y="102616"/>
                  </a:lnTo>
                  <a:lnTo>
                    <a:pt x="680173" y="89154"/>
                  </a:lnTo>
                  <a:lnTo>
                    <a:pt x="675220" y="79209"/>
                  </a:lnTo>
                  <a:lnTo>
                    <a:pt x="667308" y="73037"/>
                  </a:lnTo>
                  <a:lnTo>
                    <a:pt x="656691" y="70929"/>
                  </a:lnTo>
                  <a:lnTo>
                    <a:pt x="652373" y="70929"/>
                  </a:lnTo>
                  <a:lnTo>
                    <a:pt x="650214" y="71653"/>
                  </a:lnTo>
                  <a:lnTo>
                    <a:pt x="608799" y="82816"/>
                  </a:lnTo>
                  <a:lnTo>
                    <a:pt x="608799" y="36728"/>
                  </a:lnTo>
                  <a:lnTo>
                    <a:pt x="608533" y="26606"/>
                  </a:lnTo>
                  <a:lnTo>
                    <a:pt x="606640" y="17322"/>
                  </a:lnTo>
                  <a:lnTo>
                    <a:pt x="601510" y="10553"/>
                  </a:lnTo>
                  <a:lnTo>
                    <a:pt x="591515" y="7924"/>
                  </a:lnTo>
                  <a:lnTo>
                    <a:pt x="581736" y="10553"/>
                  </a:lnTo>
                  <a:lnTo>
                    <a:pt x="576707" y="17322"/>
                  </a:lnTo>
                  <a:lnTo>
                    <a:pt x="574865" y="26606"/>
                  </a:lnTo>
                  <a:lnTo>
                    <a:pt x="574598" y="36728"/>
                  </a:lnTo>
                  <a:lnTo>
                    <a:pt x="574598" y="92176"/>
                  </a:lnTo>
                  <a:lnTo>
                    <a:pt x="529590" y="104419"/>
                  </a:lnTo>
                  <a:lnTo>
                    <a:pt x="529590" y="64452"/>
                  </a:lnTo>
                  <a:lnTo>
                    <a:pt x="529323" y="54483"/>
                  </a:lnTo>
                  <a:lnTo>
                    <a:pt x="527469" y="45186"/>
                  </a:lnTo>
                  <a:lnTo>
                    <a:pt x="522452" y="38315"/>
                  </a:lnTo>
                  <a:lnTo>
                    <a:pt x="512673" y="35648"/>
                  </a:lnTo>
                  <a:lnTo>
                    <a:pt x="502881" y="38315"/>
                  </a:lnTo>
                  <a:lnTo>
                    <a:pt x="497852" y="45186"/>
                  </a:lnTo>
                  <a:lnTo>
                    <a:pt x="496011" y="54483"/>
                  </a:lnTo>
                  <a:lnTo>
                    <a:pt x="495744" y="64452"/>
                  </a:lnTo>
                  <a:lnTo>
                    <a:pt x="495744" y="113779"/>
                  </a:lnTo>
                  <a:lnTo>
                    <a:pt x="473786" y="119545"/>
                  </a:lnTo>
                  <a:lnTo>
                    <a:pt x="478104" y="114503"/>
                  </a:lnTo>
                  <a:lnTo>
                    <a:pt x="478104" y="107302"/>
                  </a:lnTo>
                  <a:lnTo>
                    <a:pt x="475576" y="96685"/>
                  </a:lnTo>
                  <a:lnTo>
                    <a:pt x="468960" y="91224"/>
                  </a:lnTo>
                  <a:lnTo>
                    <a:pt x="459714" y="89217"/>
                  </a:lnTo>
                  <a:lnTo>
                    <a:pt x="449300" y="88938"/>
                  </a:lnTo>
                  <a:lnTo>
                    <a:pt x="439216" y="88938"/>
                  </a:lnTo>
                  <a:lnTo>
                    <a:pt x="439216" y="46088"/>
                  </a:lnTo>
                  <a:lnTo>
                    <a:pt x="438950" y="36118"/>
                  </a:lnTo>
                  <a:lnTo>
                    <a:pt x="437095" y="26822"/>
                  </a:lnTo>
                  <a:lnTo>
                    <a:pt x="432066" y="19951"/>
                  </a:lnTo>
                  <a:lnTo>
                    <a:pt x="422287" y="17284"/>
                  </a:lnTo>
                  <a:lnTo>
                    <a:pt x="412711" y="19951"/>
                  </a:lnTo>
                  <a:lnTo>
                    <a:pt x="407797" y="26822"/>
                  </a:lnTo>
                  <a:lnTo>
                    <a:pt x="405980" y="36118"/>
                  </a:lnTo>
                  <a:lnTo>
                    <a:pt x="405726" y="46088"/>
                  </a:lnTo>
                  <a:lnTo>
                    <a:pt x="405726" y="88938"/>
                  </a:lnTo>
                  <a:lnTo>
                    <a:pt x="394208" y="88938"/>
                  </a:lnTo>
                  <a:lnTo>
                    <a:pt x="383628" y="89217"/>
                  </a:lnTo>
                  <a:lnTo>
                    <a:pt x="374408" y="91224"/>
                  </a:lnTo>
                  <a:lnTo>
                    <a:pt x="367880" y="96685"/>
                  </a:lnTo>
                  <a:lnTo>
                    <a:pt x="365404" y="107302"/>
                  </a:lnTo>
                  <a:lnTo>
                    <a:pt x="367880" y="117906"/>
                  </a:lnTo>
                  <a:lnTo>
                    <a:pt x="374408" y="123355"/>
                  </a:lnTo>
                  <a:lnTo>
                    <a:pt x="383628" y="125361"/>
                  </a:lnTo>
                  <a:lnTo>
                    <a:pt x="394208" y="125653"/>
                  </a:lnTo>
                  <a:lnTo>
                    <a:pt x="405726" y="125653"/>
                  </a:lnTo>
                  <a:lnTo>
                    <a:pt x="405726" y="268236"/>
                  </a:lnTo>
                  <a:lnTo>
                    <a:pt x="382028" y="275590"/>
                  </a:lnTo>
                  <a:lnTo>
                    <a:pt x="367563" y="280847"/>
                  </a:lnTo>
                  <a:lnTo>
                    <a:pt x="364324" y="288404"/>
                  </a:lnTo>
                  <a:lnTo>
                    <a:pt x="364324" y="294894"/>
                  </a:lnTo>
                  <a:lnTo>
                    <a:pt x="365645" y="302539"/>
                  </a:lnTo>
                  <a:lnTo>
                    <a:pt x="369265" y="308838"/>
                  </a:lnTo>
                  <a:lnTo>
                    <a:pt x="374650" y="313118"/>
                  </a:lnTo>
                  <a:lnTo>
                    <a:pt x="381241" y="314693"/>
                  </a:lnTo>
                  <a:lnTo>
                    <a:pt x="390537" y="313131"/>
                  </a:lnTo>
                  <a:lnTo>
                    <a:pt x="426808" y="300710"/>
                  </a:lnTo>
                  <a:lnTo>
                    <a:pt x="464540" y="282917"/>
                  </a:lnTo>
                  <a:lnTo>
                    <a:pt x="478815" y="264274"/>
                  </a:lnTo>
                  <a:lnTo>
                    <a:pt x="477672" y="257911"/>
                  </a:lnTo>
                  <a:lnTo>
                    <a:pt x="474319" y="251993"/>
                  </a:lnTo>
                  <a:lnTo>
                    <a:pt x="468795" y="247624"/>
                  </a:lnTo>
                  <a:lnTo>
                    <a:pt x="461175" y="245922"/>
                  </a:lnTo>
                  <a:lnTo>
                    <a:pt x="457212" y="245922"/>
                  </a:lnTo>
                  <a:lnTo>
                    <a:pt x="455422" y="246634"/>
                  </a:lnTo>
                  <a:lnTo>
                    <a:pt x="439216" y="254558"/>
                  </a:lnTo>
                  <a:lnTo>
                    <a:pt x="439216" y="125653"/>
                  </a:lnTo>
                  <a:lnTo>
                    <a:pt x="460463" y="125653"/>
                  </a:lnTo>
                  <a:lnTo>
                    <a:pt x="458660" y="127469"/>
                  </a:lnTo>
                  <a:lnTo>
                    <a:pt x="455422" y="131419"/>
                  </a:lnTo>
                  <a:lnTo>
                    <a:pt x="455422" y="137541"/>
                  </a:lnTo>
                  <a:lnTo>
                    <a:pt x="456793" y="144919"/>
                  </a:lnTo>
                  <a:lnTo>
                    <a:pt x="460502" y="150990"/>
                  </a:lnTo>
                  <a:lnTo>
                    <a:pt x="465899" y="155105"/>
                  </a:lnTo>
                  <a:lnTo>
                    <a:pt x="472338" y="156629"/>
                  </a:lnTo>
                  <a:lnTo>
                    <a:pt x="475932" y="156629"/>
                  </a:lnTo>
                  <a:lnTo>
                    <a:pt x="479183" y="155536"/>
                  </a:lnTo>
                  <a:lnTo>
                    <a:pt x="495744" y="150863"/>
                  </a:lnTo>
                  <a:lnTo>
                    <a:pt x="495744" y="295973"/>
                  </a:lnTo>
                  <a:lnTo>
                    <a:pt x="496506" y="302831"/>
                  </a:lnTo>
                  <a:lnTo>
                    <a:pt x="524598" y="331965"/>
                  </a:lnTo>
                  <a:lnTo>
                    <a:pt x="548665" y="334492"/>
                  </a:lnTo>
                  <a:lnTo>
                    <a:pt x="633641" y="334492"/>
                  </a:lnTo>
                  <a:lnTo>
                    <a:pt x="673976" y="322605"/>
                  </a:lnTo>
                  <a:lnTo>
                    <a:pt x="691692" y="275767"/>
                  </a:lnTo>
                  <a:lnTo>
                    <a:pt x="691972" y="269316"/>
                  </a:lnTo>
                  <a:close/>
                </a:path>
                <a:path w="2499360" h="343534">
                  <a:moveTo>
                    <a:pt x="1042962" y="82080"/>
                  </a:moveTo>
                  <a:lnTo>
                    <a:pt x="1041374" y="73952"/>
                  </a:lnTo>
                  <a:lnTo>
                    <a:pt x="1036713" y="66929"/>
                  </a:lnTo>
                  <a:lnTo>
                    <a:pt x="1029144" y="61988"/>
                  </a:lnTo>
                  <a:lnTo>
                    <a:pt x="1018844" y="60121"/>
                  </a:lnTo>
                  <a:lnTo>
                    <a:pt x="982840" y="60121"/>
                  </a:lnTo>
                  <a:lnTo>
                    <a:pt x="990053" y="48514"/>
                  </a:lnTo>
                  <a:lnTo>
                    <a:pt x="995756" y="38519"/>
                  </a:lnTo>
                  <a:lnTo>
                    <a:pt x="999490" y="30149"/>
                  </a:lnTo>
                  <a:lnTo>
                    <a:pt x="1000836" y="23393"/>
                  </a:lnTo>
                  <a:lnTo>
                    <a:pt x="1000836" y="15113"/>
                  </a:lnTo>
                  <a:lnTo>
                    <a:pt x="992568" y="6832"/>
                  </a:lnTo>
                  <a:lnTo>
                    <a:pt x="973480" y="6832"/>
                  </a:lnTo>
                  <a:lnTo>
                    <a:pt x="969873" y="13309"/>
                  </a:lnTo>
                  <a:lnTo>
                    <a:pt x="966990" y="18719"/>
                  </a:lnTo>
                  <a:lnTo>
                    <a:pt x="961453" y="28943"/>
                  </a:lnTo>
                  <a:lnTo>
                    <a:pt x="955840" y="38887"/>
                  </a:lnTo>
                  <a:lnTo>
                    <a:pt x="949693" y="49098"/>
                  </a:lnTo>
                  <a:lnTo>
                    <a:pt x="942517" y="60121"/>
                  </a:lnTo>
                  <a:lnTo>
                    <a:pt x="896429" y="60121"/>
                  </a:lnTo>
                  <a:lnTo>
                    <a:pt x="897509" y="57962"/>
                  </a:lnTo>
                  <a:lnTo>
                    <a:pt x="898944" y="55803"/>
                  </a:lnTo>
                  <a:lnTo>
                    <a:pt x="898944" y="51473"/>
                  </a:lnTo>
                  <a:lnTo>
                    <a:pt x="898232" y="46316"/>
                  </a:lnTo>
                  <a:lnTo>
                    <a:pt x="895934" y="39865"/>
                  </a:lnTo>
                  <a:lnTo>
                    <a:pt x="891806" y="31127"/>
                  </a:lnTo>
                  <a:lnTo>
                    <a:pt x="885621" y="19075"/>
                  </a:lnTo>
                  <a:lnTo>
                    <a:pt x="883107" y="14033"/>
                  </a:lnTo>
                  <a:lnTo>
                    <a:pt x="877341" y="5029"/>
                  </a:lnTo>
                  <a:lnTo>
                    <a:pt x="858253" y="5029"/>
                  </a:lnTo>
                  <a:lnTo>
                    <a:pt x="851420" y="14389"/>
                  </a:lnTo>
                  <a:lnTo>
                    <a:pt x="851420" y="20154"/>
                  </a:lnTo>
                  <a:lnTo>
                    <a:pt x="853706" y="27952"/>
                  </a:lnTo>
                  <a:lnTo>
                    <a:pt x="858901" y="39738"/>
                  </a:lnTo>
                  <a:lnTo>
                    <a:pt x="864793" y="51803"/>
                  </a:lnTo>
                  <a:lnTo>
                    <a:pt x="869061" y="60121"/>
                  </a:lnTo>
                  <a:lnTo>
                    <a:pt x="822248" y="60121"/>
                  </a:lnTo>
                  <a:lnTo>
                    <a:pt x="822972" y="58318"/>
                  </a:lnTo>
                  <a:lnTo>
                    <a:pt x="824052" y="56515"/>
                  </a:lnTo>
                  <a:lnTo>
                    <a:pt x="824052" y="53276"/>
                  </a:lnTo>
                  <a:lnTo>
                    <a:pt x="821258" y="43942"/>
                  </a:lnTo>
                  <a:lnTo>
                    <a:pt x="813523" y="27952"/>
                  </a:lnTo>
                  <a:lnTo>
                    <a:pt x="801979" y="12954"/>
                  </a:lnTo>
                  <a:lnTo>
                    <a:pt x="802144" y="12954"/>
                  </a:lnTo>
                  <a:lnTo>
                    <a:pt x="787323" y="6121"/>
                  </a:lnTo>
                  <a:lnTo>
                    <a:pt x="780491" y="6121"/>
                  </a:lnTo>
                  <a:lnTo>
                    <a:pt x="772922" y="12954"/>
                  </a:lnTo>
                  <a:lnTo>
                    <a:pt x="772922" y="26631"/>
                  </a:lnTo>
                  <a:lnTo>
                    <a:pt x="775093" y="30594"/>
                  </a:lnTo>
                  <a:lnTo>
                    <a:pt x="780669" y="40424"/>
                  </a:lnTo>
                  <a:lnTo>
                    <a:pt x="789457" y="55130"/>
                  </a:lnTo>
                  <a:lnTo>
                    <a:pt x="792365" y="60121"/>
                  </a:lnTo>
                  <a:lnTo>
                    <a:pt x="759599" y="60121"/>
                  </a:lnTo>
                  <a:lnTo>
                    <a:pt x="747306" y="62471"/>
                  </a:lnTo>
                  <a:lnTo>
                    <a:pt x="738136" y="68630"/>
                  </a:lnTo>
                  <a:lnTo>
                    <a:pt x="732421" y="77292"/>
                  </a:lnTo>
                  <a:lnTo>
                    <a:pt x="730440" y="87122"/>
                  </a:lnTo>
                  <a:lnTo>
                    <a:pt x="730554" y="129667"/>
                  </a:lnTo>
                  <a:lnTo>
                    <a:pt x="747725" y="154470"/>
                  </a:lnTo>
                  <a:lnTo>
                    <a:pt x="757504" y="151790"/>
                  </a:lnTo>
                  <a:lnTo>
                    <a:pt x="764641" y="94322"/>
                  </a:lnTo>
                  <a:lnTo>
                    <a:pt x="768248" y="93967"/>
                  </a:lnTo>
                  <a:lnTo>
                    <a:pt x="1006957" y="93967"/>
                  </a:lnTo>
                  <a:lnTo>
                    <a:pt x="1008405" y="96126"/>
                  </a:lnTo>
                  <a:lnTo>
                    <a:pt x="1008519" y="129667"/>
                  </a:lnTo>
                  <a:lnTo>
                    <a:pt x="1008608" y="133210"/>
                  </a:lnTo>
                  <a:lnTo>
                    <a:pt x="1008684" y="135623"/>
                  </a:lnTo>
                  <a:lnTo>
                    <a:pt x="1010564" y="144919"/>
                  </a:lnTo>
                  <a:lnTo>
                    <a:pt x="1015695" y="151790"/>
                  </a:lnTo>
                  <a:lnTo>
                    <a:pt x="1025690" y="154470"/>
                  </a:lnTo>
                  <a:lnTo>
                    <a:pt x="1035685" y="151790"/>
                  </a:lnTo>
                  <a:lnTo>
                    <a:pt x="1040803" y="144919"/>
                  </a:lnTo>
                  <a:lnTo>
                    <a:pt x="1042695" y="135623"/>
                  </a:lnTo>
                  <a:lnTo>
                    <a:pt x="1042758" y="133210"/>
                  </a:lnTo>
                  <a:lnTo>
                    <a:pt x="1042860" y="129667"/>
                  </a:lnTo>
                  <a:lnTo>
                    <a:pt x="1042962" y="93967"/>
                  </a:lnTo>
                  <a:lnTo>
                    <a:pt x="1042962" y="82080"/>
                  </a:lnTo>
                  <a:close/>
                </a:path>
                <a:path w="2499360" h="343534">
                  <a:moveTo>
                    <a:pt x="1051255" y="219989"/>
                  </a:moveTo>
                  <a:lnTo>
                    <a:pt x="1048626" y="210007"/>
                  </a:lnTo>
                  <a:lnTo>
                    <a:pt x="1041844" y="204876"/>
                  </a:lnTo>
                  <a:lnTo>
                    <a:pt x="1032573" y="202984"/>
                  </a:lnTo>
                  <a:lnTo>
                    <a:pt x="1022451" y="202704"/>
                  </a:lnTo>
                  <a:lnTo>
                    <a:pt x="938911" y="202704"/>
                  </a:lnTo>
                  <a:lnTo>
                    <a:pt x="954913" y="189738"/>
                  </a:lnTo>
                  <a:lnTo>
                    <a:pt x="958126" y="187134"/>
                  </a:lnTo>
                  <a:lnTo>
                    <a:pt x="973023" y="170751"/>
                  </a:lnTo>
                  <a:lnTo>
                    <a:pt x="982662" y="154508"/>
                  </a:lnTo>
                  <a:lnTo>
                    <a:pt x="986078" y="139331"/>
                  </a:lnTo>
                  <a:lnTo>
                    <a:pt x="984427" y="129667"/>
                  </a:lnTo>
                  <a:lnTo>
                    <a:pt x="979601" y="122415"/>
                  </a:lnTo>
                  <a:lnTo>
                    <a:pt x="971804" y="117868"/>
                  </a:lnTo>
                  <a:lnTo>
                    <a:pt x="961237" y="116293"/>
                  </a:lnTo>
                  <a:lnTo>
                    <a:pt x="813244" y="116293"/>
                  </a:lnTo>
                  <a:lnTo>
                    <a:pt x="803287" y="116560"/>
                  </a:lnTo>
                  <a:lnTo>
                    <a:pt x="793991" y="118414"/>
                  </a:lnTo>
                  <a:lnTo>
                    <a:pt x="787120" y="123431"/>
                  </a:lnTo>
                  <a:lnTo>
                    <a:pt x="784440" y="133210"/>
                  </a:lnTo>
                  <a:lnTo>
                    <a:pt x="787120" y="143002"/>
                  </a:lnTo>
                  <a:lnTo>
                    <a:pt x="793991" y="148018"/>
                  </a:lnTo>
                  <a:lnTo>
                    <a:pt x="803287" y="149872"/>
                  </a:lnTo>
                  <a:lnTo>
                    <a:pt x="813244" y="150126"/>
                  </a:lnTo>
                  <a:lnTo>
                    <a:pt x="936396" y="150126"/>
                  </a:lnTo>
                  <a:lnTo>
                    <a:pt x="939634" y="150495"/>
                  </a:lnTo>
                  <a:lnTo>
                    <a:pt x="939634" y="153733"/>
                  </a:lnTo>
                  <a:lnTo>
                    <a:pt x="935316" y="160629"/>
                  </a:lnTo>
                  <a:lnTo>
                    <a:pt x="924826" y="170522"/>
                  </a:lnTo>
                  <a:lnTo>
                    <a:pt x="911834" y="181025"/>
                  </a:lnTo>
                  <a:lnTo>
                    <a:pt x="900023" y="189738"/>
                  </a:lnTo>
                  <a:lnTo>
                    <a:pt x="890803" y="177825"/>
                  </a:lnTo>
                  <a:lnTo>
                    <a:pt x="882116" y="169138"/>
                  </a:lnTo>
                  <a:lnTo>
                    <a:pt x="874102" y="163817"/>
                  </a:lnTo>
                  <a:lnTo>
                    <a:pt x="866902" y="162013"/>
                  </a:lnTo>
                  <a:lnTo>
                    <a:pt x="858253" y="162013"/>
                  </a:lnTo>
                  <a:lnTo>
                    <a:pt x="851420" y="169938"/>
                  </a:lnTo>
                  <a:lnTo>
                    <a:pt x="851420" y="178219"/>
                  </a:lnTo>
                  <a:lnTo>
                    <a:pt x="851763" y="181025"/>
                  </a:lnTo>
                  <a:lnTo>
                    <a:pt x="851865" y="181902"/>
                  </a:lnTo>
                  <a:lnTo>
                    <a:pt x="853859" y="186004"/>
                  </a:lnTo>
                  <a:lnTo>
                    <a:pt x="858405" y="192354"/>
                  </a:lnTo>
                  <a:lnTo>
                    <a:pt x="866546" y="202704"/>
                  </a:lnTo>
                  <a:lnTo>
                    <a:pt x="753478" y="202704"/>
                  </a:lnTo>
                  <a:lnTo>
                    <a:pt x="743521" y="202984"/>
                  </a:lnTo>
                  <a:lnTo>
                    <a:pt x="734225" y="204876"/>
                  </a:lnTo>
                  <a:lnTo>
                    <a:pt x="727354" y="210007"/>
                  </a:lnTo>
                  <a:lnTo>
                    <a:pt x="724674" y="219989"/>
                  </a:lnTo>
                  <a:lnTo>
                    <a:pt x="727354" y="230200"/>
                  </a:lnTo>
                  <a:lnTo>
                    <a:pt x="734225" y="235432"/>
                  </a:lnTo>
                  <a:lnTo>
                    <a:pt x="743521" y="237363"/>
                  </a:lnTo>
                  <a:lnTo>
                    <a:pt x="753478" y="237629"/>
                  </a:lnTo>
                  <a:lnTo>
                    <a:pt x="887056" y="237629"/>
                  </a:lnTo>
                  <a:lnTo>
                    <a:pt x="891527" y="248970"/>
                  </a:lnTo>
                  <a:lnTo>
                    <a:pt x="894664" y="258648"/>
                  </a:lnTo>
                  <a:lnTo>
                    <a:pt x="896531" y="266649"/>
                  </a:lnTo>
                  <a:lnTo>
                    <a:pt x="897140" y="272910"/>
                  </a:lnTo>
                  <a:lnTo>
                    <a:pt x="896645" y="278409"/>
                  </a:lnTo>
                  <a:lnTo>
                    <a:pt x="893140" y="288721"/>
                  </a:lnTo>
                  <a:lnTo>
                    <a:pt x="883627" y="298691"/>
                  </a:lnTo>
                  <a:lnTo>
                    <a:pt x="865098" y="303161"/>
                  </a:lnTo>
                  <a:lnTo>
                    <a:pt x="861225" y="303161"/>
                  </a:lnTo>
                  <a:lnTo>
                    <a:pt x="852855" y="302348"/>
                  </a:lnTo>
                  <a:lnTo>
                    <a:pt x="843737" y="300736"/>
                  </a:lnTo>
                  <a:lnTo>
                    <a:pt x="831977" y="297751"/>
                  </a:lnTo>
                  <a:lnTo>
                    <a:pt x="821537" y="294881"/>
                  </a:lnTo>
                  <a:lnTo>
                    <a:pt x="817206" y="294881"/>
                  </a:lnTo>
                  <a:lnTo>
                    <a:pt x="798855" y="312877"/>
                  </a:lnTo>
                  <a:lnTo>
                    <a:pt x="805942" y="326263"/>
                  </a:lnTo>
                  <a:lnTo>
                    <a:pt x="823112" y="334264"/>
                  </a:lnTo>
                  <a:lnTo>
                    <a:pt x="844270" y="338150"/>
                  </a:lnTo>
                  <a:lnTo>
                    <a:pt x="863295" y="339166"/>
                  </a:lnTo>
                  <a:lnTo>
                    <a:pt x="887666" y="336054"/>
                  </a:lnTo>
                  <a:lnTo>
                    <a:pt x="909662" y="325577"/>
                  </a:lnTo>
                  <a:lnTo>
                    <a:pt x="925576" y="306057"/>
                  </a:lnTo>
                  <a:lnTo>
                    <a:pt x="926172" y="303161"/>
                  </a:lnTo>
                  <a:lnTo>
                    <a:pt x="931710" y="275793"/>
                  </a:lnTo>
                  <a:lnTo>
                    <a:pt x="931125" y="266649"/>
                  </a:lnTo>
                  <a:lnTo>
                    <a:pt x="931087" y="266090"/>
                  </a:lnTo>
                  <a:lnTo>
                    <a:pt x="929411" y="256451"/>
                  </a:lnTo>
                  <a:lnTo>
                    <a:pt x="926998" y="246938"/>
                  </a:lnTo>
                  <a:lnTo>
                    <a:pt x="924153" y="237629"/>
                  </a:lnTo>
                  <a:lnTo>
                    <a:pt x="1022451" y="237629"/>
                  </a:lnTo>
                  <a:lnTo>
                    <a:pt x="1032573" y="237363"/>
                  </a:lnTo>
                  <a:lnTo>
                    <a:pt x="1041844" y="235432"/>
                  </a:lnTo>
                  <a:lnTo>
                    <a:pt x="1048626" y="230200"/>
                  </a:lnTo>
                  <a:lnTo>
                    <a:pt x="1051255" y="219989"/>
                  </a:lnTo>
                  <a:close/>
                </a:path>
                <a:path w="2499360" h="343534">
                  <a:moveTo>
                    <a:pt x="1176502" y="76327"/>
                  </a:moveTo>
                  <a:lnTo>
                    <a:pt x="1166774" y="72364"/>
                  </a:lnTo>
                  <a:lnTo>
                    <a:pt x="1163535" y="70929"/>
                  </a:lnTo>
                  <a:lnTo>
                    <a:pt x="1155382" y="67424"/>
                  </a:lnTo>
                  <a:lnTo>
                    <a:pt x="1140942" y="61836"/>
                  </a:lnTo>
                  <a:lnTo>
                    <a:pt x="1124750" y="56642"/>
                  </a:lnTo>
                  <a:lnTo>
                    <a:pt x="1111326" y="54356"/>
                  </a:lnTo>
                  <a:lnTo>
                    <a:pt x="1109167" y="54356"/>
                  </a:lnTo>
                  <a:lnTo>
                    <a:pt x="1097280" y="57238"/>
                  </a:lnTo>
                  <a:lnTo>
                    <a:pt x="1097280" y="78841"/>
                  </a:lnTo>
                  <a:lnTo>
                    <a:pt x="1137704" y="94056"/>
                  </a:lnTo>
                  <a:lnTo>
                    <a:pt x="1162088" y="101523"/>
                  </a:lnTo>
                  <a:lnTo>
                    <a:pt x="1168222" y="101523"/>
                  </a:lnTo>
                  <a:lnTo>
                    <a:pt x="1176502" y="96850"/>
                  </a:lnTo>
                  <a:lnTo>
                    <a:pt x="1176502" y="76327"/>
                  </a:lnTo>
                  <a:close/>
                </a:path>
                <a:path w="2499360" h="343534">
                  <a:moveTo>
                    <a:pt x="1202423" y="107289"/>
                  </a:moveTo>
                  <a:lnTo>
                    <a:pt x="1199819" y="97205"/>
                  </a:lnTo>
                  <a:lnTo>
                    <a:pt x="1199730" y="96850"/>
                  </a:lnTo>
                  <a:lnTo>
                    <a:pt x="1199629" y="96481"/>
                  </a:lnTo>
                  <a:lnTo>
                    <a:pt x="1199540" y="96126"/>
                  </a:lnTo>
                  <a:lnTo>
                    <a:pt x="1182255" y="96126"/>
                  </a:lnTo>
                  <a:lnTo>
                    <a:pt x="1180096" y="97205"/>
                  </a:lnTo>
                  <a:lnTo>
                    <a:pt x="1169301" y="102971"/>
                  </a:lnTo>
                  <a:lnTo>
                    <a:pt x="1158735" y="107289"/>
                  </a:lnTo>
                  <a:lnTo>
                    <a:pt x="1144549" y="111975"/>
                  </a:lnTo>
                  <a:lnTo>
                    <a:pt x="1127480" y="116840"/>
                  </a:lnTo>
                  <a:lnTo>
                    <a:pt x="1110615" y="120967"/>
                  </a:lnTo>
                  <a:lnTo>
                    <a:pt x="1103198" y="122694"/>
                  </a:lnTo>
                  <a:lnTo>
                    <a:pt x="1095311" y="125514"/>
                  </a:lnTo>
                  <a:lnTo>
                    <a:pt x="1089037" y="130035"/>
                  </a:lnTo>
                  <a:lnTo>
                    <a:pt x="1086485" y="136817"/>
                  </a:lnTo>
                  <a:lnTo>
                    <a:pt x="1086485" y="145821"/>
                  </a:lnTo>
                  <a:lnTo>
                    <a:pt x="1090091" y="154813"/>
                  </a:lnTo>
                  <a:lnTo>
                    <a:pt x="1102321" y="154813"/>
                  </a:lnTo>
                  <a:lnTo>
                    <a:pt x="1153795" y="141490"/>
                  </a:lnTo>
                  <a:lnTo>
                    <a:pt x="1195489" y="122859"/>
                  </a:lnTo>
                  <a:lnTo>
                    <a:pt x="1202423" y="112331"/>
                  </a:lnTo>
                  <a:lnTo>
                    <a:pt x="1202423" y="107289"/>
                  </a:lnTo>
                  <a:close/>
                </a:path>
                <a:path w="2499360" h="343534">
                  <a:moveTo>
                    <a:pt x="1237716" y="39243"/>
                  </a:moveTo>
                  <a:lnTo>
                    <a:pt x="1237424" y="33197"/>
                  </a:lnTo>
                  <a:lnTo>
                    <a:pt x="1237348" y="31534"/>
                  </a:lnTo>
                  <a:lnTo>
                    <a:pt x="1234744" y="23672"/>
                  </a:lnTo>
                  <a:lnTo>
                    <a:pt x="1227683" y="17576"/>
                  </a:lnTo>
                  <a:lnTo>
                    <a:pt x="1213942" y="15113"/>
                  </a:lnTo>
                  <a:lnTo>
                    <a:pt x="1116736" y="15113"/>
                  </a:lnTo>
                  <a:lnTo>
                    <a:pt x="1106970" y="15367"/>
                  </a:lnTo>
                  <a:lnTo>
                    <a:pt x="1097788" y="17145"/>
                  </a:lnTo>
                  <a:lnTo>
                    <a:pt x="1090955" y="21958"/>
                  </a:lnTo>
                  <a:lnTo>
                    <a:pt x="1088288" y="31318"/>
                  </a:lnTo>
                  <a:lnTo>
                    <a:pt x="1090955" y="40690"/>
                  </a:lnTo>
                  <a:lnTo>
                    <a:pt x="1097788" y="45504"/>
                  </a:lnTo>
                  <a:lnTo>
                    <a:pt x="1106970" y="47269"/>
                  </a:lnTo>
                  <a:lnTo>
                    <a:pt x="1116736" y="47523"/>
                  </a:lnTo>
                  <a:lnTo>
                    <a:pt x="1200975" y="47523"/>
                  </a:lnTo>
                  <a:lnTo>
                    <a:pt x="1202791" y="50393"/>
                  </a:lnTo>
                  <a:lnTo>
                    <a:pt x="1202791" y="141135"/>
                  </a:lnTo>
                  <a:lnTo>
                    <a:pt x="1189824" y="141490"/>
                  </a:lnTo>
                  <a:lnTo>
                    <a:pt x="1176439" y="142201"/>
                  </a:lnTo>
                  <a:lnTo>
                    <a:pt x="1167003" y="144157"/>
                  </a:lnTo>
                  <a:lnTo>
                    <a:pt x="1161415" y="148742"/>
                  </a:lnTo>
                  <a:lnTo>
                    <a:pt x="1159586" y="157365"/>
                  </a:lnTo>
                  <a:lnTo>
                    <a:pt x="1162151" y="166039"/>
                  </a:lnTo>
                  <a:lnTo>
                    <a:pt x="1169212" y="170891"/>
                  </a:lnTo>
                  <a:lnTo>
                    <a:pt x="1169555" y="170891"/>
                  </a:lnTo>
                  <a:lnTo>
                    <a:pt x="1179169" y="172783"/>
                  </a:lnTo>
                  <a:lnTo>
                    <a:pt x="1191260" y="173177"/>
                  </a:lnTo>
                  <a:lnTo>
                    <a:pt x="1210767" y="172097"/>
                  </a:lnTo>
                  <a:lnTo>
                    <a:pt x="1212164" y="172097"/>
                  </a:lnTo>
                  <a:lnTo>
                    <a:pt x="1226908" y="167830"/>
                  </a:lnTo>
                  <a:lnTo>
                    <a:pt x="1235113" y="159664"/>
                  </a:lnTo>
                  <a:lnTo>
                    <a:pt x="1237716" y="146532"/>
                  </a:lnTo>
                  <a:lnTo>
                    <a:pt x="1237716" y="39243"/>
                  </a:lnTo>
                  <a:close/>
                </a:path>
                <a:path w="2499360" h="343534">
                  <a:moveTo>
                    <a:pt x="1335290" y="71285"/>
                  </a:moveTo>
                  <a:lnTo>
                    <a:pt x="1287399" y="55384"/>
                  </a:lnTo>
                  <a:lnTo>
                    <a:pt x="1273352" y="53289"/>
                  </a:lnTo>
                  <a:lnTo>
                    <a:pt x="1269390" y="53289"/>
                  </a:lnTo>
                  <a:lnTo>
                    <a:pt x="1258595" y="56883"/>
                  </a:lnTo>
                  <a:lnTo>
                    <a:pt x="1258595" y="68046"/>
                  </a:lnTo>
                  <a:lnTo>
                    <a:pt x="1260246" y="75133"/>
                  </a:lnTo>
                  <a:lnTo>
                    <a:pt x="1265618" y="79883"/>
                  </a:lnTo>
                  <a:lnTo>
                    <a:pt x="1275308" y="83489"/>
                  </a:lnTo>
                  <a:lnTo>
                    <a:pt x="1289913" y="87134"/>
                  </a:lnTo>
                  <a:lnTo>
                    <a:pt x="1305166" y="91681"/>
                  </a:lnTo>
                  <a:lnTo>
                    <a:pt x="1314678" y="94272"/>
                  </a:lnTo>
                  <a:lnTo>
                    <a:pt x="1321244" y="95402"/>
                  </a:lnTo>
                  <a:lnTo>
                    <a:pt x="1333119" y="95402"/>
                  </a:lnTo>
                  <a:lnTo>
                    <a:pt x="1335290" y="84963"/>
                  </a:lnTo>
                  <a:lnTo>
                    <a:pt x="1335290" y="71285"/>
                  </a:lnTo>
                  <a:close/>
                </a:path>
                <a:path w="2499360" h="343534">
                  <a:moveTo>
                    <a:pt x="1366608" y="96481"/>
                  </a:moveTo>
                  <a:lnTo>
                    <a:pt x="1358684" y="90360"/>
                  </a:lnTo>
                  <a:lnTo>
                    <a:pt x="1347889" y="90360"/>
                  </a:lnTo>
                  <a:lnTo>
                    <a:pt x="1342491" y="92163"/>
                  </a:lnTo>
                  <a:lnTo>
                    <a:pt x="1340688" y="92887"/>
                  </a:lnTo>
                  <a:lnTo>
                    <a:pt x="1316189" y="101739"/>
                  </a:lnTo>
                  <a:lnTo>
                    <a:pt x="1299921" y="107289"/>
                  </a:lnTo>
                  <a:lnTo>
                    <a:pt x="1287576" y="110921"/>
                  </a:lnTo>
                  <a:lnTo>
                    <a:pt x="1272997" y="114490"/>
                  </a:lnTo>
                  <a:lnTo>
                    <a:pt x="1267333" y="115989"/>
                  </a:lnTo>
                  <a:lnTo>
                    <a:pt x="1261198" y="118859"/>
                  </a:lnTo>
                  <a:lnTo>
                    <a:pt x="1256284" y="123964"/>
                  </a:lnTo>
                  <a:lnTo>
                    <a:pt x="1254264" y="132130"/>
                  </a:lnTo>
                  <a:lnTo>
                    <a:pt x="1254264" y="140779"/>
                  </a:lnTo>
                  <a:lnTo>
                    <a:pt x="1260754" y="148336"/>
                  </a:lnTo>
                  <a:lnTo>
                    <a:pt x="1268679" y="148336"/>
                  </a:lnTo>
                  <a:lnTo>
                    <a:pt x="1311516" y="137858"/>
                  </a:lnTo>
                  <a:lnTo>
                    <a:pt x="1348701" y="123964"/>
                  </a:lnTo>
                  <a:lnTo>
                    <a:pt x="1366608" y="105130"/>
                  </a:lnTo>
                  <a:lnTo>
                    <a:pt x="1366608" y="96481"/>
                  </a:lnTo>
                  <a:close/>
                </a:path>
                <a:path w="2499360" h="343534">
                  <a:moveTo>
                    <a:pt x="1383169" y="207022"/>
                  </a:moveTo>
                  <a:lnTo>
                    <a:pt x="1381658" y="197510"/>
                  </a:lnTo>
                  <a:lnTo>
                    <a:pt x="1376781" y="190246"/>
                  </a:lnTo>
                  <a:lnTo>
                    <a:pt x="1367980" y="185610"/>
                  </a:lnTo>
                  <a:lnTo>
                    <a:pt x="1354721" y="183984"/>
                  </a:lnTo>
                  <a:lnTo>
                    <a:pt x="1347533" y="183984"/>
                  </a:lnTo>
                  <a:lnTo>
                    <a:pt x="1347533" y="215671"/>
                  </a:lnTo>
                  <a:lnTo>
                    <a:pt x="1347533" y="240144"/>
                  </a:lnTo>
                  <a:lnTo>
                    <a:pt x="1347533" y="270395"/>
                  </a:lnTo>
                  <a:lnTo>
                    <a:pt x="1347533" y="295960"/>
                  </a:lnTo>
                  <a:lnTo>
                    <a:pt x="1147699" y="295960"/>
                  </a:lnTo>
                  <a:lnTo>
                    <a:pt x="1147699" y="270395"/>
                  </a:lnTo>
                  <a:lnTo>
                    <a:pt x="1347533" y="270395"/>
                  </a:lnTo>
                  <a:lnTo>
                    <a:pt x="1347533" y="240144"/>
                  </a:lnTo>
                  <a:lnTo>
                    <a:pt x="1147699" y="240144"/>
                  </a:lnTo>
                  <a:lnTo>
                    <a:pt x="1147699" y="215671"/>
                  </a:lnTo>
                  <a:lnTo>
                    <a:pt x="1347533" y="215671"/>
                  </a:lnTo>
                  <a:lnTo>
                    <a:pt x="1347533" y="183984"/>
                  </a:lnTo>
                  <a:lnTo>
                    <a:pt x="1262557" y="183984"/>
                  </a:lnTo>
                  <a:lnTo>
                    <a:pt x="1267955" y="173177"/>
                  </a:lnTo>
                  <a:lnTo>
                    <a:pt x="1267955" y="157695"/>
                  </a:lnTo>
                  <a:lnTo>
                    <a:pt x="1261478" y="151218"/>
                  </a:lnTo>
                  <a:lnTo>
                    <a:pt x="1247432" y="151218"/>
                  </a:lnTo>
                  <a:lnTo>
                    <a:pt x="1229131" y="178777"/>
                  </a:lnTo>
                  <a:lnTo>
                    <a:pt x="1226553" y="183984"/>
                  </a:lnTo>
                  <a:lnTo>
                    <a:pt x="1140853" y="183984"/>
                  </a:lnTo>
                  <a:lnTo>
                    <a:pt x="1127201" y="185610"/>
                  </a:lnTo>
                  <a:lnTo>
                    <a:pt x="1127848" y="185610"/>
                  </a:lnTo>
                  <a:lnTo>
                    <a:pt x="1119200" y="189979"/>
                  </a:lnTo>
                  <a:lnTo>
                    <a:pt x="1114069" y="197205"/>
                  </a:lnTo>
                  <a:lnTo>
                    <a:pt x="1112405" y="207022"/>
                  </a:lnTo>
                  <a:lnTo>
                    <a:pt x="1112405" y="305320"/>
                  </a:lnTo>
                  <a:lnTo>
                    <a:pt x="1113917" y="314845"/>
                  </a:lnTo>
                  <a:lnTo>
                    <a:pt x="1118806" y="322110"/>
                  </a:lnTo>
                  <a:lnTo>
                    <a:pt x="1127798" y="326834"/>
                  </a:lnTo>
                  <a:lnTo>
                    <a:pt x="1128420" y="326834"/>
                  </a:lnTo>
                  <a:lnTo>
                    <a:pt x="1140853" y="328358"/>
                  </a:lnTo>
                  <a:lnTo>
                    <a:pt x="1354721" y="328358"/>
                  </a:lnTo>
                  <a:lnTo>
                    <a:pt x="1367523" y="326834"/>
                  </a:lnTo>
                  <a:lnTo>
                    <a:pt x="1376375" y="322376"/>
                  </a:lnTo>
                  <a:lnTo>
                    <a:pt x="1381506" y="315150"/>
                  </a:lnTo>
                  <a:lnTo>
                    <a:pt x="1383169" y="305320"/>
                  </a:lnTo>
                  <a:lnTo>
                    <a:pt x="1383169" y="295960"/>
                  </a:lnTo>
                  <a:lnTo>
                    <a:pt x="1383169" y="270395"/>
                  </a:lnTo>
                  <a:lnTo>
                    <a:pt x="1383169" y="240144"/>
                  </a:lnTo>
                  <a:lnTo>
                    <a:pt x="1383169" y="215671"/>
                  </a:lnTo>
                  <a:lnTo>
                    <a:pt x="1383169" y="207022"/>
                  </a:lnTo>
                  <a:close/>
                </a:path>
                <a:path w="2499360" h="343534">
                  <a:moveTo>
                    <a:pt x="1402257" y="142938"/>
                  </a:moveTo>
                  <a:lnTo>
                    <a:pt x="1402219" y="39243"/>
                  </a:lnTo>
                  <a:lnTo>
                    <a:pt x="1378496" y="15113"/>
                  </a:lnTo>
                  <a:lnTo>
                    <a:pt x="1276591" y="15113"/>
                  </a:lnTo>
                  <a:lnTo>
                    <a:pt x="1266837" y="15367"/>
                  </a:lnTo>
                  <a:lnTo>
                    <a:pt x="1257642" y="17145"/>
                  </a:lnTo>
                  <a:lnTo>
                    <a:pt x="1250823" y="21958"/>
                  </a:lnTo>
                  <a:lnTo>
                    <a:pt x="1248143" y="31318"/>
                  </a:lnTo>
                  <a:lnTo>
                    <a:pt x="1250823" y="40690"/>
                  </a:lnTo>
                  <a:lnTo>
                    <a:pt x="1257642" y="45504"/>
                  </a:lnTo>
                  <a:lnTo>
                    <a:pt x="1266837" y="47269"/>
                  </a:lnTo>
                  <a:lnTo>
                    <a:pt x="1276591" y="47523"/>
                  </a:lnTo>
                  <a:lnTo>
                    <a:pt x="1363726" y="47523"/>
                  </a:lnTo>
                  <a:lnTo>
                    <a:pt x="1366964" y="50393"/>
                  </a:lnTo>
                  <a:lnTo>
                    <a:pt x="1366964" y="142938"/>
                  </a:lnTo>
                  <a:lnTo>
                    <a:pt x="1346809" y="142938"/>
                  </a:lnTo>
                  <a:lnTo>
                    <a:pt x="1336001" y="141859"/>
                  </a:lnTo>
                  <a:lnTo>
                    <a:pt x="1322324" y="141859"/>
                  </a:lnTo>
                  <a:lnTo>
                    <a:pt x="1317650" y="149771"/>
                  </a:lnTo>
                  <a:lnTo>
                    <a:pt x="1317650" y="155905"/>
                  </a:lnTo>
                  <a:lnTo>
                    <a:pt x="1320253" y="164363"/>
                  </a:lnTo>
                  <a:lnTo>
                    <a:pt x="1327912" y="169265"/>
                  </a:lnTo>
                  <a:lnTo>
                    <a:pt x="1340421" y="171538"/>
                  </a:lnTo>
                  <a:lnTo>
                    <a:pt x="1357604" y="172097"/>
                  </a:lnTo>
                  <a:lnTo>
                    <a:pt x="1377950" y="170891"/>
                  </a:lnTo>
                  <a:lnTo>
                    <a:pt x="1379321" y="170891"/>
                  </a:lnTo>
                  <a:lnTo>
                    <a:pt x="1393304" y="166204"/>
                  </a:lnTo>
                  <a:lnTo>
                    <a:pt x="1400289" y="157365"/>
                  </a:lnTo>
                  <a:lnTo>
                    <a:pt x="1402143" y="144157"/>
                  </a:lnTo>
                  <a:lnTo>
                    <a:pt x="1402257" y="142938"/>
                  </a:lnTo>
                  <a:close/>
                </a:path>
                <a:path w="2499360" h="343534">
                  <a:moveTo>
                    <a:pt x="1711121" y="242316"/>
                  </a:moveTo>
                  <a:lnTo>
                    <a:pt x="1709089" y="232194"/>
                  </a:lnTo>
                  <a:lnTo>
                    <a:pt x="1700771" y="219951"/>
                  </a:lnTo>
                  <a:lnTo>
                    <a:pt x="1682877" y="201155"/>
                  </a:lnTo>
                  <a:lnTo>
                    <a:pt x="1652079" y="171386"/>
                  </a:lnTo>
                  <a:lnTo>
                    <a:pt x="1675142" y="127609"/>
                  </a:lnTo>
                  <a:lnTo>
                    <a:pt x="1691817" y="86601"/>
                  </a:lnTo>
                  <a:lnTo>
                    <a:pt x="1701952" y="54229"/>
                  </a:lnTo>
                  <a:lnTo>
                    <a:pt x="1705368" y="36360"/>
                  </a:lnTo>
                  <a:lnTo>
                    <a:pt x="1703628" y="28740"/>
                  </a:lnTo>
                  <a:lnTo>
                    <a:pt x="1699018" y="23215"/>
                  </a:lnTo>
                  <a:lnTo>
                    <a:pt x="1692452" y="19862"/>
                  </a:lnTo>
                  <a:lnTo>
                    <a:pt x="1684845" y="18719"/>
                  </a:lnTo>
                  <a:lnTo>
                    <a:pt x="1675561" y="20675"/>
                  </a:lnTo>
                  <a:lnTo>
                    <a:pt x="1669681" y="25742"/>
                  </a:lnTo>
                  <a:lnTo>
                    <a:pt x="1666163" y="32689"/>
                  </a:lnTo>
                  <a:lnTo>
                    <a:pt x="1657324" y="63195"/>
                  </a:lnTo>
                  <a:lnTo>
                    <a:pt x="1648891" y="86639"/>
                  </a:lnTo>
                  <a:lnTo>
                    <a:pt x="1637284" y="112572"/>
                  </a:lnTo>
                  <a:lnTo>
                    <a:pt x="1621116" y="142938"/>
                  </a:lnTo>
                  <a:lnTo>
                    <a:pt x="1602803" y="128193"/>
                  </a:lnTo>
                  <a:lnTo>
                    <a:pt x="1579702" y="110845"/>
                  </a:lnTo>
                  <a:lnTo>
                    <a:pt x="1557413" y="96405"/>
                  </a:lnTo>
                  <a:lnTo>
                    <a:pt x="1541538" y="90373"/>
                  </a:lnTo>
                  <a:lnTo>
                    <a:pt x="1534248" y="92138"/>
                  </a:lnTo>
                  <a:lnTo>
                    <a:pt x="1528038" y="96901"/>
                  </a:lnTo>
                  <a:lnTo>
                    <a:pt x="1523720" y="103886"/>
                  </a:lnTo>
                  <a:lnTo>
                    <a:pt x="1522095" y="112331"/>
                  </a:lnTo>
                  <a:lnTo>
                    <a:pt x="1522095" y="122415"/>
                  </a:lnTo>
                  <a:lnTo>
                    <a:pt x="1536141" y="131775"/>
                  </a:lnTo>
                  <a:lnTo>
                    <a:pt x="1555648" y="144399"/>
                  </a:lnTo>
                  <a:lnTo>
                    <a:pt x="1569364" y="153873"/>
                  </a:lnTo>
                  <a:lnTo>
                    <a:pt x="1582115" y="163830"/>
                  </a:lnTo>
                  <a:lnTo>
                    <a:pt x="1598790" y="177863"/>
                  </a:lnTo>
                  <a:lnTo>
                    <a:pt x="1579689" y="201980"/>
                  </a:lnTo>
                  <a:lnTo>
                    <a:pt x="1553921" y="229539"/>
                  </a:lnTo>
                  <a:lnTo>
                    <a:pt x="1521879" y="257365"/>
                  </a:lnTo>
                  <a:lnTo>
                    <a:pt x="1483931" y="282282"/>
                  </a:lnTo>
                  <a:lnTo>
                    <a:pt x="1476730" y="286245"/>
                  </a:lnTo>
                  <a:lnTo>
                    <a:pt x="1470977" y="289839"/>
                  </a:lnTo>
                  <a:lnTo>
                    <a:pt x="1470977" y="301002"/>
                  </a:lnTo>
                  <a:lnTo>
                    <a:pt x="1472349" y="308063"/>
                  </a:lnTo>
                  <a:lnTo>
                    <a:pt x="1476248" y="314820"/>
                  </a:lnTo>
                  <a:lnTo>
                    <a:pt x="1482369" y="319887"/>
                  </a:lnTo>
                  <a:lnTo>
                    <a:pt x="1490408" y="321881"/>
                  </a:lnTo>
                  <a:lnTo>
                    <a:pt x="1516176" y="312420"/>
                  </a:lnTo>
                  <a:lnTo>
                    <a:pt x="1551762" y="287007"/>
                  </a:lnTo>
                  <a:lnTo>
                    <a:pt x="1591322" y="250037"/>
                  </a:lnTo>
                  <a:lnTo>
                    <a:pt x="1629029" y="205943"/>
                  </a:lnTo>
                  <a:lnTo>
                    <a:pt x="1638566" y="216103"/>
                  </a:lnTo>
                  <a:lnTo>
                    <a:pt x="1672247" y="253111"/>
                  </a:lnTo>
                  <a:lnTo>
                    <a:pt x="1676196" y="256717"/>
                  </a:lnTo>
                  <a:lnTo>
                    <a:pt x="1681238" y="262115"/>
                  </a:lnTo>
                  <a:lnTo>
                    <a:pt x="1690611" y="262115"/>
                  </a:lnTo>
                  <a:lnTo>
                    <a:pt x="1699285" y="260235"/>
                  </a:lnTo>
                  <a:lnTo>
                    <a:pt x="1705724" y="255460"/>
                  </a:lnTo>
                  <a:lnTo>
                    <a:pt x="1709737" y="249059"/>
                  </a:lnTo>
                  <a:lnTo>
                    <a:pt x="1711121" y="242316"/>
                  </a:lnTo>
                  <a:close/>
                </a:path>
                <a:path w="2499360" h="343534">
                  <a:moveTo>
                    <a:pt x="2119033" y="159867"/>
                  </a:moveTo>
                  <a:lnTo>
                    <a:pt x="2116544" y="148628"/>
                  </a:lnTo>
                  <a:lnTo>
                    <a:pt x="2109978" y="142849"/>
                  </a:lnTo>
                  <a:lnTo>
                    <a:pt x="2100643" y="140728"/>
                  </a:lnTo>
                  <a:lnTo>
                    <a:pt x="2089861" y="140423"/>
                  </a:lnTo>
                  <a:lnTo>
                    <a:pt x="1974646" y="140423"/>
                  </a:lnTo>
                  <a:lnTo>
                    <a:pt x="1974646" y="83540"/>
                  </a:lnTo>
                  <a:lnTo>
                    <a:pt x="2063940" y="83540"/>
                  </a:lnTo>
                  <a:lnTo>
                    <a:pt x="2074659" y="83223"/>
                  </a:lnTo>
                  <a:lnTo>
                    <a:pt x="2083866" y="81064"/>
                  </a:lnTo>
                  <a:lnTo>
                    <a:pt x="2090318" y="75184"/>
                  </a:lnTo>
                  <a:lnTo>
                    <a:pt x="2092744" y="63728"/>
                  </a:lnTo>
                  <a:lnTo>
                    <a:pt x="2090318" y="52273"/>
                  </a:lnTo>
                  <a:lnTo>
                    <a:pt x="2083866" y="46405"/>
                  </a:lnTo>
                  <a:lnTo>
                    <a:pt x="2074659" y="44234"/>
                  </a:lnTo>
                  <a:lnTo>
                    <a:pt x="2063940" y="43929"/>
                  </a:lnTo>
                  <a:lnTo>
                    <a:pt x="1870583" y="43929"/>
                  </a:lnTo>
                  <a:lnTo>
                    <a:pt x="1859800" y="44234"/>
                  </a:lnTo>
                  <a:lnTo>
                    <a:pt x="1850466" y="46405"/>
                  </a:lnTo>
                  <a:lnTo>
                    <a:pt x="1843900" y="52273"/>
                  </a:lnTo>
                  <a:lnTo>
                    <a:pt x="1841423" y="63728"/>
                  </a:lnTo>
                  <a:lnTo>
                    <a:pt x="1843900" y="75184"/>
                  </a:lnTo>
                  <a:lnTo>
                    <a:pt x="1850466" y="81064"/>
                  </a:lnTo>
                  <a:lnTo>
                    <a:pt x="1859800" y="83223"/>
                  </a:lnTo>
                  <a:lnTo>
                    <a:pt x="1870583" y="83540"/>
                  </a:lnTo>
                  <a:lnTo>
                    <a:pt x="1934324" y="83540"/>
                  </a:lnTo>
                  <a:lnTo>
                    <a:pt x="1934324" y="140423"/>
                  </a:lnTo>
                  <a:lnTo>
                    <a:pt x="1849704" y="140423"/>
                  </a:lnTo>
                  <a:lnTo>
                    <a:pt x="1839061" y="140716"/>
                  </a:lnTo>
                  <a:lnTo>
                    <a:pt x="1829714" y="142798"/>
                  </a:lnTo>
                  <a:lnTo>
                    <a:pt x="1823072" y="148463"/>
                  </a:lnTo>
                  <a:lnTo>
                    <a:pt x="1820545" y="159499"/>
                  </a:lnTo>
                  <a:lnTo>
                    <a:pt x="1823072" y="170738"/>
                  </a:lnTo>
                  <a:lnTo>
                    <a:pt x="1829714" y="176517"/>
                  </a:lnTo>
                  <a:lnTo>
                    <a:pt x="1839061" y="178650"/>
                  </a:lnTo>
                  <a:lnTo>
                    <a:pt x="1849704" y="178955"/>
                  </a:lnTo>
                  <a:lnTo>
                    <a:pt x="1934324" y="178955"/>
                  </a:lnTo>
                  <a:lnTo>
                    <a:pt x="1934324" y="245554"/>
                  </a:lnTo>
                  <a:lnTo>
                    <a:pt x="1938743" y="276479"/>
                  </a:lnTo>
                  <a:lnTo>
                    <a:pt x="1953488" y="295021"/>
                  </a:lnTo>
                  <a:lnTo>
                    <a:pt x="1980793" y="304038"/>
                  </a:lnTo>
                  <a:lnTo>
                    <a:pt x="2022894" y="306412"/>
                  </a:lnTo>
                  <a:lnTo>
                    <a:pt x="2055787" y="305371"/>
                  </a:lnTo>
                  <a:lnTo>
                    <a:pt x="2079040" y="304126"/>
                  </a:lnTo>
                  <a:lnTo>
                    <a:pt x="2092744" y="302450"/>
                  </a:lnTo>
                  <a:lnTo>
                    <a:pt x="2104986" y="297764"/>
                  </a:lnTo>
                  <a:lnTo>
                    <a:pt x="2104986" y="284086"/>
                  </a:lnTo>
                  <a:lnTo>
                    <a:pt x="2058619" y="265887"/>
                  </a:lnTo>
                  <a:lnTo>
                    <a:pt x="2042502" y="266522"/>
                  </a:lnTo>
                  <a:lnTo>
                    <a:pt x="1994839" y="265912"/>
                  </a:lnTo>
                  <a:lnTo>
                    <a:pt x="1974646" y="239077"/>
                  </a:lnTo>
                  <a:lnTo>
                    <a:pt x="1974646" y="178955"/>
                  </a:lnTo>
                  <a:lnTo>
                    <a:pt x="2089861" y="178955"/>
                  </a:lnTo>
                  <a:lnTo>
                    <a:pt x="2100491" y="178650"/>
                  </a:lnTo>
                  <a:lnTo>
                    <a:pt x="2109838" y="176568"/>
                  </a:lnTo>
                  <a:lnTo>
                    <a:pt x="2116493" y="170903"/>
                  </a:lnTo>
                  <a:lnTo>
                    <a:pt x="2119033" y="159867"/>
                  </a:lnTo>
                  <a:close/>
                </a:path>
                <a:path w="2499360" h="343534">
                  <a:moveTo>
                    <a:pt x="2385047" y="252044"/>
                  </a:moveTo>
                  <a:lnTo>
                    <a:pt x="2373172" y="250240"/>
                  </a:lnTo>
                  <a:lnTo>
                    <a:pt x="2296477" y="250240"/>
                  </a:lnTo>
                  <a:lnTo>
                    <a:pt x="2296122" y="247357"/>
                  </a:lnTo>
                  <a:lnTo>
                    <a:pt x="2296122" y="244475"/>
                  </a:lnTo>
                  <a:lnTo>
                    <a:pt x="2299601" y="232702"/>
                  </a:lnTo>
                  <a:lnTo>
                    <a:pt x="2308631" y="219989"/>
                  </a:lnTo>
                  <a:lnTo>
                    <a:pt x="2321026" y="206997"/>
                  </a:lnTo>
                  <a:lnTo>
                    <a:pt x="2334641" y="194424"/>
                  </a:lnTo>
                  <a:lnTo>
                    <a:pt x="2355151" y="174383"/>
                  </a:lnTo>
                  <a:lnTo>
                    <a:pt x="2370429" y="155587"/>
                  </a:lnTo>
                  <a:lnTo>
                    <a:pt x="2379967" y="136855"/>
                  </a:lnTo>
                  <a:lnTo>
                    <a:pt x="2383256" y="117017"/>
                  </a:lnTo>
                  <a:lnTo>
                    <a:pt x="2379713" y="97104"/>
                  </a:lnTo>
                  <a:lnTo>
                    <a:pt x="2374493" y="88214"/>
                  </a:lnTo>
                  <a:lnTo>
                    <a:pt x="2369248" y="79298"/>
                  </a:lnTo>
                  <a:lnTo>
                    <a:pt x="2352103" y="66484"/>
                  </a:lnTo>
                  <a:lnTo>
                    <a:pt x="2328519" y="61569"/>
                  </a:lnTo>
                  <a:lnTo>
                    <a:pt x="2303780" y="66802"/>
                  </a:lnTo>
                  <a:lnTo>
                    <a:pt x="2284819" y="80467"/>
                  </a:lnTo>
                  <a:lnTo>
                    <a:pt x="2273528" y="98196"/>
                  </a:lnTo>
                  <a:lnTo>
                    <a:pt x="2272652" y="99644"/>
                  </a:lnTo>
                  <a:lnTo>
                    <a:pt x="2268397" y="120980"/>
                  </a:lnTo>
                  <a:lnTo>
                    <a:pt x="2268397" y="133578"/>
                  </a:lnTo>
                  <a:lnTo>
                    <a:pt x="2297468" y="119176"/>
                  </a:lnTo>
                  <a:lnTo>
                    <a:pt x="2297557" y="118465"/>
                  </a:lnTo>
                  <a:lnTo>
                    <a:pt x="2300211" y="107962"/>
                  </a:lnTo>
                  <a:lnTo>
                    <a:pt x="2306155" y="98196"/>
                  </a:lnTo>
                  <a:lnTo>
                    <a:pt x="2315527" y="91008"/>
                  </a:lnTo>
                  <a:lnTo>
                    <a:pt x="2328519" y="88214"/>
                  </a:lnTo>
                  <a:lnTo>
                    <a:pt x="2341448" y="91528"/>
                  </a:lnTo>
                  <a:lnTo>
                    <a:pt x="2349893" y="99644"/>
                  </a:lnTo>
                  <a:lnTo>
                    <a:pt x="2354491" y="109778"/>
                  </a:lnTo>
                  <a:lnTo>
                    <a:pt x="2355786" y="118465"/>
                  </a:lnTo>
                  <a:lnTo>
                    <a:pt x="2355888" y="119176"/>
                  </a:lnTo>
                  <a:lnTo>
                    <a:pt x="2352675" y="133578"/>
                  </a:lnTo>
                  <a:lnTo>
                    <a:pt x="2352649" y="133731"/>
                  </a:lnTo>
                  <a:lnTo>
                    <a:pt x="2344547" y="147358"/>
                  </a:lnTo>
                  <a:lnTo>
                    <a:pt x="2334006" y="159473"/>
                  </a:lnTo>
                  <a:lnTo>
                    <a:pt x="2323477" y="169583"/>
                  </a:lnTo>
                  <a:lnTo>
                    <a:pt x="2299589" y="192062"/>
                  </a:lnTo>
                  <a:lnTo>
                    <a:pt x="2281440" y="212471"/>
                  </a:lnTo>
                  <a:lnTo>
                    <a:pt x="2269909" y="233222"/>
                  </a:lnTo>
                  <a:lnTo>
                    <a:pt x="2265870" y="256717"/>
                  </a:lnTo>
                  <a:lnTo>
                    <a:pt x="2266924" y="264883"/>
                  </a:lnTo>
                  <a:lnTo>
                    <a:pt x="2270544" y="271259"/>
                  </a:lnTo>
                  <a:lnTo>
                    <a:pt x="2277414" y="275399"/>
                  </a:lnTo>
                  <a:lnTo>
                    <a:pt x="2288197" y="276885"/>
                  </a:lnTo>
                  <a:lnTo>
                    <a:pt x="2377490" y="276885"/>
                  </a:lnTo>
                  <a:lnTo>
                    <a:pt x="2385047" y="272567"/>
                  </a:lnTo>
                  <a:lnTo>
                    <a:pt x="2385047" y="252044"/>
                  </a:lnTo>
                  <a:close/>
                </a:path>
                <a:path w="2499360" h="343534">
                  <a:moveTo>
                    <a:pt x="2498826" y="171742"/>
                  </a:moveTo>
                  <a:lnTo>
                    <a:pt x="2492629" y="125768"/>
                  </a:lnTo>
                  <a:lnTo>
                    <a:pt x="2489466" y="118325"/>
                  </a:lnTo>
                  <a:lnTo>
                    <a:pt x="2489466" y="171742"/>
                  </a:lnTo>
                  <a:lnTo>
                    <a:pt x="2483993" y="212471"/>
                  </a:lnTo>
                  <a:lnTo>
                    <a:pt x="2467368" y="253530"/>
                  </a:lnTo>
                  <a:lnTo>
                    <a:pt x="2442032" y="286423"/>
                  </a:lnTo>
                  <a:lnTo>
                    <a:pt x="2408999" y="311950"/>
                  </a:lnTo>
                  <a:lnTo>
                    <a:pt x="2370188" y="328320"/>
                  </a:lnTo>
                  <a:lnTo>
                    <a:pt x="2327084" y="334124"/>
                  </a:lnTo>
                  <a:lnTo>
                    <a:pt x="2283930" y="328320"/>
                  </a:lnTo>
                  <a:lnTo>
                    <a:pt x="2245144" y="311950"/>
                  </a:lnTo>
                  <a:lnTo>
                    <a:pt x="2212276" y="286550"/>
                  </a:lnTo>
                  <a:lnTo>
                    <a:pt x="2186876" y="253682"/>
                  </a:lnTo>
                  <a:lnTo>
                    <a:pt x="2170506" y="214896"/>
                  </a:lnTo>
                  <a:lnTo>
                    <a:pt x="2164702" y="171742"/>
                  </a:lnTo>
                  <a:lnTo>
                    <a:pt x="2170582" y="128206"/>
                  </a:lnTo>
                  <a:lnTo>
                    <a:pt x="2187117" y="89319"/>
                  </a:lnTo>
                  <a:lnTo>
                    <a:pt x="2212683" y="56527"/>
                  </a:lnTo>
                  <a:lnTo>
                    <a:pt x="2245614" y="31292"/>
                  </a:lnTo>
                  <a:lnTo>
                    <a:pt x="2284298" y="15087"/>
                  </a:lnTo>
                  <a:lnTo>
                    <a:pt x="2327084" y="9359"/>
                  </a:lnTo>
                  <a:lnTo>
                    <a:pt x="2369997" y="15087"/>
                  </a:lnTo>
                  <a:lnTo>
                    <a:pt x="2408707" y="31292"/>
                  </a:lnTo>
                  <a:lnTo>
                    <a:pt x="2441625" y="56527"/>
                  </a:lnTo>
                  <a:lnTo>
                    <a:pt x="2467127" y="89319"/>
                  </a:lnTo>
                  <a:lnTo>
                    <a:pt x="2483612" y="128206"/>
                  </a:lnTo>
                  <a:lnTo>
                    <a:pt x="2489466" y="171742"/>
                  </a:lnTo>
                  <a:lnTo>
                    <a:pt x="2489466" y="118325"/>
                  </a:lnTo>
                  <a:lnTo>
                    <a:pt x="2475179" y="84645"/>
                  </a:lnTo>
                  <a:lnTo>
                    <a:pt x="2448191" y="49949"/>
                  </a:lnTo>
                  <a:lnTo>
                    <a:pt x="2413381" y="23241"/>
                  </a:lnTo>
                  <a:lnTo>
                    <a:pt x="2380272" y="9359"/>
                  </a:lnTo>
                  <a:lnTo>
                    <a:pt x="2372436" y="6070"/>
                  </a:lnTo>
                  <a:lnTo>
                    <a:pt x="2327084" y="0"/>
                  </a:lnTo>
                  <a:lnTo>
                    <a:pt x="2281732" y="6070"/>
                  </a:lnTo>
                  <a:lnTo>
                    <a:pt x="2240788" y="23241"/>
                  </a:lnTo>
                  <a:lnTo>
                    <a:pt x="2205964" y="49949"/>
                  </a:lnTo>
                  <a:lnTo>
                    <a:pt x="2178977" y="84645"/>
                  </a:lnTo>
                  <a:lnTo>
                    <a:pt x="2161527" y="125768"/>
                  </a:lnTo>
                  <a:lnTo>
                    <a:pt x="2155329" y="171742"/>
                  </a:lnTo>
                  <a:lnTo>
                    <a:pt x="2161476" y="217347"/>
                  </a:lnTo>
                  <a:lnTo>
                    <a:pt x="2178812" y="258356"/>
                  </a:lnTo>
                  <a:lnTo>
                    <a:pt x="2205698" y="293128"/>
                  </a:lnTo>
                  <a:lnTo>
                    <a:pt x="2240470" y="320014"/>
                  </a:lnTo>
                  <a:lnTo>
                    <a:pt x="2281478" y="337350"/>
                  </a:lnTo>
                  <a:lnTo>
                    <a:pt x="2327084" y="343496"/>
                  </a:lnTo>
                  <a:lnTo>
                    <a:pt x="2372677" y="337350"/>
                  </a:lnTo>
                  <a:lnTo>
                    <a:pt x="2380310" y="334124"/>
                  </a:lnTo>
                  <a:lnTo>
                    <a:pt x="2413698" y="320014"/>
                  </a:lnTo>
                  <a:lnTo>
                    <a:pt x="2448458" y="293128"/>
                  </a:lnTo>
                  <a:lnTo>
                    <a:pt x="2475344" y="258356"/>
                  </a:lnTo>
                  <a:lnTo>
                    <a:pt x="2492679" y="217347"/>
                  </a:lnTo>
                  <a:lnTo>
                    <a:pt x="2498826" y="171742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8121" y="751563"/>
              <a:ext cx="5852160" cy="0"/>
            </a:xfrm>
            <a:custGeom>
              <a:avLst/>
              <a:gdLst/>
              <a:ahLst/>
              <a:cxnLst/>
              <a:rect l="l" t="t" r="r" b="b"/>
              <a:pathLst>
                <a:path w="5852159">
                  <a:moveTo>
                    <a:pt x="0" y="0"/>
                  </a:moveTo>
                  <a:lnTo>
                    <a:pt x="5851880" y="0"/>
                  </a:lnTo>
                </a:path>
              </a:pathLst>
            </a:custGeom>
            <a:ln w="1270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8121" y="1214623"/>
              <a:ext cx="5852160" cy="0"/>
            </a:xfrm>
            <a:custGeom>
              <a:avLst/>
              <a:gdLst/>
              <a:ahLst/>
              <a:cxnLst/>
              <a:rect l="l" t="t" r="r" b="b"/>
              <a:pathLst>
                <a:path w="5852159">
                  <a:moveTo>
                    <a:pt x="0" y="0"/>
                  </a:moveTo>
                  <a:lnTo>
                    <a:pt x="5851880" y="0"/>
                  </a:lnTo>
                </a:path>
              </a:pathLst>
            </a:custGeom>
            <a:ln w="1270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561" y="1481719"/>
              <a:ext cx="2594701" cy="128852"/>
            </a:xfrm>
            <a:prstGeom prst="rect">
              <a:avLst/>
            </a:prstGeom>
          </p:spPr>
        </p:pic>
        <p:pic>
          <p:nvPicPr>
            <p:cNvPr id="14" name="object 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2552" y="1480371"/>
              <a:ext cx="3404698" cy="130063"/>
            </a:xfrm>
            <a:prstGeom prst="rect">
              <a:avLst/>
            </a:prstGeom>
          </p:spPr>
        </p:pic>
        <p:pic>
          <p:nvPicPr>
            <p:cNvPr id="15" name="object 1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984" y="1704234"/>
              <a:ext cx="1383755" cy="118452"/>
            </a:xfrm>
            <a:prstGeom prst="rect">
              <a:avLst/>
            </a:prstGeom>
          </p:spPr>
        </p:pic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0524" y="1958379"/>
              <a:ext cx="6465570" cy="8099425"/>
            </a:xfrm>
            <a:custGeom>
              <a:avLst/>
              <a:gdLst/>
              <a:ahLst/>
              <a:cxnLst/>
              <a:rect l="l" t="t" r="r" b="b"/>
              <a:pathLst>
                <a:path w="6465570" h="8099425">
                  <a:moveTo>
                    <a:pt x="6287808" y="0"/>
                  </a:moveTo>
                  <a:lnTo>
                    <a:pt x="0" y="0"/>
                  </a:lnTo>
                  <a:lnTo>
                    <a:pt x="0" y="8099247"/>
                  </a:lnTo>
                  <a:lnTo>
                    <a:pt x="6465189" y="8099247"/>
                  </a:lnTo>
                  <a:lnTo>
                    <a:pt x="6465189" y="177380"/>
                  </a:lnTo>
                  <a:lnTo>
                    <a:pt x="6287808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0524" y="1958379"/>
              <a:ext cx="6465570" cy="8099425"/>
            </a:xfrm>
            <a:custGeom>
              <a:avLst/>
              <a:gdLst/>
              <a:ahLst/>
              <a:cxnLst/>
              <a:rect l="l" t="t" r="r" b="b"/>
              <a:pathLst>
                <a:path w="6465570" h="8099425">
                  <a:moveTo>
                    <a:pt x="6465189" y="8099247"/>
                  </a:moveTo>
                  <a:lnTo>
                    <a:pt x="0" y="8099247"/>
                  </a:lnTo>
                  <a:lnTo>
                    <a:pt x="0" y="0"/>
                  </a:lnTo>
                  <a:lnTo>
                    <a:pt x="6287808" y="0"/>
                  </a:lnTo>
                  <a:lnTo>
                    <a:pt x="6326203" y="38401"/>
                  </a:lnTo>
                  <a:lnTo>
                    <a:pt x="6360216" y="72417"/>
                  </a:lnTo>
                  <a:lnTo>
                    <a:pt x="6392771" y="104972"/>
                  </a:lnTo>
                  <a:lnTo>
                    <a:pt x="6426787" y="138985"/>
                  </a:lnTo>
                  <a:lnTo>
                    <a:pt x="6465189" y="177380"/>
                  </a:lnTo>
                  <a:lnTo>
                    <a:pt x="6465189" y="8099247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41973" y="1952024"/>
              <a:ext cx="190093" cy="191223"/>
            </a:xfrm>
            <a:prstGeom prst="rect">
              <a:avLst/>
            </a:prstGeom>
          </p:spPr>
        </p:pic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20529" y="751663"/>
              <a:ext cx="6465570" cy="9306560"/>
            </a:xfrm>
            <a:custGeom>
              <a:avLst/>
              <a:gdLst/>
              <a:ahLst/>
              <a:cxnLst/>
              <a:rect l="l" t="t" r="r" b="b"/>
              <a:pathLst>
                <a:path w="6465569" h="9306560">
                  <a:moveTo>
                    <a:pt x="6287808" y="0"/>
                  </a:moveTo>
                  <a:lnTo>
                    <a:pt x="0" y="0"/>
                  </a:lnTo>
                  <a:lnTo>
                    <a:pt x="0" y="9305963"/>
                  </a:lnTo>
                  <a:lnTo>
                    <a:pt x="6465188" y="9305963"/>
                  </a:lnTo>
                  <a:lnTo>
                    <a:pt x="6465188" y="177380"/>
                  </a:lnTo>
                  <a:lnTo>
                    <a:pt x="6287808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20529" y="751663"/>
              <a:ext cx="6465570" cy="9306560"/>
            </a:xfrm>
            <a:custGeom>
              <a:avLst/>
              <a:gdLst/>
              <a:ahLst/>
              <a:cxnLst/>
              <a:rect l="l" t="t" r="r" b="b"/>
              <a:pathLst>
                <a:path w="6465569" h="9306560">
                  <a:moveTo>
                    <a:pt x="6465188" y="9305963"/>
                  </a:moveTo>
                  <a:lnTo>
                    <a:pt x="0" y="9305963"/>
                  </a:lnTo>
                  <a:lnTo>
                    <a:pt x="0" y="0"/>
                  </a:lnTo>
                  <a:lnTo>
                    <a:pt x="6287808" y="0"/>
                  </a:lnTo>
                  <a:lnTo>
                    <a:pt x="6326204" y="38394"/>
                  </a:lnTo>
                  <a:lnTo>
                    <a:pt x="6360220" y="72408"/>
                  </a:lnTo>
                  <a:lnTo>
                    <a:pt x="6392776" y="104963"/>
                  </a:lnTo>
                  <a:lnTo>
                    <a:pt x="6426792" y="138979"/>
                  </a:lnTo>
                  <a:lnTo>
                    <a:pt x="6465188" y="177380"/>
                  </a:lnTo>
                  <a:lnTo>
                    <a:pt x="6465188" y="9305963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01979" y="744820"/>
              <a:ext cx="190093" cy="191223"/>
            </a:xfrm>
            <a:prstGeom prst="rect">
              <a:avLst/>
            </a:prstGeom>
          </p:spPr>
        </p:pic>
        <p:pic>
          <p:nvPicPr>
            <p:cNvPr id="22" name="object 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0208" y="513259"/>
              <a:ext cx="673834" cy="86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0" y="-126"/>
            <a:ext cx="15120619" cy="10692130"/>
            <a:chOff x="0" y="-126"/>
            <a:chExt cx="15120619" cy="10692130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0006" y="360552"/>
              <a:ext cx="14400530" cy="9972040"/>
            </a:xfrm>
            <a:custGeom>
              <a:avLst/>
              <a:gdLst/>
              <a:ahLst/>
              <a:cxnLst/>
              <a:rect l="l" t="t" r="r" b="b"/>
              <a:pathLst>
                <a:path w="14400530" h="9972040">
                  <a:moveTo>
                    <a:pt x="14399997" y="9928517"/>
                  </a:moveTo>
                  <a:lnTo>
                    <a:pt x="14368767" y="9928517"/>
                  </a:lnTo>
                  <a:lnTo>
                    <a:pt x="14368767" y="0"/>
                  </a:lnTo>
                  <a:lnTo>
                    <a:pt x="14361567" y="0"/>
                  </a:lnTo>
                  <a:lnTo>
                    <a:pt x="14361567" y="9928517"/>
                  </a:lnTo>
                  <a:lnTo>
                    <a:pt x="14117371" y="9928517"/>
                  </a:lnTo>
                  <a:lnTo>
                    <a:pt x="14117371" y="0"/>
                  </a:lnTo>
                  <a:lnTo>
                    <a:pt x="14110170" y="0"/>
                  </a:lnTo>
                  <a:lnTo>
                    <a:pt x="14110170" y="9928517"/>
                  </a:lnTo>
                  <a:lnTo>
                    <a:pt x="13865962" y="9928517"/>
                  </a:lnTo>
                  <a:lnTo>
                    <a:pt x="13865962" y="0"/>
                  </a:lnTo>
                  <a:lnTo>
                    <a:pt x="13858761" y="0"/>
                  </a:lnTo>
                  <a:lnTo>
                    <a:pt x="13858761" y="9928517"/>
                  </a:lnTo>
                  <a:lnTo>
                    <a:pt x="13614540" y="9928517"/>
                  </a:lnTo>
                  <a:lnTo>
                    <a:pt x="13614540" y="0"/>
                  </a:lnTo>
                  <a:lnTo>
                    <a:pt x="13607339" y="0"/>
                  </a:lnTo>
                  <a:lnTo>
                    <a:pt x="13607339" y="9928517"/>
                  </a:lnTo>
                  <a:lnTo>
                    <a:pt x="13363131" y="9928517"/>
                  </a:lnTo>
                  <a:lnTo>
                    <a:pt x="13363131" y="0"/>
                  </a:lnTo>
                  <a:lnTo>
                    <a:pt x="13355930" y="0"/>
                  </a:lnTo>
                  <a:lnTo>
                    <a:pt x="13355930" y="9928517"/>
                  </a:lnTo>
                  <a:lnTo>
                    <a:pt x="13111721" y="9928517"/>
                  </a:lnTo>
                  <a:lnTo>
                    <a:pt x="13111721" y="0"/>
                  </a:lnTo>
                  <a:lnTo>
                    <a:pt x="13104521" y="0"/>
                  </a:lnTo>
                  <a:lnTo>
                    <a:pt x="13104521" y="9928517"/>
                  </a:lnTo>
                  <a:lnTo>
                    <a:pt x="12860312" y="9928517"/>
                  </a:lnTo>
                  <a:lnTo>
                    <a:pt x="12860312" y="0"/>
                  </a:lnTo>
                  <a:lnTo>
                    <a:pt x="12853111" y="0"/>
                  </a:lnTo>
                  <a:lnTo>
                    <a:pt x="12853111" y="9928517"/>
                  </a:lnTo>
                  <a:lnTo>
                    <a:pt x="12608903" y="9928517"/>
                  </a:lnTo>
                  <a:lnTo>
                    <a:pt x="12608903" y="0"/>
                  </a:lnTo>
                  <a:lnTo>
                    <a:pt x="12601702" y="0"/>
                  </a:lnTo>
                  <a:lnTo>
                    <a:pt x="12601702" y="9928517"/>
                  </a:lnTo>
                  <a:lnTo>
                    <a:pt x="12357494" y="9928517"/>
                  </a:lnTo>
                  <a:lnTo>
                    <a:pt x="12357494" y="0"/>
                  </a:lnTo>
                  <a:lnTo>
                    <a:pt x="12350293" y="0"/>
                  </a:lnTo>
                  <a:lnTo>
                    <a:pt x="12350293" y="9928517"/>
                  </a:lnTo>
                  <a:lnTo>
                    <a:pt x="12106085" y="9928517"/>
                  </a:lnTo>
                  <a:lnTo>
                    <a:pt x="12106085" y="0"/>
                  </a:lnTo>
                  <a:lnTo>
                    <a:pt x="12098884" y="0"/>
                  </a:lnTo>
                  <a:lnTo>
                    <a:pt x="12098884" y="9928517"/>
                  </a:lnTo>
                  <a:lnTo>
                    <a:pt x="11854675" y="9928517"/>
                  </a:lnTo>
                  <a:lnTo>
                    <a:pt x="11854675" y="0"/>
                  </a:lnTo>
                  <a:lnTo>
                    <a:pt x="11847474" y="0"/>
                  </a:lnTo>
                  <a:lnTo>
                    <a:pt x="11847474" y="9928517"/>
                  </a:lnTo>
                  <a:lnTo>
                    <a:pt x="11603266" y="9928517"/>
                  </a:lnTo>
                  <a:lnTo>
                    <a:pt x="11603266" y="0"/>
                  </a:lnTo>
                  <a:lnTo>
                    <a:pt x="11596065" y="0"/>
                  </a:lnTo>
                  <a:lnTo>
                    <a:pt x="11596065" y="9928517"/>
                  </a:lnTo>
                  <a:lnTo>
                    <a:pt x="11351857" y="9928517"/>
                  </a:lnTo>
                  <a:lnTo>
                    <a:pt x="11351857" y="0"/>
                  </a:lnTo>
                  <a:lnTo>
                    <a:pt x="11344656" y="0"/>
                  </a:lnTo>
                  <a:lnTo>
                    <a:pt x="11344656" y="9928517"/>
                  </a:lnTo>
                  <a:lnTo>
                    <a:pt x="11100448" y="9928517"/>
                  </a:lnTo>
                  <a:lnTo>
                    <a:pt x="11100448" y="0"/>
                  </a:lnTo>
                  <a:lnTo>
                    <a:pt x="11093247" y="0"/>
                  </a:lnTo>
                  <a:lnTo>
                    <a:pt x="11093247" y="9928517"/>
                  </a:lnTo>
                  <a:lnTo>
                    <a:pt x="10849039" y="9928517"/>
                  </a:lnTo>
                  <a:lnTo>
                    <a:pt x="10849039" y="0"/>
                  </a:lnTo>
                  <a:lnTo>
                    <a:pt x="10841838" y="0"/>
                  </a:lnTo>
                  <a:lnTo>
                    <a:pt x="10841838" y="9928517"/>
                  </a:lnTo>
                  <a:lnTo>
                    <a:pt x="10597629" y="9928517"/>
                  </a:lnTo>
                  <a:lnTo>
                    <a:pt x="10597629" y="0"/>
                  </a:lnTo>
                  <a:lnTo>
                    <a:pt x="10590428" y="0"/>
                  </a:lnTo>
                  <a:lnTo>
                    <a:pt x="10590428" y="9928517"/>
                  </a:lnTo>
                  <a:lnTo>
                    <a:pt x="10346220" y="9928517"/>
                  </a:lnTo>
                  <a:lnTo>
                    <a:pt x="10346220" y="0"/>
                  </a:lnTo>
                  <a:lnTo>
                    <a:pt x="10339019" y="0"/>
                  </a:lnTo>
                  <a:lnTo>
                    <a:pt x="10339019" y="9928517"/>
                  </a:lnTo>
                  <a:lnTo>
                    <a:pt x="10094811" y="9928517"/>
                  </a:lnTo>
                  <a:lnTo>
                    <a:pt x="10094811" y="0"/>
                  </a:lnTo>
                  <a:lnTo>
                    <a:pt x="10087610" y="0"/>
                  </a:lnTo>
                  <a:lnTo>
                    <a:pt x="10087610" y="9928517"/>
                  </a:lnTo>
                  <a:lnTo>
                    <a:pt x="9843402" y="9928517"/>
                  </a:lnTo>
                  <a:lnTo>
                    <a:pt x="9843402" y="0"/>
                  </a:lnTo>
                  <a:lnTo>
                    <a:pt x="9836201" y="0"/>
                  </a:lnTo>
                  <a:lnTo>
                    <a:pt x="9836201" y="9928517"/>
                  </a:lnTo>
                  <a:lnTo>
                    <a:pt x="9591992" y="9928517"/>
                  </a:lnTo>
                  <a:lnTo>
                    <a:pt x="9591992" y="0"/>
                  </a:lnTo>
                  <a:lnTo>
                    <a:pt x="9584792" y="0"/>
                  </a:lnTo>
                  <a:lnTo>
                    <a:pt x="9584792" y="9928517"/>
                  </a:lnTo>
                  <a:lnTo>
                    <a:pt x="9340583" y="9928517"/>
                  </a:lnTo>
                  <a:lnTo>
                    <a:pt x="9340583" y="0"/>
                  </a:lnTo>
                  <a:lnTo>
                    <a:pt x="9333382" y="0"/>
                  </a:lnTo>
                  <a:lnTo>
                    <a:pt x="9333382" y="9928517"/>
                  </a:lnTo>
                  <a:lnTo>
                    <a:pt x="9089161" y="9928517"/>
                  </a:lnTo>
                  <a:lnTo>
                    <a:pt x="9089161" y="0"/>
                  </a:lnTo>
                  <a:lnTo>
                    <a:pt x="9081960" y="0"/>
                  </a:lnTo>
                  <a:lnTo>
                    <a:pt x="9081960" y="9928517"/>
                  </a:lnTo>
                  <a:lnTo>
                    <a:pt x="8837752" y="9928517"/>
                  </a:lnTo>
                  <a:lnTo>
                    <a:pt x="8837752" y="0"/>
                  </a:lnTo>
                  <a:lnTo>
                    <a:pt x="8830551" y="0"/>
                  </a:lnTo>
                  <a:lnTo>
                    <a:pt x="8830551" y="9928517"/>
                  </a:lnTo>
                  <a:lnTo>
                    <a:pt x="8586343" y="9928517"/>
                  </a:lnTo>
                  <a:lnTo>
                    <a:pt x="8586343" y="0"/>
                  </a:lnTo>
                  <a:lnTo>
                    <a:pt x="8579142" y="0"/>
                  </a:lnTo>
                  <a:lnTo>
                    <a:pt x="8579142" y="9928517"/>
                  </a:lnTo>
                  <a:lnTo>
                    <a:pt x="8334934" y="9928517"/>
                  </a:lnTo>
                  <a:lnTo>
                    <a:pt x="8334934" y="0"/>
                  </a:lnTo>
                  <a:lnTo>
                    <a:pt x="8327733" y="0"/>
                  </a:lnTo>
                  <a:lnTo>
                    <a:pt x="8327733" y="9928517"/>
                  </a:lnTo>
                  <a:lnTo>
                    <a:pt x="8083524" y="9928517"/>
                  </a:lnTo>
                  <a:lnTo>
                    <a:pt x="8083524" y="0"/>
                  </a:lnTo>
                  <a:lnTo>
                    <a:pt x="8076324" y="0"/>
                  </a:lnTo>
                  <a:lnTo>
                    <a:pt x="8076324" y="9928517"/>
                  </a:lnTo>
                  <a:lnTo>
                    <a:pt x="7832115" y="9928517"/>
                  </a:lnTo>
                  <a:lnTo>
                    <a:pt x="7832115" y="0"/>
                  </a:lnTo>
                  <a:lnTo>
                    <a:pt x="7824914" y="0"/>
                  </a:lnTo>
                  <a:lnTo>
                    <a:pt x="7824914" y="9928517"/>
                  </a:lnTo>
                  <a:lnTo>
                    <a:pt x="7580706" y="9928517"/>
                  </a:lnTo>
                  <a:lnTo>
                    <a:pt x="7580706" y="0"/>
                  </a:lnTo>
                  <a:lnTo>
                    <a:pt x="7573505" y="0"/>
                  </a:lnTo>
                  <a:lnTo>
                    <a:pt x="7573505" y="9928517"/>
                  </a:lnTo>
                  <a:lnTo>
                    <a:pt x="7329297" y="9928517"/>
                  </a:lnTo>
                  <a:lnTo>
                    <a:pt x="7329297" y="0"/>
                  </a:lnTo>
                  <a:lnTo>
                    <a:pt x="7322096" y="0"/>
                  </a:lnTo>
                  <a:lnTo>
                    <a:pt x="7322096" y="9928517"/>
                  </a:lnTo>
                  <a:lnTo>
                    <a:pt x="7077888" y="9928517"/>
                  </a:lnTo>
                  <a:lnTo>
                    <a:pt x="7077888" y="0"/>
                  </a:lnTo>
                  <a:lnTo>
                    <a:pt x="7070687" y="0"/>
                  </a:lnTo>
                  <a:lnTo>
                    <a:pt x="7070687" y="9928517"/>
                  </a:lnTo>
                  <a:lnTo>
                    <a:pt x="6826478" y="9928517"/>
                  </a:lnTo>
                  <a:lnTo>
                    <a:pt x="6826478" y="0"/>
                  </a:lnTo>
                  <a:lnTo>
                    <a:pt x="6819278" y="0"/>
                  </a:lnTo>
                  <a:lnTo>
                    <a:pt x="6819278" y="9928517"/>
                  </a:lnTo>
                  <a:lnTo>
                    <a:pt x="6575069" y="9928517"/>
                  </a:lnTo>
                  <a:lnTo>
                    <a:pt x="6575069" y="0"/>
                  </a:lnTo>
                  <a:lnTo>
                    <a:pt x="6567868" y="0"/>
                  </a:lnTo>
                  <a:lnTo>
                    <a:pt x="6567868" y="9928517"/>
                  </a:lnTo>
                  <a:lnTo>
                    <a:pt x="6323660" y="9928517"/>
                  </a:lnTo>
                  <a:lnTo>
                    <a:pt x="6323660" y="0"/>
                  </a:lnTo>
                  <a:lnTo>
                    <a:pt x="6316459" y="0"/>
                  </a:lnTo>
                  <a:lnTo>
                    <a:pt x="6316459" y="9928517"/>
                  </a:lnTo>
                  <a:lnTo>
                    <a:pt x="6072251" y="9928517"/>
                  </a:lnTo>
                  <a:lnTo>
                    <a:pt x="6072251" y="0"/>
                  </a:lnTo>
                  <a:lnTo>
                    <a:pt x="6065050" y="0"/>
                  </a:lnTo>
                  <a:lnTo>
                    <a:pt x="6065050" y="9928517"/>
                  </a:lnTo>
                  <a:lnTo>
                    <a:pt x="5820842" y="9928517"/>
                  </a:lnTo>
                  <a:lnTo>
                    <a:pt x="5820842" y="0"/>
                  </a:lnTo>
                  <a:lnTo>
                    <a:pt x="5813641" y="0"/>
                  </a:lnTo>
                  <a:lnTo>
                    <a:pt x="5813641" y="9928517"/>
                  </a:lnTo>
                  <a:lnTo>
                    <a:pt x="5569432" y="9928517"/>
                  </a:lnTo>
                  <a:lnTo>
                    <a:pt x="5569432" y="0"/>
                  </a:lnTo>
                  <a:lnTo>
                    <a:pt x="5562231" y="0"/>
                  </a:lnTo>
                  <a:lnTo>
                    <a:pt x="5562231" y="9928517"/>
                  </a:lnTo>
                  <a:lnTo>
                    <a:pt x="5318023" y="9928517"/>
                  </a:lnTo>
                  <a:lnTo>
                    <a:pt x="5318023" y="0"/>
                  </a:lnTo>
                  <a:lnTo>
                    <a:pt x="5310822" y="0"/>
                  </a:lnTo>
                  <a:lnTo>
                    <a:pt x="5310822" y="9928517"/>
                  </a:lnTo>
                  <a:lnTo>
                    <a:pt x="5066614" y="9928517"/>
                  </a:lnTo>
                  <a:lnTo>
                    <a:pt x="5066614" y="0"/>
                  </a:lnTo>
                  <a:lnTo>
                    <a:pt x="5059413" y="0"/>
                  </a:lnTo>
                  <a:lnTo>
                    <a:pt x="5059413" y="9928517"/>
                  </a:lnTo>
                  <a:lnTo>
                    <a:pt x="4815205" y="9928517"/>
                  </a:lnTo>
                  <a:lnTo>
                    <a:pt x="4815205" y="0"/>
                  </a:lnTo>
                  <a:lnTo>
                    <a:pt x="4808004" y="0"/>
                  </a:lnTo>
                  <a:lnTo>
                    <a:pt x="4808004" y="9928517"/>
                  </a:lnTo>
                  <a:lnTo>
                    <a:pt x="4563796" y="9928517"/>
                  </a:lnTo>
                  <a:lnTo>
                    <a:pt x="4563796" y="0"/>
                  </a:lnTo>
                  <a:lnTo>
                    <a:pt x="4556595" y="0"/>
                  </a:lnTo>
                  <a:lnTo>
                    <a:pt x="4556595" y="9928517"/>
                  </a:lnTo>
                  <a:lnTo>
                    <a:pt x="4312386" y="9928517"/>
                  </a:lnTo>
                  <a:lnTo>
                    <a:pt x="4312386" y="0"/>
                  </a:lnTo>
                  <a:lnTo>
                    <a:pt x="4305185" y="0"/>
                  </a:lnTo>
                  <a:lnTo>
                    <a:pt x="4305185" y="9928517"/>
                  </a:lnTo>
                  <a:lnTo>
                    <a:pt x="4060964" y="9928517"/>
                  </a:lnTo>
                  <a:lnTo>
                    <a:pt x="4060964" y="0"/>
                  </a:lnTo>
                  <a:lnTo>
                    <a:pt x="4053763" y="0"/>
                  </a:lnTo>
                  <a:lnTo>
                    <a:pt x="4053763" y="9928517"/>
                  </a:lnTo>
                  <a:lnTo>
                    <a:pt x="3809555" y="9928517"/>
                  </a:lnTo>
                  <a:lnTo>
                    <a:pt x="3809555" y="0"/>
                  </a:lnTo>
                  <a:lnTo>
                    <a:pt x="3802354" y="0"/>
                  </a:lnTo>
                  <a:lnTo>
                    <a:pt x="3802354" y="9928517"/>
                  </a:lnTo>
                  <a:lnTo>
                    <a:pt x="3558146" y="9928517"/>
                  </a:lnTo>
                  <a:lnTo>
                    <a:pt x="3558146" y="0"/>
                  </a:lnTo>
                  <a:lnTo>
                    <a:pt x="3550945" y="0"/>
                  </a:lnTo>
                  <a:lnTo>
                    <a:pt x="3550945" y="9928517"/>
                  </a:lnTo>
                  <a:lnTo>
                    <a:pt x="3306737" y="9928517"/>
                  </a:lnTo>
                  <a:lnTo>
                    <a:pt x="3306737" y="0"/>
                  </a:lnTo>
                  <a:lnTo>
                    <a:pt x="3299536" y="0"/>
                  </a:lnTo>
                  <a:lnTo>
                    <a:pt x="3299536" y="9928517"/>
                  </a:lnTo>
                  <a:lnTo>
                    <a:pt x="3055328" y="9928517"/>
                  </a:lnTo>
                  <a:lnTo>
                    <a:pt x="3055328" y="0"/>
                  </a:lnTo>
                  <a:lnTo>
                    <a:pt x="3048127" y="0"/>
                  </a:lnTo>
                  <a:lnTo>
                    <a:pt x="3048127" y="9928517"/>
                  </a:lnTo>
                  <a:lnTo>
                    <a:pt x="2803918" y="9928517"/>
                  </a:lnTo>
                  <a:lnTo>
                    <a:pt x="2803918" y="0"/>
                  </a:lnTo>
                  <a:lnTo>
                    <a:pt x="2796717" y="0"/>
                  </a:lnTo>
                  <a:lnTo>
                    <a:pt x="2796717" y="9928517"/>
                  </a:lnTo>
                  <a:lnTo>
                    <a:pt x="2552509" y="9928517"/>
                  </a:lnTo>
                  <a:lnTo>
                    <a:pt x="2552509" y="0"/>
                  </a:lnTo>
                  <a:lnTo>
                    <a:pt x="2545308" y="0"/>
                  </a:lnTo>
                  <a:lnTo>
                    <a:pt x="2545308" y="9928517"/>
                  </a:lnTo>
                  <a:lnTo>
                    <a:pt x="2301100" y="9928517"/>
                  </a:lnTo>
                  <a:lnTo>
                    <a:pt x="2301100" y="0"/>
                  </a:lnTo>
                  <a:lnTo>
                    <a:pt x="2293899" y="0"/>
                  </a:lnTo>
                  <a:lnTo>
                    <a:pt x="2293899" y="9928517"/>
                  </a:lnTo>
                  <a:lnTo>
                    <a:pt x="2049691" y="9928517"/>
                  </a:lnTo>
                  <a:lnTo>
                    <a:pt x="2049691" y="0"/>
                  </a:lnTo>
                  <a:lnTo>
                    <a:pt x="2042490" y="0"/>
                  </a:lnTo>
                  <a:lnTo>
                    <a:pt x="2042490" y="9928517"/>
                  </a:lnTo>
                  <a:lnTo>
                    <a:pt x="1798281" y="9928517"/>
                  </a:lnTo>
                  <a:lnTo>
                    <a:pt x="1798281" y="0"/>
                  </a:lnTo>
                  <a:lnTo>
                    <a:pt x="1791081" y="0"/>
                  </a:lnTo>
                  <a:lnTo>
                    <a:pt x="1791081" y="9928517"/>
                  </a:lnTo>
                  <a:lnTo>
                    <a:pt x="1546872" y="9928517"/>
                  </a:lnTo>
                  <a:lnTo>
                    <a:pt x="1546872" y="0"/>
                  </a:lnTo>
                  <a:lnTo>
                    <a:pt x="1539671" y="0"/>
                  </a:lnTo>
                  <a:lnTo>
                    <a:pt x="1539671" y="9928517"/>
                  </a:lnTo>
                  <a:lnTo>
                    <a:pt x="1295463" y="9928517"/>
                  </a:lnTo>
                  <a:lnTo>
                    <a:pt x="1295463" y="0"/>
                  </a:lnTo>
                  <a:lnTo>
                    <a:pt x="1288262" y="0"/>
                  </a:lnTo>
                  <a:lnTo>
                    <a:pt x="1288262" y="9928517"/>
                  </a:lnTo>
                  <a:lnTo>
                    <a:pt x="1044054" y="9928517"/>
                  </a:lnTo>
                  <a:lnTo>
                    <a:pt x="1044054" y="0"/>
                  </a:lnTo>
                  <a:lnTo>
                    <a:pt x="1036853" y="0"/>
                  </a:lnTo>
                  <a:lnTo>
                    <a:pt x="1036853" y="9928517"/>
                  </a:lnTo>
                  <a:lnTo>
                    <a:pt x="792645" y="9928517"/>
                  </a:lnTo>
                  <a:lnTo>
                    <a:pt x="792645" y="0"/>
                  </a:lnTo>
                  <a:lnTo>
                    <a:pt x="785444" y="0"/>
                  </a:lnTo>
                  <a:lnTo>
                    <a:pt x="785444" y="9928517"/>
                  </a:lnTo>
                  <a:lnTo>
                    <a:pt x="541235" y="9928517"/>
                  </a:lnTo>
                  <a:lnTo>
                    <a:pt x="541235" y="0"/>
                  </a:lnTo>
                  <a:lnTo>
                    <a:pt x="534035" y="0"/>
                  </a:lnTo>
                  <a:lnTo>
                    <a:pt x="534035" y="9928517"/>
                  </a:lnTo>
                  <a:lnTo>
                    <a:pt x="289826" y="9928517"/>
                  </a:lnTo>
                  <a:lnTo>
                    <a:pt x="289826" y="0"/>
                  </a:lnTo>
                  <a:lnTo>
                    <a:pt x="282625" y="0"/>
                  </a:lnTo>
                  <a:lnTo>
                    <a:pt x="282625" y="9928517"/>
                  </a:lnTo>
                  <a:lnTo>
                    <a:pt x="38417" y="9928517"/>
                  </a:lnTo>
                  <a:lnTo>
                    <a:pt x="38417" y="0"/>
                  </a:lnTo>
                  <a:lnTo>
                    <a:pt x="31216" y="0"/>
                  </a:lnTo>
                  <a:lnTo>
                    <a:pt x="31216" y="9928517"/>
                  </a:lnTo>
                  <a:lnTo>
                    <a:pt x="0" y="9928517"/>
                  </a:lnTo>
                  <a:lnTo>
                    <a:pt x="0" y="9935718"/>
                  </a:lnTo>
                  <a:lnTo>
                    <a:pt x="31216" y="9935718"/>
                  </a:lnTo>
                  <a:lnTo>
                    <a:pt x="31216" y="9972040"/>
                  </a:lnTo>
                  <a:lnTo>
                    <a:pt x="38417" y="9972040"/>
                  </a:lnTo>
                  <a:lnTo>
                    <a:pt x="38417" y="9935718"/>
                  </a:lnTo>
                  <a:lnTo>
                    <a:pt x="282625" y="9935718"/>
                  </a:lnTo>
                  <a:lnTo>
                    <a:pt x="282625" y="9972040"/>
                  </a:lnTo>
                  <a:lnTo>
                    <a:pt x="289826" y="9972040"/>
                  </a:lnTo>
                  <a:lnTo>
                    <a:pt x="289826" y="9935718"/>
                  </a:lnTo>
                  <a:lnTo>
                    <a:pt x="534035" y="9935718"/>
                  </a:lnTo>
                  <a:lnTo>
                    <a:pt x="534035" y="9972040"/>
                  </a:lnTo>
                  <a:lnTo>
                    <a:pt x="541235" y="9972040"/>
                  </a:lnTo>
                  <a:lnTo>
                    <a:pt x="541235" y="9935718"/>
                  </a:lnTo>
                  <a:lnTo>
                    <a:pt x="785444" y="9935718"/>
                  </a:lnTo>
                  <a:lnTo>
                    <a:pt x="785444" y="9972040"/>
                  </a:lnTo>
                  <a:lnTo>
                    <a:pt x="792645" y="9972040"/>
                  </a:lnTo>
                  <a:lnTo>
                    <a:pt x="792645" y="9935718"/>
                  </a:lnTo>
                  <a:lnTo>
                    <a:pt x="1036853" y="9935718"/>
                  </a:lnTo>
                  <a:lnTo>
                    <a:pt x="1036853" y="9972040"/>
                  </a:lnTo>
                  <a:lnTo>
                    <a:pt x="1044054" y="9972040"/>
                  </a:lnTo>
                  <a:lnTo>
                    <a:pt x="1044054" y="9935718"/>
                  </a:lnTo>
                  <a:lnTo>
                    <a:pt x="1288262" y="9935718"/>
                  </a:lnTo>
                  <a:lnTo>
                    <a:pt x="1288262" y="9972040"/>
                  </a:lnTo>
                  <a:lnTo>
                    <a:pt x="1295463" y="9972040"/>
                  </a:lnTo>
                  <a:lnTo>
                    <a:pt x="1295463" y="9935718"/>
                  </a:lnTo>
                  <a:lnTo>
                    <a:pt x="1539671" y="9935718"/>
                  </a:lnTo>
                  <a:lnTo>
                    <a:pt x="1539671" y="9972040"/>
                  </a:lnTo>
                  <a:lnTo>
                    <a:pt x="1546872" y="9972040"/>
                  </a:lnTo>
                  <a:lnTo>
                    <a:pt x="1546872" y="9935718"/>
                  </a:lnTo>
                  <a:lnTo>
                    <a:pt x="1791081" y="9935718"/>
                  </a:lnTo>
                  <a:lnTo>
                    <a:pt x="1791081" y="9972040"/>
                  </a:lnTo>
                  <a:lnTo>
                    <a:pt x="1798281" y="9972040"/>
                  </a:lnTo>
                  <a:lnTo>
                    <a:pt x="1798281" y="9935718"/>
                  </a:lnTo>
                  <a:lnTo>
                    <a:pt x="2042490" y="9935718"/>
                  </a:lnTo>
                  <a:lnTo>
                    <a:pt x="2042490" y="9972040"/>
                  </a:lnTo>
                  <a:lnTo>
                    <a:pt x="2049691" y="9972040"/>
                  </a:lnTo>
                  <a:lnTo>
                    <a:pt x="2049691" y="9935718"/>
                  </a:lnTo>
                  <a:lnTo>
                    <a:pt x="2293899" y="9935718"/>
                  </a:lnTo>
                  <a:lnTo>
                    <a:pt x="2293899" y="9972040"/>
                  </a:lnTo>
                  <a:lnTo>
                    <a:pt x="2301100" y="9972040"/>
                  </a:lnTo>
                  <a:lnTo>
                    <a:pt x="2301100" y="9935718"/>
                  </a:lnTo>
                  <a:lnTo>
                    <a:pt x="2545308" y="9935718"/>
                  </a:lnTo>
                  <a:lnTo>
                    <a:pt x="2545308" y="9972040"/>
                  </a:lnTo>
                  <a:lnTo>
                    <a:pt x="2552509" y="9972040"/>
                  </a:lnTo>
                  <a:lnTo>
                    <a:pt x="2552509" y="9935718"/>
                  </a:lnTo>
                  <a:lnTo>
                    <a:pt x="2796717" y="9935718"/>
                  </a:lnTo>
                  <a:lnTo>
                    <a:pt x="2796717" y="9972040"/>
                  </a:lnTo>
                  <a:lnTo>
                    <a:pt x="2803918" y="9972040"/>
                  </a:lnTo>
                  <a:lnTo>
                    <a:pt x="2803918" y="9935718"/>
                  </a:lnTo>
                  <a:lnTo>
                    <a:pt x="3048127" y="9935718"/>
                  </a:lnTo>
                  <a:lnTo>
                    <a:pt x="3048127" y="9972040"/>
                  </a:lnTo>
                  <a:lnTo>
                    <a:pt x="3055328" y="9972040"/>
                  </a:lnTo>
                  <a:lnTo>
                    <a:pt x="3055328" y="9935718"/>
                  </a:lnTo>
                  <a:lnTo>
                    <a:pt x="3299536" y="9935718"/>
                  </a:lnTo>
                  <a:lnTo>
                    <a:pt x="3299536" y="9972040"/>
                  </a:lnTo>
                  <a:lnTo>
                    <a:pt x="3306737" y="9972040"/>
                  </a:lnTo>
                  <a:lnTo>
                    <a:pt x="3306737" y="9935718"/>
                  </a:lnTo>
                  <a:lnTo>
                    <a:pt x="3550945" y="9935718"/>
                  </a:lnTo>
                  <a:lnTo>
                    <a:pt x="3550945" y="9972040"/>
                  </a:lnTo>
                  <a:lnTo>
                    <a:pt x="3558146" y="9972040"/>
                  </a:lnTo>
                  <a:lnTo>
                    <a:pt x="3558146" y="9935718"/>
                  </a:lnTo>
                  <a:lnTo>
                    <a:pt x="3802354" y="9935718"/>
                  </a:lnTo>
                  <a:lnTo>
                    <a:pt x="3802354" y="9972040"/>
                  </a:lnTo>
                  <a:lnTo>
                    <a:pt x="3809555" y="9972040"/>
                  </a:lnTo>
                  <a:lnTo>
                    <a:pt x="3809555" y="9935718"/>
                  </a:lnTo>
                  <a:lnTo>
                    <a:pt x="4053763" y="9935718"/>
                  </a:lnTo>
                  <a:lnTo>
                    <a:pt x="4053763" y="9972040"/>
                  </a:lnTo>
                  <a:lnTo>
                    <a:pt x="4060964" y="9972040"/>
                  </a:lnTo>
                  <a:lnTo>
                    <a:pt x="4060964" y="9935718"/>
                  </a:lnTo>
                  <a:lnTo>
                    <a:pt x="4305185" y="9935718"/>
                  </a:lnTo>
                  <a:lnTo>
                    <a:pt x="4305185" y="9972040"/>
                  </a:lnTo>
                  <a:lnTo>
                    <a:pt x="4312386" y="9972040"/>
                  </a:lnTo>
                  <a:lnTo>
                    <a:pt x="4312386" y="9935718"/>
                  </a:lnTo>
                  <a:lnTo>
                    <a:pt x="4556595" y="9935718"/>
                  </a:lnTo>
                  <a:lnTo>
                    <a:pt x="4556595" y="9972040"/>
                  </a:lnTo>
                  <a:lnTo>
                    <a:pt x="4563796" y="9972040"/>
                  </a:lnTo>
                  <a:lnTo>
                    <a:pt x="4563796" y="9935718"/>
                  </a:lnTo>
                  <a:lnTo>
                    <a:pt x="4808004" y="9935718"/>
                  </a:lnTo>
                  <a:lnTo>
                    <a:pt x="4808004" y="9972040"/>
                  </a:lnTo>
                  <a:lnTo>
                    <a:pt x="4815205" y="9972040"/>
                  </a:lnTo>
                  <a:lnTo>
                    <a:pt x="4815205" y="9935718"/>
                  </a:lnTo>
                  <a:lnTo>
                    <a:pt x="5059413" y="9935718"/>
                  </a:lnTo>
                  <a:lnTo>
                    <a:pt x="5059413" y="9972040"/>
                  </a:lnTo>
                  <a:lnTo>
                    <a:pt x="5066614" y="9972040"/>
                  </a:lnTo>
                  <a:lnTo>
                    <a:pt x="5066614" y="9935718"/>
                  </a:lnTo>
                  <a:lnTo>
                    <a:pt x="5310822" y="9935718"/>
                  </a:lnTo>
                  <a:lnTo>
                    <a:pt x="5310822" y="9972040"/>
                  </a:lnTo>
                  <a:lnTo>
                    <a:pt x="5318023" y="9972040"/>
                  </a:lnTo>
                  <a:lnTo>
                    <a:pt x="5318023" y="9935718"/>
                  </a:lnTo>
                  <a:lnTo>
                    <a:pt x="5562231" y="9935718"/>
                  </a:lnTo>
                  <a:lnTo>
                    <a:pt x="5562231" y="9972040"/>
                  </a:lnTo>
                  <a:lnTo>
                    <a:pt x="5569432" y="9972040"/>
                  </a:lnTo>
                  <a:lnTo>
                    <a:pt x="5569432" y="9935718"/>
                  </a:lnTo>
                  <a:lnTo>
                    <a:pt x="5813641" y="9935718"/>
                  </a:lnTo>
                  <a:lnTo>
                    <a:pt x="5813641" y="9972040"/>
                  </a:lnTo>
                  <a:lnTo>
                    <a:pt x="5820842" y="9972040"/>
                  </a:lnTo>
                  <a:lnTo>
                    <a:pt x="5820842" y="9935718"/>
                  </a:lnTo>
                  <a:lnTo>
                    <a:pt x="6065050" y="9935718"/>
                  </a:lnTo>
                  <a:lnTo>
                    <a:pt x="6065050" y="9972040"/>
                  </a:lnTo>
                  <a:lnTo>
                    <a:pt x="6072251" y="9972040"/>
                  </a:lnTo>
                  <a:lnTo>
                    <a:pt x="6072251" y="9935718"/>
                  </a:lnTo>
                  <a:lnTo>
                    <a:pt x="6316459" y="9935718"/>
                  </a:lnTo>
                  <a:lnTo>
                    <a:pt x="6316459" y="9972040"/>
                  </a:lnTo>
                  <a:lnTo>
                    <a:pt x="6323660" y="9972040"/>
                  </a:lnTo>
                  <a:lnTo>
                    <a:pt x="6323660" y="9935718"/>
                  </a:lnTo>
                  <a:lnTo>
                    <a:pt x="6567868" y="9935718"/>
                  </a:lnTo>
                  <a:lnTo>
                    <a:pt x="6567868" y="9972040"/>
                  </a:lnTo>
                  <a:lnTo>
                    <a:pt x="6575069" y="9972040"/>
                  </a:lnTo>
                  <a:lnTo>
                    <a:pt x="6575069" y="9935718"/>
                  </a:lnTo>
                  <a:lnTo>
                    <a:pt x="6819278" y="9935718"/>
                  </a:lnTo>
                  <a:lnTo>
                    <a:pt x="6819278" y="9972040"/>
                  </a:lnTo>
                  <a:lnTo>
                    <a:pt x="6826478" y="9972040"/>
                  </a:lnTo>
                  <a:lnTo>
                    <a:pt x="6826478" y="9935718"/>
                  </a:lnTo>
                  <a:lnTo>
                    <a:pt x="7070687" y="9935718"/>
                  </a:lnTo>
                  <a:lnTo>
                    <a:pt x="7070687" y="9972040"/>
                  </a:lnTo>
                  <a:lnTo>
                    <a:pt x="7077888" y="9972040"/>
                  </a:lnTo>
                  <a:lnTo>
                    <a:pt x="7077888" y="9935718"/>
                  </a:lnTo>
                  <a:lnTo>
                    <a:pt x="7322096" y="9935718"/>
                  </a:lnTo>
                  <a:lnTo>
                    <a:pt x="7322096" y="9972040"/>
                  </a:lnTo>
                  <a:lnTo>
                    <a:pt x="7329297" y="9972040"/>
                  </a:lnTo>
                  <a:lnTo>
                    <a:pt x="7329297" y="9935718"/>
                  </a:lnTo>
                  <a:lnTo>
                    <a:pt x="7573505" y="9935718"/>
                  </a:lnTo>
                  <a:lnTo>
                    <a:pt x="7573505" y="9972040"/>
                  </a:lnTo>
                  <a:lnTo>
                    <a:pt x="7580706" y="9972040"/>
                  </a:lnTo>
                  <a:lnTo>
                    <a:pt x="7580706" y="9935718"/>
                  </a:lnTo>
                  <a:lnTo>
                    <a:pt x="7824914" y="9935718"/>
                  </a:lnTo>
                  <a:lnTo>
                    <a:pt x="7824914" y="9972040"/>
                  </a:lnTo>
                  <a:lnTo>
                    <a:pt x="7832115" y="9972040"/>
                  </a:lnTo>
                  <a:lnTo>
                    <a:pt x="7832115" y="9935718"/>
                  </a:lnTo>
                  <a:lnTo>
                    <a:pt x="8076324" y="9935718"/>
                  </a:lnTo>
                  <a:lnTo>
                    <a:pt x="8076324" y="9972040"/>
                  </a:lnTo>
                  <a:lnTo>
                    <a:pt x="8083524" y="9972040"/>
                  </a:lnTo>
                  <a:lnTo>
                    <a:pt x="8083524" y="9935718"/>
                  </a:lnTo>
                  <a:lnTo>
                    <a:pt x="8327733" y="9935718"/>
                  </a:lnTo>
                  <a:lnTo>
                    <a:pt x="8327733" y="9972040"/>
                  </a:lnTo>
                  <a:lnTo>
                    <a:pt x="8334934" y="9972040"/>
                  </a:lnTo>
                  <a:lnTo>
                    <a:pt x="8334934" y="9935718"/>
                  </a:lnTo>
                  <a:lnTo>
                    <a:pt x="8579142" y="9935718"/>
                  </a:lnTo>
                  <a:lnTo>
                    <a:pt x="8579142" y="9972040"/>
                  </a:lnTo>
                  <a:lnTo>
                    <a:pt x="8586343" y="9972040"/>
                  </a:lnTo>
                  <a:lnTo>
                    <a:pt x="8586343" y="9935718"/>
                  </a:lnTo>
                  <a:lnTo>
                    <a:pt x="8830551" y="9935718"/>
                  </a:lnTo>
                  <a:lnTo>
                    <a:pt x="8830551" y="9972040"/>
                  </a:lnTo>
                  <a:lnTo>
                    <a:pt x="8837752" y="9972040"/>
                  </a:lnTo>
                  <a:lnTo>
                    <a:pt x="8837752" y="9935718"/>
                  </a:lnTo>
                  <a:lnTo>
                    <a:pt x="9081960" y="9935718"/>
                  </a:lnTo>
                  <a:lnTo>
                    <a:pt x="9081960" y="9972040"/>
                  </a:lnTo>
                  <a:lnTo>
                    <a:pt x="9089161" y="9972040"/>
                  </a:lnTo>
                  <a:lnTo>
                    <a:pt x="9089161" y="9935718"/>
                  </a:lnTo>
                  <a:lnTo>
                    <a:pt x="9333382" y="9935718"/>
                  </a:lnTo>
                  <a:lnTo>
                    <a:pt x="9333382" y="9972040"/>
                  </a:lnTo>
                  <a:lnTo>
                    <a:pt x="9340583" y="9972040"/>
                  </a:lnTo>
                  <a:lnTo>
                    <a:pt x="9340583" y="9935718"/>
                  </a:lnTo>
                  <a:lnTo>
                    <a:pt x="9584792" y="9935718"/>
                  </a:lnTo>
                  <a:lnTo>
                    <a:pt x="9584792" y="9972040"/>
                  </a:lnTo>
                  <a:lnTo>
                    <a:pt x="9591992" y="9972040"/>
                  </a:lnTo>
                  <a:lnTo>
                    <a:pt x="9591992" y="9935718"/>
                  </a:lnTo>
                  <a:lnTo>
                    <a:pt x="9836201" y="9935718"/>
                  </a:lnTo>
                  <a:lnTo>
                    <a:pt x="9836201" y="9972040"/>
                  </a:lnTo>
                  <a:lnTo>
                    <a:pt x="9843402" y="9972040"/>
                  </a:lnTo>
                  <a:lnTo>
                    <a:pt x="9843402" y="9935718"/>
                  </a:lnTo>
                  <a:lnTo>
                    <a:pt x="10087610" y="9935718"/>
                  </a:lnTo>
                  <a:lnTo>
                    <a:pt x="10087610" y="9972040"/>
                  </a:lnTo>
                  <a:lnTo>
                    <a:pt x="10094811" y="9972040"/>
                  </a:lnTo>
                  <a:lnTo>
                    <a:pt x="10094811" y="9935718"/>
                  </a:lnTo>
                  <a:lnTo>
                    <a:pt x="10339019" y="9935718"/>
                  </a:lnTo>
                  <a:lnTo>
                    <a:pt x="10339019" y="9972040"/>
                  </a:lnTo>
                  <a:lnTo>
                    <a:pt x="10346220" y="9972040"/>
                  </a:lnTo>
                  <a:lnTo>
                    <a:pt x="10346220" y="9935718"/>
                  </a:lnTo>
                  <a:lnTo>
                    <a:pt x="10590428" y="9935718"/>
                  </a:lnTo>
                  <a:lnTo>
                    <a:pt x="10590428" y="9972040"/>
                  </a:lnTo>
                  <a:lnTo>
                    <a:pt x="10597629" y="9972040"/>
                  </a:lnTo>
                  <a:lnTo>
                    <a:pt x="10597629" y="9935718"/>
                  </a:lnTo>
                  <a:lnTo>
                    <a:pt x="10841838" y="9935718"/>
                  </a:lnTo>
                  <a:lnTo>
                    <a:pt x="10841838" y="9972040"/>
                  </a:lnTo>
                  <a:lnTo>
                    <a:pt x="10849039" y="9972040"/>
                  </a:lnTo>
                  <a:lnTo>
                    <a:pt x="10849039" y="9935718"/>
                  </a:lnTo>
                  <a:lnTo>
                    <a:pt x="11093247" y="9935718"/>
                  </a:lnTo>
                  <a:lnTo>
                    <a:pt x="11093247" y="9972040"/>
                  </a:lnTo>
                  <a:lnTo>
                    <a:pt x="11100448" y="9972040"/>
                  </a:lnTo>
                  <a:lnTo>
                    <a:pt x="11100448" y="9935718"/>
                  </a:lnTo>
                  <a:lnTo>
                    <a:pt x="11344656" y="9935718"/>
                  </a:lnTo>
                  <a:lnTo>
                    <a:pt x="11344656" y="9972040"/>
                  </a:lnTo>
                  <a:lnTo>
                    <a:pt x="11351857" y="9972040"/>
                  </a:lnTo>
                  <a:lnTo>
                    <a:pt x="11351857" y="9935718"/>
                  </a:lnTo>
                  <a:lnTo>
                    <a:pt x="11596065" y="9935718"/>
                  </a:lnTo>
                  <a:lnTo>
                    <a:pt x="11596065" y="9972040"/>
                  </a:lnTo>
                  <a:lnTo>
                    <a:pt x="11603266" y="9972040"/>
                  </a:lnTo>
                  <a:lnTo>
                    <a:pt x="11603266" y="9935718"/>
                  </a:lnTo>
                  <a:lnTo>
                    <a:pt x="11847474" y="9935718"/>
                  </a:lnTo>
                  <a:lnTo>
                    <a:pt x="11847474" y="9972040"/>
                  </a:lnTo>
                  <a:lnTo>
                    <a:pt x="11854675" y="9972040"/>
                  </a:lnTo>
                  <a:lnTo>
                    <a:pt x="11854675" y="9935718"/>
                  </a:lnTo>
                  <a:lnTo>
                    <a:pt x="12098884" y="9935718"/>
                  </a:lnTo>
                  <a:lnTo>
                    <a:pt x="12098884" y="9972040"/>
                  </a:lnTo>
                  <a:lnTo>
                    <a:pt x="12106085" y="9972040"/>
                  </a:lnTo>
                  <a:lnTo>
                    <a:pt x="12106085" y="9935718"/>
                  </a:lnTo>
                  <a:lnTo>
                    <a:pt x="12350293" y="9935718"/>
                  </a:lnTo>
                  <a:lnTo>
                    <a:pt x="12350293" y="9972040"/>
                  </a:lnTo>
                  <a:lnTo>
                    <a:pt x="12357494" y="9972040"/>
                  </a:lnTo>
                  <a:lnTo>
                    <a:pt x="12357494" y="9935718"/>
                  </a:lnTo>
                  <a:lnTo>
                    <a:pt x="12601702" y="9935718"/>
                  </a:lnTo>
                  <a:lnTo>
                    <a:pt x="12601702" y="9972040"/>
                  </a:lnTo>
                  <a:lnTo>
                    <a:pt x="12608903" y="9972040"/>
                  </a:lnTo>
                  <a:lnTo>
                    <a:pt x="12608903" y="9935718"/>
                  </a:lnTo>
                  <a:lnTo>
                    <a:pt x="12853111" y="9935718"/>
                  </a:lnTo>
                  <a:lnTo>
                    <a:pt x="12853111" y="9972040"/>
                  </a:lnTo>
                  <a:lnTo>
                    <a:pt x="12860312" y="9972040"/>
                  </a:lnTo>
                  <a:lnTo>
                    <a:pt x="12860312" y="9935718"/>
                  </a:lnTo>
                  <a:lnTo>
                    <a:pt x="13104521" y="9935718"/>
                  </a:lnTo>
                  <a:lnTo>
                    <a:pt x="13104521" y="9972040"/>
                  </a:lnTo>
                  <a:lnTo>
                    <a:pt x="13111721" y="9972040"/>
                  </a:lnTo>
                  <a:lnTo>
                    <a:pt x="13111721" y="9935718"/>
                  </a:lnTo>
                  <a:lnTo>
                    <a:pt x="13355930" y="9935718"/>
                  </a:lnTo>
                  <a:lnTo>
                    <a:pt x="13355930" y="9972040"/>
                  </a:lnTo>
                  <a:lnTo>
                    <a:pt x="13363131" y="9972040"/>
                  </a:lnTo>
                  <a:lnTo>
                    <a:pt x="13363131" y="9935718"/>
                  </a:lnTo>
                  <a:lnTo>
                    <a:pt x="13607339" y="9935718"/>
                  </a:lnTo>
                  <a:lnTo>
                    <a:pt x="13607339" y="9972040"/>
                  </a:lnTo>
                  <a:lnTo>
                    <a:pt x="13614540" y="9972040"/>
                  </a:lnTo>
                  <a:lnTo>
                    <a:pt x="13614540" y="9935718"/>
                  </a:lnTo>
                  <a:lnTo>
                    <a:pt x="13858761" y="9935718"/>
                  </a:lnTo>
                  <a:lnTo>
                    <a:pt x="13858761" y="9972040"/>
                  </a:lnTo>
                  <a:lnTo>
                    <a:pt x="13865962" y="9972040"/>
                  </a:lnTo>
                  <a:lnTo>
                    <a:pt x="13865962" y="9935718"/>
                  </a:lnTo>
                  <a:lnTo>
                    <a:pt x="14110170" y="9935718"/>
                  </a:lnTo>
                  <a:lnTo>
                    <a:pt x="14110170" y="9972040"/>
                  </a:lnTo>
                  <a:lnTo>
                    <a:pt x="14117371" y="9972040"/>
                  </a:lnTo>
                  <a:lnTo>
                    <a:pt x="14117371" y="9935718"/>
                  </a:lnTo>
                  <a:lnTo>
                    <a:pt x="14361567" y="9935718"/>
                  </a:lnTo>
                  <a:lnTo>
                    <a:pt x="14361567" y="9972040"/>
                  </a:lnTo>
                  <a:lnTo>
                    <a:pt x="14368767" y="9972040"/>
                  </a:lnTo>
                  <a:lnTo>
                    <a:pt x="14368767" y="9935718"/>
                  </a:lnTo>
                  <a:lnTo>
                    <a:pt x="14399997" y="9935718"/>
                  </a:lnTo>
                  <a:lnTo>
                    <a:pt x="14399997" y="9928517"/>
                  </a:lnTo>
                  <a:close/>
                </a:path>
              </a:pathLst>
            </a:custGeom>
            <a:solidFill>
              <a:srgbClr val="B5B6B6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7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15120011" y="0"/>
                  </a:moveTo>
                  <a:lnTo>
                    <a:pt x="0" y="0"/>
                  </a:lnTo>
                  <a:lnTo>
                    <a:pt x="0" y="360680"/>
                  </a:lnTo>
                  <a:lnTo>
                    <a:pt x="0" y="10332720"/>
                  </a:lnTo>
                  <a:lnTo>
                    <a:pt x="0" y="10692130"/>
                  </a:lnTo>
                  <a:lnTo>
                    <a:pt x="15120011" y="10692130"/>
                  </a:lnTo>
                  <a:lnTo>
                    <a:pt x="15120011" y="10332720"/>
                  </a:lnTo>
                  <a:lnTo>
                    <a:pt x="360006" y="10332720"/>
                  </a:lnTo>
                  <a:lnTo>
                    <a:pt x="360006" y="360680"/>
                  </a:lnTo>
                  <a:lnTo>
                    <a:pt x="14760004" y="360680"/>
                  </a:lnTo>
                  <a:lnTo>
                    <a:pt x="14760004" y="10332136"/>
                  </a:lnTo>
                  <a:lnTo>
                    <a:pt x="15120011" y="10332136"/>
                  </a:lnTo>
                  <a:lnTo>
                    <a:pt x="15120011" y="360680"/>
                  </a:lnTo>
                  <a:lnTo>
                    <a:pt x="15120011" y="360133"/>
                  </a:lnTo>
                  <a:lnTo>
                    <a:pt x="15120011" y="0"/>
                  </a:lnTo>
                  <a:close/>
                </a:path>
              </a:pathLst>
            </a:custGeom>
            <a:solidFill>
              <a:srgbClr val="999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0298" y="10477671"/>
              <a:ext cx="134551" cy="96455"/>
            </a:xfrm>
            <a:prstGeom prst="rect">
              <a:avLst/>
            </a:prstGeom>
          </p:spPr>
        </p:pic>
        <p:pic>
          <p:nvPicPr>
            <p:cNvPr id="6" name="object 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5766" y="10477671"/>
              <a:ext cx="133507" cy="96465"/>
            </a:xfrm>
            <a:prstGeom prst="rect">
              <a:avLst/>
            </a:prstGeom>
          </p:spPr>
        </p:pic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098" y="484837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90">
                  <a:moveTo>
                    <a:pt x="251993" y="0"/>
                  </a:moveTo>
                  <a:lnTo>
                    <a:pt x="206698" y="4060"/>
                  </a:lnTo>
                  <a:lnTo>
                    <a:pt x="164066" y="15766"/>
                  </a:lnTo>
                  <a:lnTo>
                    <a:pt x="124809" y="34406"/>
                  </a:lnTo>
                  <a:lnTo>
                    <a:pt x="89639" y="59268"/>
                  </a:lnTo>
                  <a:lnTo>
                    <a:pt x="59267" y="89641"/>
                  </a:lnTo>
                  <a:lnTo>
                    <a:pt x="34405" y="124813"/>
                  </a:lnTo>
                  <a:lnTo>
                    <a:pt x="15765" y="164072"/>
                  </a:lnTo>
                  <a:lnTo>
                    <a:pt x="4060" y="206707"/>
                  </a:lnTo>
                  <a:lnTo>
                    <a:pt x="0" y="252006"/>
                  </a:lnTo>
                  <a:lnTo>
                    <a:pt x="4060" y="297304"/>
                  </a:lnTo>
                  <a:lnTo>
                    <a:pt x="15765" y="339939"/>
                  </a:lnTo>
                  <a:lnTo>
                    <a:pt x="34405" y="379198"/>
                  </a:lnTo>
                  <a:lnTo>
                    <a:pt x="59267" y="414370"/>
                  </a:lnTo>
                  <a:lnTo>
                    <a:pt x="89639" y="444743"/>
                  </a:lnTo>
                  <a:lnTo>
                    <a:pt x="124809" y="469606"/>
                  </a:lnTo>
                  <a:lnTo>
                    <a:pt x="164066" y="488246"/>
                  </a:lnTo>
                  <a:lnTo>
                    <a:pt x="206698" y="499952"/>
                  </a:lnTo>
                  <a:lnTo>
                    <a:pt x="251993" y="504012"/>
                  </a:lnTo>
                  <a:lnTo>
                    <a:pt x="297291" y="499952"/>
                  </a:lnTo>
                  <a:lnTo>
                    <a:pt x="339926" y="488246"/>
                  </a:lnTo>
                  <a:lnTo>
                    <a:pt x="379185" y="469606"/>
                  </a:lnTo>
                  <a:lnTo>
                    <a:pt x="414357" y="444743"/>
                  </a:lnTo>
                  <a:lnTo>
                    <a:pt x="444730" y="414370"/>
                  </a:lnTo>
                  <a:lnTo>
                    <a:pt x="469593" y="379198"/>
                  </a:lnTo>
                  <a:lnTo>
                    <a:pt x="488233" y="339939"/>
                  </a:lnTo>
                  <a:lnTo>
                    <a:pt x="499939" y="297304"/>
                  </a:lnTo>
                  <a:lnTo>
                    <a:pt x="503999" y="252006"/>
                  </a:lnTo>
                  <a:lnTo>
                    <a:pt x="499939" y="206707"/>
                  </a:lnTo>
                  <a:lnTo>
                    <a:pt x="488233" y="164072"/>
                  </a:lnTo>
                  <a:lnTo>
                    <a:pt x="469593" y="124813"/>
                  </a:lnTo>
                  <a:lnTo>
                    <a:pt x="444730" y="89641"/>
                  </a:lnTo>
                  <a:lnTo>
                    <a:pt x="414357" y="59268"/>
                  </a:lnTo>
                  <a:lnTo>
                    <a:pt x="379185" y="34406"/>
                  </a:lnTo>
                  <a:lnTo>
                    <a:pt x="339926" y="15766"/>
                  </a:lnTo>
                  <a:lnTo>
                    <a:pt x="297291" y="4060"/>
                  </a:lnTo>
                  <a:lnTo>
                    <a:pt x="251993" y="0"/>
                  </a:lnTo>
                  <a:close/>
                </a:path>
              </a:pathLst>
            </a:custGeom>
            <a:solidFill>
              <a:srgbClr val="601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702" y="662587"/>
              <a:ext cx="131559" cy="143751"/>
            </a:xfrm>
            <a:prstGeom prst="rect">
              <a:avLst/>
            </a:prstGeom>
          </p:spPr>
        </p:pic>
        <p:pic>
          <p:nvPicPr>
            <p:cNvPr id="9" name="object 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479" y="680520"/>
              <a:ext cx="74790" cy="114890"/>
            </a:xfrm>
            <a:prstGeom prst="rect">
              <a:avLst/>
            </a:prstGeom>
          </p:spPr>
        </p:pic>
        <p:pic>
          <p:nvPicPr>
            <p:cNvPr id="10" name="object 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1037" y="664220"/>
              <a:ext cx="115722" cy="144106"/>
            </a:xfrm>
            <a:prstGeom prst="rect">
              <a:avLst/>
            </a:prstGeom>
          </p:spPr>
        </p:pic>
        <p:pic>
          <p:nvPicPr>
            <p:cNvPr id="11" name="object 1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8306" y="516918"/>
              <a:ext cx="1126989" cy="167800"/>
            </a:xfrm>
            <a:prstGeom prst="rect">
              <a:avLst/>
            </a:prstGeom>
          </p:spPr>
        </p:pic>
        <p:pic>
          <p:nvPicPr>
            <p:cNvPr id="12" name="object 1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1374" y="516201"/>
              <a:ext cx="2124398" cy="168686"/>
            </a:xfrm>
            <a:prstGeom prst="rect">
              <a:avLst/>
            </a:prstGeom>
          </p:spPr>
        </p:pic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6944" y="844498"/>
              <a:ext cx="838835" cy="267335"/>
            </a:xfrm>
            <a:custGeom>
              <a:avLst/>
              <a:gdLst/>
              <a:ahLst/>
              <a:cxnLst/>
              <a:rect l="l" t="t" r="r" b="b"/>
              <a:pathLst>
                <a:path w="838835" h="267334">
                  <a:moveTo>
                    <a:pt x="264642" y="159816"/>
                  </a:moveTo>
                  <a:lnTo>
                    <a:pt x="246214" y="159816"/>
                  </a:lnTo>
                  <a:lnTo>
                    <a:pt x="246214" y="145707"/>
                  </a:lnTo>
                  <a:lnTo>
                    <a:pt x="244563" y="136563"/>
                  </a:lnTo>
                  <a:lnTo>
                    <a:pt x="239941" y="130187"/>
                  </a:lnTo>
                  <a:lnTo>
                    <a:pt x="232841" y="126466"/>
                  </a:lnTo>
                  <a:lnTo>
                    <a:pt x="223748" y="125260"/>
                  </a:lnTo>
                  <a:lnTo>
                    <a:pt x="219151" y="125260"/>
                  </a:lnTo>
                  <a:lnTo>
                    <a:pt x="219151" y="151752"/>
                  </a:lnTo>
                  <a:lnTo>
                    <a:pt x="219151" y="159816"/>
                  </a:lnTo>
                  <a:lnTo>
                    <a:pt x="219151" y="183134"/>
                  </a:lnTo>
                  <a:lnTo>
                    <a:pt x="219151" y="196380"/>
                  </a:lnTo>
                  <a:lnTo>
                    <a:pt x="145427" y="196380"/>
                  </a:lnTo>
                  <a:lnTo>
                    <a:pt x="145427" y="183134"/>
                  </a:lnTo>
                  <a:lnTo>
                    <a:pt x="219151" y="183134"/>
                  </a:lnTo>
                  <a:lnTo>
                    <a:pt x="219151" y="159816"/>
                  </a:lnTo>
                  <a:lnTo>
                    <a:pt x="145427" y="159816"/>
                  </a:lnTo>
                  <a:lnTo>
                    <a:pt x="145427" y="147421"/>
                  </a:lnTo>
                  <a:lnTo>
                    <a:pt x="217703" y="147421"/>
                  </a:lnTo>
                  <a:lnTo>
                    <a:pt x="219151" y="151752"/>
                  </a:lnTo>
                  <a:lnTo>
                    <a:pt x="219151" y="125260"/>
                  </a:lnTo>
                  <a:lnTo>
                    <a:pt x="145427" y="125260"/>
                  </a:lnTo>
                  <a:lnTo>
                    <a:pt x="145427" y="114020"/>
                  </a:lnTo>
                  <a:lnTo>
                    <a:pt x="226923" y="114020"/>
                  </a:lnTo>
                  <a:lnTo>
                    <a:pt x="234696" y="107111"/>
                  </a:lnTo>
                  <a:lnTo>
                    <a:pt x="234696" y="91274"/>
                  </a:lnTo>
                  <a:lnTo>
                    <a:pt x="234696" y="78613"/>
                  </a:lnTo>
                  <a:lnTo>
                    <a:pt x="234696" y="64782"/>
                  </a:lnTo>
                  <a:lnTo>
                    <a:pt x="227787" y="57010"/>
                  </a:lnTo>
                  <a:lnTo>
                    <a:pt x="205905" y="57010"/>
                  </a:lnTo>
                  <a:lnTo>
                    <a:pt x="205905" y="78613"/>
                  </a:lnTo>
                  <a:lnTo>
                    <a:pt x="205905" y="89255"/>
                  </a:lnTo>
                  <a:lnTo>
                    <a:pt x="204457" y="91274"/>
                  </a:lnTo>
                  <a:lnTo>
                    <a:pt x="145427" y="91274"/>
                  </a:lnTo>
                  <a:lnTo>
                    <a:pt x="145427" y="78613"/>
                  </a:lnTo>
                  <a:lnTo>
                    <a:pt x="205905" y="78613"/>
                  </a:lnTo>
                  <a:lnTo>
                    <a:pt x="205905" y="57010"/>
                  </a:lnTo>
                  <a:lnTo>
                    <a:pt x="145427" y="57010"/>
                  </a:lnTo>
                  <a:lnTo>
                    <a:pt x="145427" y="46355"/>
                  </a:lnTo>
                  <a:lnTo>
                    <a:pt x="235851" y="46355"/>
                  </a:lnTo>
                  <a:lnTo>
                    <a:pt x="244462" y="46164"/>
                  </a:lnTo>
                  <a:lnTo>
                    <a:pt x="251612" y="44843"/>
                  </a:lnTo>
                  <a:lnTo>
                    <a:pt x="256489" y="41249"/>
                  </a:lnTo>
                  <a:lnTo>
                    <a:pt x="258305" y="34251"/>
                  </a:lnTo>
                  <a:lnTo>
                    <a:pt x="258305" y="22453"/>
                  </a:lnTo>
                  <a:lnTo>
                    <a:pt x="145427" y="22453"/>
                  </a:lnTo>
                  <a:lnTo>
                    <a:pt x="145211" y="15227"/>
                  </a:lnTo>
                  <a:lnTo>
                    <a:pt x="145211" y="14986"/>
                  </a:lnTo>
                  <a:lnTo>
                    <a:pt x="143738" y="8026"/>
                  </a:lnTo>
                  <a:lnTo>
                    <a:pt x="143700" y="7810"/>
                  </a:lnTo>
                  <a:lnTo>
                    <a:pt x="139661" y="2489"/>
                  </a:lnTo>
                  <a:lnTo>
                    <a:pt x="139903" y="2489"/>
                  </a:lnTo>
                  <a:lnTo>
                    <a:pt x="131610" y="279"/>
                  </a:lnTo>
                  <a:lnTo>
                    <a:pt x="123240" y="2489"/>
                  </a:lnTo>
                  <a:lnTo>
                    <a:pt x="118859" y="8026"/>
                  </a:lnTo>
                  <a:lnTo>
                    <a:pt x="117246" y="14986"/>
                  </a:lnTo>
                  <a:lnTo>
                    <a:pt x="117182" y="15227"/>
                  </a:lnTo>
                  <a:lnTo>
                    <a:pt x="116916" y="22453"/>
                  </a:lnTo>
                  <a:lnTo>
                    <a:pt x="2590" y="22453"/>
                  </a:lnTo>
                  <a:lnTo>
                    <a:pt x="2590" y="34251"/>
                  </a:lnTo>
                  <a:lnTo>
                    <a:pt x="4394" y="41249"/>
                  </a:lnTo>
                  <a:lnTo>
                    <a:pt x="9283" y="44843"/>
                  </a:lnTo>
                  <a:lnTo>
                    <a:pt x="16433" y="46164"/>
                  </a:lnTo>
                  <a:lnTo>
                    <a:pt x="25057" y="46355"/>
                  </a:lnTo>
                  <a:lnTo>
                    <a:pt x="116916" y="46355"/>
                  </a:lnTo>
                  <a:lnTo>
                    <a:pt x="116916" y="57010"/>
                  </a:lnTo>
                  <a:lnTo>
                    <a:pt x="116916" y="78613"/>
                  </a:lnTo>
                  <a:lnTo>
                    <a:pt x="116916" y="91274"/>
                  </a:lnTo>
                  <a:lnTo>
                    <a:pt x="56730" y="91274"/>
                  </a:lnTo>
                  <a:lnTo>
                    <a:pt x="56730" y="80911"/>
                  </a:lnTo>
                  <a:lnTo>
                    <a:pt x="58166" y="78613"/>
                  </a:lnTo>
                  <a:lnTo>
                    <a:pt x="116916" y="78613"/>
                  </a:lnTo>
                  <a:lnTo>
                    <a:pt x="116916" y="57010"/>
                  </a:lnTo>
                  <a:lnTo>
                    <a:pt x="35128" y="57010"/>
                  </a:lnTo>
                  <a:lnTo>
                    <a:pt x="27647" y="63919"/>
                  </a:lnTo>
                  <a:lnTo>
                    <a:pt x="27647" y="106248"/>
                  </a:lnTo>
                  <a:lnTo>
                    <a:pt x="34277" y="114020"/>
                  </a:lnTo>
                  <a:lnTo>
                    <a:pt x="116916" y="114020"/>
                  </a:lnTo>
                  <a:lnTo>
                    <a:pt x="116916" y="125260"/>
                  </a:lnTo>
                  <a:lnTo>
                    <a:pt x="14973" y="125260"/>
                  </a:lnTo>
                  <a:lnTo>
                    <a:pt x="14973" y="147421"/>
                  </a:lnTo>
                  <a:lnTo>
                    <a:pt x="116916" y="147421"/>
                  </a:lnTo>
                  <a:lnTo>
                    <a:pt x="116916" y="159816"/>
                  </a:lnTo>
                  <a:lnTo>
                    <a:pt x="0" y="159816"/>
                  </a:lnTo>
                  <a:lnTo>
                    <a:pt x="0" y="183134"/>
                  </a:lnTo>
                  <a:lnTo>
                    <a:pt x="116916" y="183134"/>
                  </a:lnTo>
                  <a:lnTo>
                    <a:pt x="116916" y="196380"/>
                  </a:lnTo>
                  <a:lnTo>
                    <a:pt x="13538" y="196380"/>
                  </a:lnTo>
                  <a:lnTo>
                    <a:pt x="13538" y="219417"/>
                  </a:lnTo>
                  <a:lnTo>
                    <a:pt x="116916" y="219417"/>
                  </a:lnTo>
                  <a:lnTo>
                    <a:pt x="116916" y="236118"/>
                  </a:lnTo>
                  <a:lnTo>
                    <a:pt x="115252" y="240284"/>
                  </a:lnTo>
                  <a:lnTo>
                    <a:pt x="115189" y="240436"/>
                  </a:lnTo>
                  <a:lnTo>
                    <a:pt x="105105" y="240436"/>
                  </a:lnTo>
                  <a:lnTo>
                    <a:pt x="63931" y="235839"/>
                  </a:lnTo>
                  <a:lnTo>
                    <a:pt x="52984" y="235839"/>
                  </a:lnTo>
                  <a:lnTo>
                    <a:pt x="48094" y="242163"/>
                  </a:lnTo>
                  <a:lnTo>
                    <a:pt x="48133" y="250901"/>
                  </a:lnTo>
                  <a:lnTo>
                    <a:pt x="48666" y="258584"/>
                  </a:lnTo>
                  <a:lnTo>
                    <a:pt x="100215" y="266611"/>
                  </a:lnTo>
                  <a:lnTo>
                    <a:pt x="110286" y="266941"/>
                  </a:lnTo>
                  <a:lnTo>
                    <a:pt x="128041" y="265125"/>
                  </a:lnTo>
                  <a:lnTo>
                    <a:pt x="138760" y="259740"/>
                  </a:lnTo>
                  <a:lnTo>
                    <a:pt x="144018" y="250901"/>
                  </a:lnTo>
                  <a:lnTo>
                    <a:pt x="145224" y="240436"/>
                  </a:lnTo>
                  <a:lnTo>
                    <a:pt x="145288" y="239864"/>
                  </a:lnTo>
                  <a:lnTo>
                    <a:pt x="145364" y="239229"/>
                  </a:lnTo>
                  <a:lnTo>
                    <a:pt x="145427" y="219417"/>
                  </a:lnTo>
                  <a:lnTo>
                    <a:pt x="226060" y="219417"/>
                  </a:lnTo>
                  <a:lnTo>
                    <a:pt x="231394" y="219125"/>
                  </a:lnTo>
                  <a:lnTo>
                    <a:pt x="238074" y="217081"/>
                  </a:lnTo>
                  <a:lnTo>
                    <a:pt x="243789" y="211518"/>
                  </a:lnTo>
                  <a:lnTo>
                    <a:pt x="246214" y="200698"/>
                  </a:lnTo>
                  <a:lnTo>
                    <a:pt x="246214" y="183134"/>
                  </a:lnTo>
                  <a:lnTo>
                    <a:pt x="264642" y="183134"/>
                  </a:lnTo>
                  <a:lnTo>
                    <a:pt x="264642" y="159816"/>
                  </a:lnTo>
                  <a:close/>
                </a:path>
                <a:path w="838835" h="267334">
                  <a:moveTo>
                    <a:pt x="359714" y="8928"/>
                  </a:moveTo>
                  <a:lnTo>
                    <a:pt x="352221" y="4597"/>
                  </a:lnTo>
                  <a:lnTo>
                    <a:pt x="347903" y="3746"/>
                  </a:lnTo>
                  <a:lnTo>
                    <a:pt x="338975" y="1727"/>
                  </a:lnTo>
                  <a:lnTo>
                    <a:pt x="313474" y="37236"/>
                  </a:lnTo>
                  <a:lnTo>
                    <a:pt x="293471" y="58166"/>
                  </a:lnTo>
                  <a:lnTo>
                    <a:pt x="292620" y="59321"/>
                  </a:lnTo>
                  <a:lnTo>
                    <a:pt x="292620" y="72847"/>
                  </a:lnTo>
                  <a:lnTo>
                    <a:pt x="300380" y="78905"/>
                  </a:lnTo>
                  <a:lnTo>
                    <a:pt x="306438" y="78905"/>
                  </a:lnTo>
                  <a:lnTo>
                    <a:pt x="314490" y="75819"/>
                  </a:lnTo>
                  <a:lnTo>
                    <a:pt x="343547" y="45110"/>
                  </a:lnTo>
                  <a:lnTo>
                    <a:pt x="359600" y="18427"/>
                  </a:lnTo>
                  <a:lnTo>
                    <a:pt x="359714" y="8928"/>
                  </a:lnTo>
                  <a:close/>
                </a:path>
                <a:path w="838835" h="267334">
                  <a:moveTo>
                    <a:pt x="372668" y="72847"/>
                  </a:moveTo>
                  <a:lnTo>
                    <a:pt x="366623" y="66230"/>
                  </a:lnTo>
                  <a:lnTo>
                    <a:pt x="357987" y="66230"/>
                  </a:lnTo>
                  <a:lnTo>
                    <a:pt x="353123" y="67170"/>
                  </a:lnTo>
                  <a:lnTo>
                    <a:pt x="349123" y="70294"/>
                  </a:lnTo>
                  <a:lnTo>
                    <a:pt x="345020" y="76073"/>
                  </a:lnTo>
                  <a:lnTo>
                    <a:pt x="339839" y="84950"/>
                  </a:lnTo>
                  <a:lnTo>
                    <a:pt x="330276" y="100050"/>
                  </a:lnTo>
                  <a:lnTo>
                    <a:pt x="319786" y="114388"/>
                  </a:lnTo>
                  <a:lnTo>
                    <a:pt x="308368" y="128193"/>
                  </a:lnTo>
                  <a:lnTo>
                    <a:pt x="296075" y="141668"/>
                  </a:lnTo>
                  <a:lnTo>
                    <a:pt x="291744" y="146278"/>
                  </a:lnTo>
                  <a:lnTo>
                    <a:pt x="289153" y="149567"/>
                  </a:lnTo>
                  <a:lnTo>
                    <a:pt x="289153" y="163855"/>
                  </a:lnTo>
                  <a:lnTo>
                    <a:pt x="294919" y="169608"/>
                  </a:lnTo>
                  <a:lnTo>
                    <a:pt x="302691" y="169608"/>
                  </a:lnTo>
                  <a:lnTo>
                    <a:pt x="306870" y="169024"/>
                  </a:lnTo>
                  <a:lnTo>
                    <a:pt x="311150" y="166725"/>
                  </a:lnTo>
                  <a:lnTo>
                    <a:pt x="316661" y="161823"/>
                  </a:lnTo>
                  <a:lnTo>
                    <a:pt x="324573" y="153479"/>
                  </a:lnTo>
                  <a:lnTo>
                    <a:pt x="324573" y="244195"/>
                  </a:lnTo>
                  <a:lnTo>
                    <a:pt x="338696" y="267233"/>
                  </a:lnTo>
                  <a:lnTo>
                    <a:pt x="346837" y="265125"/>
                  </a:lnTo>
                  <a:lnTo>
                    <a:pt x="351028" y="259702"/>
                  </a:lnTo>
                  <a:lnTo>
                    <a:pt x="352564" y="252285"/>
                  </a:lnTo>
                  <a:lnTo>
                    <a:pt x="352793" y="244195"/>
                  </a:lnTo>
                  <a:lnTo>
                    <a:pt x="352793" y="153479"/>
                  </a:lnTo>
                  <a:lnTo>
                    <a:pt x="352793" y="116916"/>
                  </a:lnTo>
                  <a:lnTo>
                    <a:pt x="358571" y="108318"/>
                  </a:lnTo>
                  <a:lnTo>
                    <a:pt x="365099" y="97828"/>
                  </a:lnTo>
                  <a:lnTo>
                    <a:pt x="370446" y="87668"/>
                  </a:lnTo>
                  <a:lnTo>
                    <a:pt x="372668" y="80048"/>
                  </a:lnTo>
                  <a:lnTo>
                    <a:pt x="372668" y="72847"/>
                  </a:lnTo>
                  <a:close/>
                </a:path>
                <a:path w="838835" h="267334">
                  <a:moveTo>
                    <a:pt x="550633" y="242747"/>
                  </a:moveTo>
                  <a:lnTo>
                    <a:pt x="508876" y="228854"/>
                  </a:lnTo>
                  <a:lnTo>
                    <a:pt x="490740" y="220573"/>
                  </a:lnTo>
                  <a:lnTo>
                    <a:pt x="505383" y="205892"/>
                  </a:lnTo>
                  <a:lnTo>
                    <a:pt x="506958" y="204330"/>
                  </a:lnTo>
                  <a:lnTo>
                    <a:pt x="518769" y="188214"/>
                  </a:lnTo>
                  <a:lnTo>
                    <a:pt x="525995" y="173888"/>
                  </a:lnTo>
                  <a:lnTo>
                    <a:pt x="526770" y="170472"/>
                  </a:lnTo>
                  <a:lnTo>
                    <a:pt x="528459" y="162991"/>
                  </a:lnTo>
                  <a:lnTo>
                    <a:pt x="527265" y="155714"/>
                  </a:lnTo>
                  <a:lnTo>
                    <a:pt x="523455" y="149567"/>
                  </a:lnTo>
                  <a:lnTo>
                    <a:pt x="516674" y="145288"/>
                  </a:lnTo>
                  <a:lnTo>
                    <a:pt x="506577" y="143700"/>
                  </a:lnTo>
                  <a:lnTo>
                    <a:pt x="492747" y="143700"/>
                  </a:lnTo>
                  <a:lnTo>
                    <a:pt x="492747" y="171907"/>
                  </a:lnTo>
                  <a:lnTo>
                    <a:pt x="492658" y="173888"/>
                  </a:lnTo>
                  <a:lnTo>
                    <a:pt x="491756" y="176733"/>
                  </a:lnTo>
                  <a:lnTo>
                    <a:pt x="487845" y="183718"/>
                  </a:lnTo>
                  <a:lnTo>
                    <a:pt x="479628" y="193725"/>
                  </a:lnTo>
                  <a:lnTo>
                    <a:pt x="465683" y="205892"/>
                  </a:lnTo>
                  <a:lnTo>
                    <a:pt x="456247" y="199136"/>
                  </a:lnTo>
                  <a:lnTo>
                    <a:pt x="447103" y="191414"/>
                  </a:lnTo>
                  <a:lnTo>
                    <a:pt x="438569" y="182283"/>
                  </a:lnTo>
                  <a:lnTo>
                    <a:pt x="438378" y="182079"/>
                  </a:lnTo>
                  <a:lnTo>
                    <a:pt x="430263" y="170472"/>
                  </a:lnTo>
                  <a:lnTo>
                    <a:pt x="491312" y="170472"/>
                  </a:lnTo>
                  <a:lnTo>
                    <a:pt x="492747" y="171907"/>
                  </a:lnTo>
                  <a:lnTo>
                    <a:pt x="492747" y="143700"/>
                  </a:lnTo>
                  <a:lnTo>
                    <a:pt x="430542" y="143700"/>
                  </a:lnTo>
                  <a:lnTo>
                    <a:pt x="432854" y="137934"/>
                  </a:lnTo>
                  <a:lnTo>
                    <a:pt x="433717" y="134759"/>
                  </a:lnTo>
                  <a:lnTo>
                    <a:pt x="434428" y="131889"/>
                  </a:lnTo>
                  <a:lnTo>
                    <a:pt x="434517" y="131521"/>
                  </a:lnTo>
                  <a:lnTo>
                    <a:pt x="434581" y="131318"/>
                  </a:lnTo>
                  <a:lnTo>
                    <a:pt x="449732" y="130695"/>
                  </a:lnTo>
                  <a:lnTo>
                    <a:pt x="470928" y="129578"/>
                  </a:lnTo>
                  <a:lnTo>
                    <a:pt x="495477" y="127825"/>
                  </a:lnTo>
                  <a:lnTo>
                    <a:pt x="520687" y="125260"/>
                  </a:lnTo>
                  <a:lnTo>
                    <a:pt x="525576" y="139369"/>
                  </a:lnTo>
                  <a:lnTo>
                    <a:pt x="543140" y="139369"/>
                  </a:lnTo>
                  <a:lnTo>
                    <a:pt x="549478" y="133324"/>
                  </a:lnTo>
                  <a:lnTo>
                    <a:pt x="537387" y="91567"/>
                  </a:lnTo>
                  <a:lnTo>
                    <a:pt x="511759" y="58737"/>
                  </a:lnTo>
                  <a:lnTo>
                    <a:pt x="504850" y="58737"/>
                  </a:lnTo>
                  <a:lnTo>
                    <a:pt x="498792" y="64820"/>
                  </a:lnTo>
                  <a:lnTo>
                    <a:pt x="498792" y="75158"/>
                  </a:lnTo>
                  <a:lnTo>
                    <a:pt x="502831" y="83223"/>
                  </a:lnTo>
                  <a:lnTo>
                    <a:pt x="505701" y="89268"/>
                  </a:lnTo>
                  <a:lnTo>
                    <a:pt x="510032" y="98488"/>
                  </a:lnTo>
                  <a:lnTo>
                    <a:pt x="511187" y="100787"/>
                  </a:lnTo>
                  <a:lnTo>
                    <a:pt x="495173" y="102349"/>
                  </a:lnTo>
                  <a:lnTo>
                    <a:pt x="480974" y="103339"/>
                  </a:lnTo>
                  <a:lnTo>
                    <a:pt x="450989" y="104813"/>
                  </a:lnTo>
                  <a:lnTo>
                    <a:pt x="474980" y="79756"/>
                  </a:lnTo>
                  <a:lnTo>
                    <a:pt x="483476" y="69684"/>
                  </a:lnTo>
                  <a:lnTo>
                    <a:pt x="495198" y="55791"/>
                  </a:lnTo>
                  <a:lnTo>
                    <a:pt x="509143" y="36461"/>
                  </a:lnTo>
                  <a:lnTo>
                    <a:pt x="514337" y="25361"/>
                  </a:lnTo>
                  <a:lnTo>
                    <a:pt x="514350" y="13817"/>
                  </a:lnTo>
                  <a:lnTo>
                    <a:pt x="504266" y="9791"/>
                  </a:lnTo>
                  <a:lnTo>
                    <a:pt x="491883" y="9791"/>
                  </a:lnTo>
                  <a:lnTo>
                    <a:pt x="488721" y="14681"/>
                  </a:lnTo>
                  <a:lnTo>
                    <a:pt x="485267" y="20154"/>
                  </a:lnTo>
                  <a:lnTo>
                    <a:pt x="480390" y="27000"/>
                  </a:lnTo>
                  <a:lnTo>
                    <a:pt x="471360" y="39090"/>
                  </a:lnTo>
                  <a:lnTo>
                    <a:pt x="459422" y="54089"/>
                  </a:lnTo>
                  <a:lnTo>
                    <a:pt x="445808" y="69684"/>
                  </a:lnTo>
                  <a:lnTo>
                    <a:pt x="441655" y="64820"/>
                  </a:lnTo>
                  <a:lnTo>
                    <a:pt x="437286" y="59944"/>
                  </a:lnTo>
                  <a:lnTo>
                    <a:pt x="428536" y="50393"/>
                  </a:lnTo>
                  <a:lnTo>
                    <a:pt x="433146" y="46647"/>
                  </a:lnTo>
                  <a:lnTo>
                    <a:pt x="439483" y="40601"/>
                  </a:lnTo>
                  <a:lnTo>
                    <a:pt x="446100" y="33680"/>
                  </a:lnTo>
                  <a:lnTo>
                    <a:pt x="448208" y="31381"/>
                  </a:lnTo>
                  <a:lnTo>
                    <a:pt x="455599" y="23329"/>
                  </a:lnTo>
                  <a:lnTo>
                    <a:pt x="458190" y="20447"/>
                  </a:lnTo>
                  <a:lnTo>
                    <a:pt x="458190" y="6616"/>
                  </a:lnTo>
                  <a:lnTo>
                    <a:pt x="451281" y="292"/>
                  </a:lnTo>
                  <a:lnTo>
                    <a:pt x="438899" y="292"/>
                  </a:lnTo>
                  <a:lnTo>
                    <a:pt x="436029" y="2006"/>
                  </a:lnTo>
                  <a:lnTo>
                    <a:pt x="431126" y="7772"/>
                  </a:lnTo>
                  <a:lnTo>
                    <a:pt x="424802" y="14897"/>
                  </a:lnTo>
                  <a:lnTo>
                    <a:pt x="419061" y="20980"/>
                  </a:lnTo>
                  <a:lnTo>
                    <a:pt x="413588" y="26352"/>
                  </a:lnTo>
                  <a:lnTo>
                    <a:pt x="408089" y="31381"/>
                  </a:lnTo>
                  <a:lnTo>
                    <a:pt x="398297" y="23329"/>
                  </a:lnTo>
                  <a:lnTo>
                    <a:pt x="392531" y="18427"/>
                  </a:lnTo>
                  <a:lnTo>
                    <a:pt x="382168" y="18427"/>
                  </a:lnTo>
                  <a:lnTo>
                    <a:pt x="373240" y="22174"/>
                  </a:lnTo>
                  <a:lnTo>
                    <a:pt x="373240" y="37426"/>
                  </a:lnTo>
                  <a:lnTo>
                    <a:pt x="373824" y="40601"/>
                  </a:lnTo>
                  <a:lnTo>
                    <a:pt x="384479" y="48374"/>
                  </a:lnTo>
                  <a:lnTo>
                    <a:pt x="392049" y="54610"/>
                  </a:lnTo>
                  <a:lnTo>
                    <a:pt x="402971" y="64820"/>
                  </a:lnTo>
                  <a:lnTo>
                    <a:pt x="415086" y="77241"/>
                  </a:lnTo>
                  <a:lnTo>
                    <a:pt x="426237" y="90131"/>
                  </a:lnTo>
                  <a:lnTo>
                    <a:pt x="417880" y="98488"/>
                  </a:lnTo>
                  <a:lnTo>
                    <a:pt x="410108" y="105384"/>
                  </a:lnTo>
                  <a:lnTo>
                    <a:pt x="364032" y="105384"/>
                  </a:lnTo>
                  <a:lnTo>
                    <a:pt x="364032" y="124688"/>
                  </a:lnTo>
                  <a:lnTo>
                    <a:pt x="369214" y="129870"/>
                  </a:lnTo>
                  <a:lnTo>
                    <a:pt x="373240" y="131025"/>
                  </a:lnTo>
                  <a:lnTo>
                    <a:pt x="378828" y="131521"/>
                  </a:lnTo>
                  <a:lnTo>
                    <a:pt x="392163" y="131889"/>
                  </a:lnTo>
                  <a:lnTo>
                    <a:pt x="404914" y="131889"/>
                  </a:lnTo>
                  <a:lnTo>
                    <a:pt x="399694" y="142849"/>
                  </a:lnTo>
                  <a:lnTo>
                    <a:pt x="374396" y="172491"/>
                  </a:lnTo>
                  <a:lnTo>
                    <a:pt x="359714" y="184873"/>
                  </a:lnTo>
                  <a:lnTo>
                    <a:pt x="359740" y="198158"/>
                  </a:lnTo>
                  <a:lnTo>
                    <a:pt x="365175" y="205613"/>
                  </a:lnTo>
                  <a:lnTo>
                    <a:pt x="372084" y="205613"/>
                  </a:lnTo>
                  <a:lnTo>
                    <a:pt x="381152" y="203542"/>
                  </a:lnTo>
                  <a:lnTo>
                    <a:pt x="389763" y="198158"/>
                  </a:lnTo>
                  <a:lnTo>
                    <a:pt x="397878" y="190665"/>
                  </a:lnTo>
                  <a:lnTo>
                    <a:pt x="405498" y="182283"/>
                  </a:lnTo>
                  <a:lnTo>
                    <a:pt x="413867" y="195199"/>
                  </a:lnTo>
                  <a:lnTo>
                    <a:pt x="423062" y="206146"/>
                  </a:lnTo>
                  <a:lnTo>
                    <a:pt x="431812" y="214871"/>
                  </a:lnTo>
                  <a:lnTo>
                    <a:pt x="438899" y="221157"/>
                  </a:lnTo>
                  <a:lnTo>
                    <a:pt x="423316" y="227190"/>
                  </a:lnTo>
                  <a:lnTo>
                    <a:pt x="409562" y="231228"/>
                  </a:lnTo>
                  <a:lnTo>
                    <a:pt x="395846" y="234188"/>
                  </a:lnTo>
                  <a:lnTo>
                    <a:pt x="380441" y="236994"/>
                  </a:lnTo>
                  <a:lnTo>
                    <a:pt x="374688" y="237858"/>
                  </a:lnTo>
                  <a:lnTo>
                    <a:pt x="367487" y="239293"/>
                  </a:lnTo>
                  <a:lnTo>
                    <a:pt x="367487" y="255993"/>
                  </a:lnTo>
                  <a:lnTo>
                    <a:pt x="370941" y="264350"/>
                  </a:lnTo>
                  <a:lnTo>
                    <a:pt x="381876" y="264350"/>
                  </a:lnTo>
                  <a:lnTo>
                    <a:pt x="393293" y="263220"/>
                  </a:lnTo>
                  <a:lnTo>
                    <a:pt x="412800" y="259232"/>
                  </a:lnTo>
                  <a:lnTo>
                    <a:pt x="437642" y="251472"/>
                  </a:lnTo>
                  <a:lnTo>
                    <a:pt x="465112" y="239001"/>
                  </a:lnTo>
                  <a:lnTo>
                    <a:pt x="486067" y="249555"/>
                  </a:lnTo>
                  <a:lnTo>
                    <a:pt x="507072" y="258152"/>
                  </a:lnTo>
                  <a:lnTo>
                    <a:pt x="524954" y="263956"/>
                  </a:lnTo>
                  <a:lnTo>
                    <a:pt x="536524" y="266077"/>
                  </a:lnTo>
                  <a:lnTo>
                    <a:pt x="545160" y="266077"/>
                  </a:lnTo>
                  <a:lnTo>
                    <a:pt x="550633" y="259448"/>
                  </a:lnTo>
                  <a:lnTo>
                    <a:pt x="550633" y="242747"/>
                  </a:lnTo>
                  <a:close/>
                </a:path>
                <a:path w="838835" h="267334">
                  <a:moveTo>
                    <a:pt x="831723" y="61620"/>
                  </a:moveTo>
                  <a:lnTo>
                    <a:pt x="830440" y="55105"/>
                  </a:lnTo>
                  <a:lnTo>
                    <a:pt x="826719" y="49491"/>
                  </a:lnTo>
                  <a:lnTo>
                    <a:pt x="820661" y="45542"/>
                  </a:lnTo>
                  <a:lnTo>
                    <a:pt x="812431" y="44056"/>
                  </a:lnTo>
                  <a:lnTo>
                    <a:pt x="783628" y="44056"/>
                  </a:lnTo>
                  <a:lnTo>
                    <a:pt x="789393" y="34759"/>
                  </a:lnTo>
                  <a:lnTo>
                    <a:pt x="793953" y="26771"/>
                  </a:lnTo>
                  <a:lnTo>
                    <a:pt x="796950" y="20078"/>
                  </a:lnTo>
                  <a:lnTo>
                    <a:pt x="798029" y="14681"/>
                  </a:lnTo>
                  <a:lnTo>
                    <a:pt x="798029" y="8064"/>
                  </a:lnTo>
                  <a:lnTo>
                    <a:pt x="791400" y="1435"/>
                  </a:lnTo>
                  <a:lnTo>
                    <a:pt x="776147" y="1435"/>
                  </a:lnTo>
                  <a:lnTo>
                    <a:pt x="773264" y="6616"/>
                  </a:lnTo>
                  <a:lnTo>
                    <a:pt x="770953" y="10947"/>
                  </a:lnTo>
                  <a:lnTo>
                    <a:pt x="766508" y="19113"/>
                  </a:lnTo>
                  <a:lnTo>
                    <a:pt x="762025" y="27063"/>
                  </a:lnTo>
                  <a:lnTo>
                    <a:pt x="757097" y="35229"/>
                  </a:lnTo>
                  <a:lnTo>
                    <a:pt x="751370" y="44056"/>
                  </a:lnTo>
                  <a:lnTo>
                    <a:pt x="714514" y="44056"/>
                  </a:lnTo>
                  <a:lnTo>
                    <a:pt x="715378" y="42329"/>
                  </a:lnTo>
                  <a:lnTo>
                    <a:pt x="716534" y="40601"/>
                  </a:lnTo>
                  <a:lnTo>
                    <a:pt x="716534" y="37147"/>
                  </a:lnTo>
                  <a:lnTo>
                    <a:pt x="715962" y="33007"/>
                  </a:lnTo>
                  <a:lnTo>
                    <a:pt x="714121" y="27851"/>
                  </a:lnTo>
                  <a:lnTo>
                    <a:pt x="710819" y="20866"/>
                  </a:lnTo>
                  <a:lnTo>
                    <a:pt x="705878" y="11226"/>
                  </a:lnTo>
                  <a:lnTo>
                    <a:pt x="703859" y="7200"/>
                  </a:lnTo>
                  <a:lnTo>
                    <a:pt x="699249" y="0"/>
                  </a:lnTo>
                  <a:lnTo>
                    <a:pt x="683996" y="0"/>
                  </a:lnTo>
                  <a:lnTo>
                    <a:pt x="678522" y="7493"/>
                  </a:lnTo>
                  <a:lnTo>
                    <a:pt x="678522" y="12090"/>
                  </a:lnTo>
                  <a:lnTo>
                    <a:pt x="680339" y="18313"/>
                  </a:lnTo>
                  <a:lnTo>
                    <a:pt x="684542" y="27851"/>
                  </a:lnTo>
                  <a:lnTo>
                    <a:pt x="689089" y="37147"/>
                  </a:lnTo>
                  <a:lnTo>
                    <a:pt x="692632" y="44056"/>
                  </a:lnTo>
                  <a:lnTo>
                    <a:pt x="655193" y="44056"/>
                  </a:lnTo>
                  <a:lnTo>
                    <a:pt x="655777" y="42621"/>
                  </a:lnTo>
                  <a:lnTo>
                    <a:pt x="656640" y="41173"/>
                  </a:lnTo>
                  <a:lnTo>
                    <a:pt x="656640" y="38582"/>
                  </a:lnTo>
                  <a:lnTo>
                    <a:pt x="654392" y="31102"/>
                  </a:lnTo>
                  <a:lnTo>
                    <a:pt x="648208" y="18313"/>
                  </a:lnTo>
                  <a:lnTo>
                    <a:pt x="638975" y="6337"/>
                  </a:lnTo>
                  <a:lnTo>
                    <a:pt x="639127" y="6337"/>
                  </a:lnTo>
                  <a:lnTo>
                    <a:pt x="627265" y="863"/>
                  </a:lnTo>
                  <a:lnTo>
                    <a:pt x="621792" y="863"/>
                  </a:lnTo>
                  <a:lnTo>
                    <a:pt x="615746" y="6337"/>
                  </a:lnTo>
                  <a:lnTo>
                    <a:pt x="615746" y="17272"/>
                  </a:lnTo>
                  <a:lnTo>
                    <a:pt x="617474" y="20447"/>
                  </a:lnTo>
                  <a:lnTo>
                    <a:pt x="619772" y="24472"/>
                  </a:lnTo>
                  <a:lnTo>
                    <a:pt x="621207" y="27355"/>
                  </a:lnTo>
                  <a:lnTo>
                    <a:pt x="629564" y="40881"/>
                  </a:lnTo>
                  <a:lnTo>
                    <a:pt x="631291" y="44056"/>
                  </a:lnTo>
                  <a:lnTo>
                    <a:pt x="605091" y="44056"/>
                  </a:lnTo>
                  <a:lnTo>
                    <a:pt x="595249" y="45923"/>
                  </a:lnTo>
                  <a:lnTo>
                    <a:pt x="587921" y="50863"/>
                  </a:lnTo>
                  <a:lnTo>
                    <a:pt x="583336" y="57785"/>
                  </a:lnTo>
                  <a:lnTo>
                    <a:pt x="581761" y="65659"/>
                  </a:lnTo>
                  <a:lnTo>
                    <a:pt x="581850" y="99669"/>
                  </a:lnTo>
                  <a:lnTo>
                    <a:pt x="581926" y="102514"/>
                  </a:lnTo>
                  <a:lnTo>
                    <a:pt x="581977" y="104432"/>
                  </a:lnTo>
                  <a:lnTo>
                    <a:pt x="583488" y="111874"/>
                  </a:lnTo>
                  <a:lnTo>
                    <a:pt x="587590" y="117360"/>
                  </a:lnTo>
                  <a:lnTo>
                    <a:pt x="595566" y="119507"/>
                  </a:lnTo>
                  <a:lnTo>
                    <a:pt x="603402" y="117360"/>
                  </a:lnTo>
                  <a:lnTo>
                    <a:pt x="607415" y="111874"/>
                  </a:lnTo>
                  <a:lnTo>
                    <a:pt x="608901" y="104432"/>
                  </a:lnTo>
                  <a:lnTo>
                    <a:pt x="609028" y="99669"/>
                  </a:lnTo>
                  <a:lnTo>
                    <a:pt x="609117" y="71412"/>
                  </a:lnTo>
                  <a:lnTo>
                    <a:pt x="612000" y="71120"/>
                  </a:lnTo>
                  <a:lnTo>
                    <a:pt x="802919" y="71120"/>
                  </a:lnTo>
                  <a:lnTo>
                    <a:pt x="804075" y="72859"/>
                  </a:lnTo>
                  <a:lnTo>
                    <a:pt x="804164" y="99669"/>
                  </a:lnTo>
                  <a:lnTo>
                    <a:pt x="804240" y="102514"/>
                  </a:lnTo>
                  <a:lnTo>
                    <a:pt x="804291" y="104432"/>
                  </a:lnTo>
                  <a:lnTo>
                    <a:pt x="805802" y="111874"/>
                  </a:lnTo>
                  <a:lnTo>
                    <a:pt x="809904" y="117360"/>
                  </a:lnTo>
                  <a:lnTo>
                    <a:pt x="817880" y="119507"/>
                  </a:lnTo>
                  <a:lnTo>
                    <a:pt x="825881" y="117360"/>
                  </a:lnTo>
                  <a:lnTo>
                    <a:pt x="829995" y="111874"/>
                  </a:lnTo>
                  <a:lnTo>
                    <a:pt x="831507" y="104432"/>
                  </a:lnTo>
                  <a:lnTo>
                    <a:pt x="831557" y="102514"/>
                  </a:lnTo>
                  <a:lnTo>
                    <a:pt x="831634" y="99669"/>
                  </a:lnTo>
                  <a:lnTo>
                    <a:pt x="831723" y="71120"/>
                  </a:lnTo>
                  <a:lnTo>
                    <a:pt x="831723" y="61620"/>
                  </a:lnTo>
                  <a:close/>
                </a:path>
                <a:path w="838835" h="267334">
                  <a:moveTo>
                    <a:pt x="838339" y="171907"/>
                  </a:moveTo>
                  <a:lnTo>
                    <a:pt x="836231" y="163918"/>
                  </a:lnTo>
                  <a:lnTo>
                    <a:pt x="830808" y="159816"/>
                  </a:lnTo>
                  <a:lnTo>
                    <a:pt x="823391" y="158305"/>
                  </a:lnTo>
                  <a:lnTo>
                    <a:pt x="815301" y="158089"/>
                  </a:lnTo>
                  <a:lnTo>
                    <a:pt x="748499" y="158089"/>
                  </a:lnTo>
                  <a:lnTo>
                    <a:pt x="761288" y="147726"/>
                  </a:lnTo>
                  <a:lnTo>
                    <a:pt x="763866" y="145630"/>
                  </a:lnTo>
                  <a:lnTo>
                    <a:pt x="775779" y="132524"/>
                  </a:lnTo>
                  <a:lnTo>
                    <a:pt x="783475" y="119532"/>
                  </a:lnTo>
                  <a:lnTo>
                    <a:pt x="786218" y="107403"/>
                  </a:lnTo>
                  <a:lnTo>
                    <a:pt x="784898" y="99669"/>
                  </a:lnTo>
                  <a:lnTo>
                    <a:pt x="781037" y="93865"/>
                  </a:lnTo>
                  <a:lnTo>
                    <a:pt x="774801" y="90233"/>
                  </a:lnTo>
                  <a:lnTo>
                    <a:pt x="766356" y="88976"/>
                  </a:lnTo>
                  <a:lnTo>
                    <a:pt x="647992" y="88976"/>
                  </a:lnTo>
                  <a:lnTo>
                    <a:pt x="640016" y="89179"/>
                  </a:lnTo>
                  <a:lnTo>
                    <a:pt x="632587" y="90665"/>
                  </a:lnTo>
                  <a:lnTo>
                    <a:pt x="627087" y="94678"/>
                  </a:lnTo>
                  <a:lnTo>
                    <a:pt x="624954" y="102514"/>
                  </a:lnTo>
                  <a:lnTo>
                    <a:pt x="627087" y="110337"/>
                  </a:lnTo>
                  <a:lnTo>
                    <a:pt x="632587" y="114350"/>
                  </a:lnTo>
                  <a:lnTo>
                    <a:pt x="640016" y="115836"/>
                  </a:lnTo>
                  <a:lnTo>
                    <a:pt x="647992" y="116052"/>
                  </a:lnTo>
                  <a:lnTo>
                    <a:pt x="746480" y="116052"/>
                  </a:lnTo>
                  <a:lnTo>
                    <a:pt x="749071" y="116332"/>
                  </a:lnTo>
                  <a:lnTo>
                    <a:pt x="749071" y="118935"/>
                  </a:lnTo>
                  <a:lnTo>
                    <a:pt x="745617" y="124434"/>
                  </a:lnTo>
                  <a:lnTo>
                    <a:pt x="737222" y="132346"/>
                  </a:lnTo>
                  <a:lnTo>
                    <a:pt x="726833" y="140754"/>
                  </a:lnTo>
                  <a:lnTo>
                    <a:pt x="717397" y="147726"/>
                  </a:lnTo>
                  <a:lnTo>
                    <a:pt x="710018" y="138176"/>
                  </a:lnTo>
                  <a:lnTo>
                    <a:pt x="703072" y="131229"/>
                  </a:lnTo>
                  <a:lnTo>
                    <a:pt x="696658" y="126987"/>
                  </a:lnTo>
                  <a:lnTo>
                    <a:pt x="690905" y="125552"/>
                  </a:lnTo>
                  <a:lnTo>
                    <a:pt x="683996" y="125552"/>
                  </a:lnTo>
                  <a:lnTo>
                    <a:pt x="678522" y="131889"/>
                  </a:lnTo>
                  <a:lnTo>
                    <a:pt x="678522" y="142824"/>
                  </a:lnTo>
                  <a:lnTo>
                    <a:pt x="690613" y="158089"/>
                  </a:lnTo>
                  <a:lnTo>
                    <a:pt x="600189" y="158089"/>
                  </a:lnTo>
                  <a:lnTo>
                    <a:pt x="592213" y="158305"/>
                  </a:lnTo>
                  <a:lnTo>
                    <a:pt x="584784" y="159816"/>
                  </a:lnTo>
                  <a:lnTo>
                    <a:pt x="579285" y="163918"/>
                  </a:lnTo>
                  <a:lnTo>
                    <a:pt x="577151" y="171907"/>
                  </a:lnTo>
                  <a:lnTo>
                    <a:pt x="579285" y="180073"/>
                  </a:lnTo>
                  <a:lnTo>
                    <a:pt x="584784" y="184264"/>
                  </a:lnTo>
                  <a:lnTo>
                    <a:pt x="592213" y="185801"/>
                  </a:lnTo>
                  <a:lnTo>
                    <a:pt x="600189" y="186029"/>
                  </a:lnTo>
                  <a:lnTo>
                    <a:pt x="707034" y="186029"/>
                  </a:lnTo>
                  <a:lnTo>
                    <a:pt x="710590" y="195084"/>
                  </a:lnTo>
                  <a:lnTo>
                    <a:pt x="713105" y="202831"/>
                  </a:lnTo>
                  <a:lnTo>
                    <a:pt x="714502" y="208775"/>
                  </a:lnTo>
                  <a:lnTo>
                    <a:pt x="714603" y="209219"/>
                  </a:lnTo>
                  <a:lnTo>
                    <a:pt x="715098" y="214249"/>
                  </a:lnTo>
                  <a:lnTo>
                    <a:pt x="714692" y="218630"/>
                  </a:lnTo>
                  <a:lnTo>
                    <a:pt x="711885" y="226872"/>
                  </a:lnTo>
                  <a:lnTo>
                    <a:pt x="704278" y="234848"/>
                  </a:lnTo>
                  <a:lnTo>
                    <a:pt x="689457" y="238429"/>
                  </a:lnTo>
                  <a:lnTo>
                    <a:pt x="686346" y="238429"/>
                  </a:lnTo>
                  <a:lnTo>
                    <a:pt x="679665" y="237782"/>
                  </a:lnTo>
                  <a:lnTo>
                    <a:pt x="672376" y="236486"/>
                  </a:lnTo>
                  <a:lnTo>
                    <a:pt x="662978" y="234111"/>
                  </a:lnTo>
                  <a:lnTo>
                    <a:pt x="660958" y="233540"/>
                  </a:lnTo>
                  <a:lnTo>
                    <a:pt x="654621" y="231813"/>
                  </a:lnTo>
                  <a:lnTo>
                    <a:pt x="637057" y="231813"/>
                  </a:lnTo>
                  <a:lnTo>
                    <a:pt x="636485" y="244487"/>
                  </a:lnTo>
                  <a:lnTo>
                    <a:pt x="636485" y="246202"/>
                  </a:lnTo>
                  <a:lnTo>
                    <a:pt x="642150" y="256895"/>
                  </a:lnTo>
                  <a:lnTo>
                    <a:pt x="655878" y="263309"/>
                  </a:lnTo>
                  <a:lnTo>
                    <a:pt x="672795" y="266420"/>
                  </a:lnTo>
                  <a:lnTo>
                    <a:pt x="688022" y="267233"/>
                  </a:lnTo>
                  <a:lnTo>
                    <a:pt x="707504" y="264731"/>
                  </a:lnTo>
                  <a:lnTo>
                    <a:pt x="725093" y="256362"/>
                  </a:lnTo>
                  <a:lnTo>
                    <a:pt x="737831" y="240741"/>
                  </a:lnTo>
                  <a:lnTo>
                    <a:pt x="738301" y="238429"/>
                  </a:lnTo>
                  <a:lnTo>
                    <a:pt x="742734" y="216547"/>
                  </a:lnTo>
                  <a:lnTo>
                    <a:pt x="742264" y="209219"/>
                  </a:lnTo>
                  <a:lnTo>
                    <a:pt x="742226" y="208775"/>
                  </a:lnTo>
                  <a:lnTo>
                    <a:pt x="740892" y="201066"/>
                  </a:lnTo>
                  <a:lnTo>
                    <a:pt x="738974" y="193471"/>
                  </a:lnTo>
                  <a:lnTo>
                    <a:pt x="736688" y="186029"/>
                  </a:lnTo>
                  <a:lnTo>
                    <a:pt x="815301" y="186029"/>
                  </a:lnTo>
                  <a:lnTo>
                    <a:pt x="823391" y="185801"/>
                  </a:lnTo>
                  <a:lnTo>
                    <a:pt x="830808" y="184264"/>
                  </a:lnTo>
                  <a:lnTo>
                    <a:pt x="836231" y="180073"/>
                  </a:lnTo>
                  <a:lnTo>
                    <a:pt x="838339" y="171907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23541" y="852548"/>
              <a:ext cx="252552" cy="250532"/>
            </a:xfrm>
            <a:prstGeom prst="rect">
              <a:avLst/>
            </a:prstGeom>
          </p:spPr>
        </p:pic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24138" y="806030"/>
              <a:ext cx="1019810" cy="343535"/>
            </a:xfrm>
            <a:custGeom>
              <a:avLst/>
              <a:gdLst/>
              <a:ahLst/>
              <a:cxnLst/>
              <a:rect l="l" t="t" r="r" b="b"/>
              <a:pathLst>
                <a:path w="1019810" h="343534">
                  <a:moveTo>
                    <a:pt x="191922" y="65544"/>
                  </a:moveTo>
                  <a:lnTo>
                    <a:pt x="184721" y="61582"/>
                  </a:lnTo>
                  <a:lnTo>
                    <a:pt x="173202" y="61582"/>
                  </a:lnTo>
                  <a:lnTo>
                    <a:pt x="167424" y="61937"/>
                  </a:lnTo>
                  <a:lnTo>
                    <a:pt x="124587" y="104787"/>
                  </a:lnTo>
                  <a:lnTo>
                    <a:pt x="122783" y="107302"/>
                  </a:lnTo>
                  <a:lnTo>
                    <a:pt x="122783" y="120269"/>
                  </a:lnTo>
                  <a:lnTo>
                    <a:pt x="128193" y="124942"/>
                  </a:lnTo>
                  <a:lnTo>
                    <a:pt x="140068" y="124942"/>
                  </a:lnTo>
                  <a:lnTo>
                    <a:pt x="144386" y="120624"/>
                  </a:lnTo>
                  <a:lnTo>
                    <a:pt x="164553" y="99390"/>
                  </a:lnTo>
                  <a:lnTo>
                    <a:pt x="164553" y="273291"/>
                  </a:lnTo>
                  <a:lnTo>
                    <a:pt x="168160" y="281927"/>
                  </a:lnTo>
                  <a:lnTo>
                    <a:pt x="185801" y="281927"/>
                  </a:lnTo>
                  <a:lnTo>
                    <a:pt x="191922" y="276174"/>
                  </a:lnTo>
                  <a:lnTo>
                    <a:pt x="191922" y="99390"/>
                  </a:lnTo>
                  <a:lnTo>
                    <a:pt x="191922" y="65544"/>
                  </a:lnTo>
                  <a:close/>
                </a:path>
                <a:path w="1019810" h="343534">
                  <a:moveTo>
                    <a:pt x="343496" y="171754"/>
                  </a:moveTo>
                  <a:lnTo>
                    <a:pt x="337299" y="125780"/>
                  </a:lnTo>
                  <a:lnTo>
                    <a:pt x="334137" y="118325"/>
                  </a:lnTo>
                  <a:lnTo>
                    <a:pt x="334137" y="171754"/>
                  </a:lnTo>
                  <a:lnTo>
                    <a:pt x="328307" y="214909"/>
                  </a:lnTo>
                  <a:lnTo>
                    <a:pt x="312039" y="253542"/>
                  </a:lnTo>
                  <a:lnTo>
                    <a:pt x="286702" y="286435"/>
                  </a:lnTo>
                  <a:lnTo>
                    <a:pt x="253682" y="311962"/>
                  </a:lnTo>
                  <a:lnTo>
                    <a:pt x="214858" y="328333"/>
                  </a:lnTo>
                  <a:lnTo>
                    <a:pt x="171754" y="334137"/>
                  </a:lnTo>
                  <a:lnTo>
                    <a:pt x="128600" y="328333"/>
                  </a:lnTo>
                  <a:lnTo>
                    <a:pt x="89814" y="311962"/>
                  </a:lnTo>
                  <a:lnTo>
                    <a:pt x="56946" y="286562"/>
                  </a:lnTo>
                  <a:lnTo>
                    <a:pt x="31546" y="253695"/>
                  </a:lnTo>
                  <a:lnTo>
                    <a:pt x="15176" y="214909"/>
                  </a:lnTo>
                  <a:lnTo>
                    <a:pt x="9372" y="171754"/>
                  </a:lnTo>
                  <a:lnTo>
                    <a:pt x="15252" y="128219"/>
                  </a:lnTo>
                  <a:lnTo>
                    <a:pt x="31788" y="89331"/>
                  </a:lnTo>
                  <a:lnTo>
                    <a:pt x="57353" y="56540"/>
                  </a:lnTo>
                  <a:lnTo>
                    <a:pt x="90297" y="31305"/>
                  </a:lnTo>
                  <a:lnTo>
                    <a:pt x="128968" y="15100"/>
                  </a:lnTo>
                  <a:lnTo>
                    <a:pt x="171754" y="9372"/>
                  </a:lnTo>
                  <a:lnTo>
                    <a:pt x="214668" y="15100"/>
                  </a:lnTo>
                  <a:lnTo>
                    <a:pt x="253377" y="31305"/>
                  </a:lnTo>
                  <a:lnTo>
                    <a:pt x="286296" y="56540"/>
                  </a:lnTo>
                  <a:lnTo>
                    <a:pt x="311797" y="89331"/>
                  </a:lnTo>
                  <a:lnTo>
                    <a:pt x="328282" y="128219"/>
                  </a:lnTo>
                  <a:lnTo>
                    <a:pt x="334137" y="171754"/>
                  </a:lnTo>
                  <a:lnTo>
                    <a:pt x="334137" y="118325"/>
                  </a:lnTo>
                  <a:lnTo>
                    <a:pt x="292874" y="49961"/>
                  </a:lnTo>
                  <a:lnTo>
                    <a:pt x="258051" y="23253"/>
                  </a:lnTo>
                  <a:lnTo>
                    <a:pt x="217106" y="6070"/>
                  </a:lnTo>
                  <a:lnTo>
                    <a:pt x="171754" y="0"/>
                  </a:lnTo>
                  <a:lnTo>
                    <a:pt x="126403" y="6070"/>
                  </a:lnTo>
                  <a:lnTo>
                    <a:pt x="85458" y="23253"/>
                  </a:lnTo>
                  <a:lnTo>
                    <a:pt x="50634" y="49961"/>
                  </a:lnTo>
                  <a:lnTo>
                    <a:pt x="23647" y="84658"/>
                  </a:lnTo>
                  <a:lnTo>
                    <a:pt x="6197" y="125780"/>
                  </a:lnTo>
                  <a:lnTo>
                    <a:pt x="0" y="171754"/>
                  </a:lnTo>
                  <a:lnTo>
                    <a:pt x="6146" y="217360"/>
                  </a:lnTo>
                  <a:lnTo>
                    <a:pt x="23482" y="258368"/>
                  </a:lnTo>
                  <a:lnTo>
                    <a:pt x="50368" y="293141"/>
                  </a:lnTo>
                  <a:lnTo>
                    <a:pt x="85140" y="320014"/>
                  </a:lnTo>
                  <a:lnTo>
                    <a:pt x="126149" y="337350"/>
                  </a:lnTo>
                  <a:lnTo>
                    <a:pt x="171754" y="343496"/>
                  </a:lnTo>
                  <a:lnTo>
                    <a:pt x="217360" y="337350"/>
                  </a:lnTo>
                  <a:lnTo>
                    <a:pt x="224955" y="334137"/>
                  </a:lnTo>
                  <a:lnTo>
                    <a:pt x="258368" y="320014"/>
                  </a:lnTo>
                  <a:lnTo>
                    <a:pt x="293141" y="293141"/>
                  </a:lnTo>
                  <a:lnTo>
                    <a:pt x="320014" y="258368"/>
                  </a:lnTo>
                  <a:lnTo>
                    <a:pt x="337350" y="217360"/>
                  </a:lnTo>
                  <a:lnTo>
                    <a:pt x="343496" y="171754"/>
                  </a:lnTo>
                  <a:close/>
                </a:path>
                <a:path w="1019810" h="343534">
                  <a:moveTo>
                    <a:pt x="693762" y="58432"/>
                  </a:moveTo>
                  <a:lnTo>
                    <a:pt x="664972" y="39979"/>
                  </a:lnTo>
                  <a:lnTo>
                    <a:pt x="568477" y="39979"/>
                  </a:lnTo>
                  <a:lnTo>
                    <a:pt x="572439" y="30619"/>
                  </a:lnTo>
                  <a:lnTo>
                    <a:pt x="573887" y="26301"/>
                  </a:lnTo>
                  <a:lnTo>
                    <a:pt x="573887" y="9740"/>
                  </a:lnTo>
                  <a:lnTo>
                    <a:pt x="561632" y="5410"/>
                  </a:lnTo>
                  <a:lnTo>
                    <a:pt x="555879" y="5410"/>
                  </a:lnTo>
                  <a:lnTo>
                    <a:pt x="547903" y="7429"/>
                  </a:lnTo>
                  <a:lnTo>
                    <a:pt x="541972" y="12788"/>
                  </a:lnTo>
                  <a:lnTo>
                    <a:pt x="537298" y="20599"/>
                  </a:lnTo>
                  <a:lnTo>
                    <a:pt x="533196" y="29908"/>
                  </a:lnTo>
                  <a:lnTo>
                    <a:pt x="528675" y="39065"/>
                  </a:lnTo>
                  <a:lnTo>
                    <a:pt x="522668" y="49479"/>
                  </a:lnTo>
                  <a:lnTo>
                    <a:pt x="515975" y="59817"/>
                  </a:lnTo>
                  <a:lnTo>
                    <a:pt x="509422" y="68783"/>
                  </a:lnTo>
                  <a:lnTo>
                    <a:pt x="506755" y="58585"/>
                  </a:lnTo>
                  <a:lnTo>
                    <a:pt x="500164" y="53340"/>
                  </a:lnTo>
                  <a:lnTo>
                    <a:pt x="490994" y="51409"/>
                  </a:lnTo>
                  <a:lnTo>
                    <a:pt x="480618" y="51142"/>
                  </a:lnTo>
                  <a:lnTo>
                    <a:pt x="457936" y="51142"/>
                  </a:lnTo>
                  <a:lnTo>
                    <a:pt x="457835" y="29908"/>
                  </a:lnTo>
                  <a:lnTo>
                    <a:pt x="457733" y="26301"/>
                  </a:lnTo>
                  <a:lnTo>
                    <a:pt x="457657" y="23126"/>
                  </a:lnTo>
                  <a:lnTo>
                    <a:pt x="455650" y="13830"/>
                  </a:lnTo>
                  <a:lnTo>
                    <a:pt x="450189" y="7429"/>
                  </a:lnTo>
                  <a:lnTo>
                    <a:pt x="439572" y="5054"/>
                  </a:lnTo>
                  <a:lnTo>
                    <a:pt x="429171" y="7429"/>
                  </a:lnTo>
                  <a:lnTo>
                    <a:pt x="423824" y="13830"/>
                  </a:lnTo>
                  <a:lnTo>
                    <a:pt x="421855" y="23126"/>
                  </a:lnTo>
                  <a:lnTo>
                    <a:pt x="421779" y="26301"/>
                  </a:lnTo>
                  <a:lnTo>
                    <a:pt x="421690" y="29908"/>
                  </a:lnTo>
                  <a:lnTo>
                    <a:pt x="421576" y="51142"/>
                  </a:lnTo>
                  <a:lnTo>
                    <a:pt x="398538" y="51142"/>
                  </a:lnTo>
                  <a:lnTo>
                    <a:pt x="388391" y="51409"/>
                  </a:lnTo>
                  <a:lnTo>
                    <a:pt x="378917" y="53340"/>
                  </a:lnTo>
                  <a:lnTo>
                    <a:pt x="379082" y="53340"/>
                  </a:lnTo>
                  <a:lnTo>
                    <a:pt x="372351" y="58432"/>
                  </a:lnTo>
                  <a:lnTo>
                    <a:pt x="369722" y="68427"/>
                  </a:lnTo>
                  <a:lnTo>
                    <a:pt x="372351" y="78625"/>
                  </a:lnTo>
                  <a:lnTo>
                    <a:pt x="379133" y="83858"/>
                  </a:lnTo>
                  <a:lnTo>
                    <a:pt x="388416" y="85788"/>
                  </a:lnTo>
                  <a:lnTo>
                    <a:pt x="398538" y="86067"/>
                  </a:lnTo>
                  <a:lnTo>
                    <a:pt x="404291" y="86067"/>
                  </a:lnTo>
                  <a:lnTo>
                    <a:pt x="402894" y="136829"/>
                  </a:lnTo>
                  <a:lnTo>
                    <a:pt x="399211" y="183959"/>
                  </a:lnTo>
                  <a:lnTo>
                    <a:pt x="391185" y="228193"/>
                  </a:lnTo>
                  <a:lnTo>
                    <a:pt x="376567" y="276174"/>
                  </a:lnTo>
                  <a:lnTo>
                    <a:pt x="368922" y="294487"/>
                  </a:lnTo>
                  <a:lnTo>
                    <a:pt x="364731" y="305396"/>
                  </a:lnTo>
                  <a:lnTo>
                    <a:pt x="362889" y="312547"/>
                  </a:lnTo>
                  <a:lnTo>
                    <a:pt x="364375" y="319316"/>
                  </a:lnTo>
                  <a:lnTo>
                    <a:pt x="364451" y="319646"/>
                  </a:lnTo>
                  <a:lnTo>
                    <a:pt x="364553" y="320103"/>
                  </a:lnTo>
                  <a:lnTo>
                    <a:pt x="368884" y="325501"/>
                  </a:lnTo>
                  <a:lnTo>
                    <a:pt x="374891" y="328739"/>
                  </a:lnTo>
                  <a:lnTo>
                    <a:pt x="381609" y="329831"/>
                  </a:lnTo>
                  <a:lnTo>
                    <a:pt x="385800" y="329006"/>
                  </a:lnTo>
                  <a:lnTo>
                    <a:pt x="406996" y="291020"/>
                  </a:lnTo>
                  <a:lnTo>
                    <a:pt x="427012" y="213715"/>
                  </a:lnTo>
                  <a:lnTo>
                    <a:pt x="434136" y="160235"/>
                  </a:lnTo>
                  <a:lnTo>
                    <a:pt x="434174" y="159880"/>
                  </a:lnTo>
                  <a:lnTo>
                    <a:pt x="460463" y="159880"/>
                  </a:lnTo>
                  <a:lnTo>
                    <a:pt x="461543" y="160235"/>
                  </a:lnTo>
                  <a:lnTo>
                    <a:pt x="461467" y="172300"/>
                  </a:lnTo>
                  <a:lnTo>
                    <a:pt x="461391" y="176466"/>
                  </a:lnTo>
                  <a:lnTo>
                    <a:pt x="461327" y="180403"/>
                  </a:lnTo>
                  <a:lnTo>
                    <a:pt x="461264" y="183959"/>
                  </a:lnTo>
                  <a:lnTo>
                    <a:pt x="461162" y="189992"/>
                  </a:lnTo>
                  <a:lnTo>
                    <a:pt x="461086" y="194449"/>
                  </a:lnTo>
                  <a:lnTo>
                    <a:pt x="457454" y="256044"/>
                  </a:lnTo>
                  <a:lnTo>
                    <a:pt x="450735" y="302107"/>
                  </a:lnTo>
                  <a:lnTo>
                    <a:pt x="437426" y="302107"/>
                  </a:lnTo>
                  <a:lnTo>
                    <a:pt x="426974" y="300304"/>
                  </a:lnTo>
                  <a:lnTo>
                    <a:pt x="416534" y="300304"/>
                  </a:lnTo>
                  <a:lnTo>
                    <a:pt x="408609" y="306781"/>
                  </a:lnTo>
                  <a:lnTo>
                    <a:pt x="408609" y="317588"/>
                  </a:lnTo>
                  <a:lnTo>
                    <a:pt x="411734" y="328002"/>
                  </a:lnTo>
                  <a:lnTo>
                    <a:pt x="419557" y="333730"/>
                  </a:lnTo>
                  <a:lnTo>
                    <a:pt x="429729" y="336156"/>
                  </a:lnTo>
                  <a:lnTo>
                    <a:pt x="439940" y="336664"/>
                  </a:lnTo>
                  <a:lnTo>
                    <a:pt x="453580" y="335534"/>
                  </a:lnTo>
                  <a:lnTo>
                    <a:pt x="485609" y="302107"/>
                  </a:lnTo>
                  <a:lnTo>
                    <a:pt x="492836" y="236194"/>
                  </a:lnTo>
                  <a:lnTo>
                    <a:pt x="494030" y="196684"/>
                  </a:lnTo>
                  <a:lnTo>
                    <a:pt x="494118" y="159880"/>
                  </a:lnTo>
                  <a:lnTo>
                    <a:pt x="494042" y="157721"/>
                  </a:lnTo>
                  <a:lnTo>
                    <a:pt x="493941" y="154482"/>
                  </a:lnTo>
                  <a:lnTo>
                    <a:pt x="461187" y="127482"/>
                  </a:lnTo>
                  <a:lnTo>
                    <a:pt x="435978" y="127482"/>
                  </a:lnTo>
                  <a:lnTo>
                    <a:pt x="436092" y="121970"/>
                  </a:lnTo>
                  <a:lnTo>
                    <a:pt x="436181" y="118872"/>
                  </a:lnTo>
                  <a:lnTo>
                    <a:pt x="436219" y="117652"/>
                  </a:lnTo>
                  <a:lnTo>
                    <a:pt x="436346" y="113652"/>
                  </a:lnTo>
                  <a:lnTo>
                    <a:pt x="436448" y="108559"/>
                  </a:lnTo>
                  <a:lnTo>
                    <a:pt x="436562" y="103352"/>
                  </a:lnTo>
                  <a:lnTo>
                    <a:pt x="436689" y="88404"/>
                  </a:lnTo>
                  <a:lnTo>
                    <a:pt x="436702" y="86067"/>
                  </a:lnTo>
                  <a:lnTo>
                    <a:pt x="491782" y="86067"/>
                  </a:lnTo>
                  <a:lnTo>
                    <a:pt x="494576" y="85788"/>
                  </a:lnTo>
                  <a:lnTo>
                    <a:pt x="495325" y="85788"/>
                  </a:lnTo>
                  <a:lnTo>
                    <a:pt x="493890" y="87591"/>
                  </a:lnTo>
                  <a:lnTo>
                    <a:pt x="492150" y="89674"/>
                  </a:lnTo>
                  <a:lnTo>
                    <a:pt x="492188" y="93764"/>
                  </a:lnTo>
                  <a:lnTo>
                    <a:pt x="493712" y="100799"/>
                  </a:lnTo>
                  <a:lnTo>
                    <a:pt x="497865" y="106768"/>
                  </a:lnTo>
                  <a:lnTo>
                    <a:pt x="503847" y="110845"/>
                  </a:lnTo>
                  <a:lnTo>
                    <a:pt x="510870" y="112356"/>
                  </a:lnTo>
                  <a:lnTo>
                    <a:pt x="520420" y="108559"/>
                  </a:lnTo>
                  <a:lnTo>
                    <a:pt x="530491" y="99250"/>
                  </a:lnTo>
                  <a:lnTo>
                    <a:pt x="540042" y="87591"/>
                  </a:lnTo>
                  <a:lnTo>
                    <a:pt x="541350" y="85788"/>
                  </a:lnTo>
                  <a:lnTo>
                    <a:pt x="547954" y="76708"/>
                  </a:lnTo>
                  <a:lnTo>
                    <a:pt x="664972" y="76708"/>
                  </a:lnTo>
                  <a:lnTo>
                    <a:pt x="675703" y="76415"/>
                  </a:lnTo>
                  <a:lnTo>
                    <a:pt x="684911" y="74409"/>
                  </a:lnTo>
                  <a:lnTo>
                    <a:pt x="691349" y="68961"/>
                  </a:lnTo>
                  <a:lnTo>
                    <a:pt x="691400" y="68783"/>
                  </a:lnTo>
                  <a:lnTo>
                    <a:pt x="693724" y="58585"/>
                  </a:lnTo>
                  <a:lnTo>
                    <a:pt x="693762" y="58432"/>
                  </a:lnTo>
                  <a:close/>
                </a:path>
                <a:path w="1019810" h="343534">
                  <a:moveTo>
                    <a:pt x="696658" y="312547"/>
                  </a:moveTo>
                  <a:lnTo>
                    <a:pt x="695998" y="307390"/>
                  </a:lnTo>
                  <a:lnTo>
                    <a:pt x="693508" y="302907"/>
                  </a:lnTo>
                  <a:lnTo>
                    <a:pt x="688454" y="297751"/>
                  </a:lnTo>
                  <a:lnTo>
                    <a:pt x="680097" y="290576"/>
                  </a:lnTo>
                  <a:lnTo>
                    <a:pt x="664019" y="274650"/>
                  </a:lnTo>
                  <a:lnTo>
                    <a:pt x="650341" y="256374"/>
                  </a:lnTo>
                  <a:lnTo>
                    <a:pt x="639038" y="236194"/>
                  </a:lnTo>
                  <a:lnTo>
                    <a:pt x="630047" y="214604"/>
                  </a:lnTo>
                  <a:lnTo>
                    <a:pt x="650392" y="205130"/>
                  </a:lnTo>
                  <a:lnTo>
                    <a:pt x="666381" y="196684"/>
                  </a:lnTo>
                  <a:lnTo>
                    <a:pt x="677697" y="189992"/>
                  </a:lnTo>
                  <a:lnTo>
                    <a:pt x="684060" y="185801"/>
                  </a:lnTo>
                  <a:lnTo>
                    <a:pt x="691121" y="180759"/>
                  </a:lnTo>
                  <a:lnTo>
                    <a:pt x="691616" y="180403"/>
                  </a:lnTo>
                  <a:lnTo>
                    <a:pt x="691616" y="162407"/>
                  </a:lnTo>
                  <a:lnTo>
                    <a:pt x="684415" y="154482"/>
                  </a:lnTo>
                  <a:lnTo>
                    <a:pt x="670013" y="154482"/>
                  </a:lnTo>
                  <a:lnTo>
                    <a:pt x="667854" y="155562"/>
                  </a:lnTo>
                  <a:lnTo>
                    <a:pt x="657415" y="161683"/>
                  </a:lnTo>
                  <a:lnTo>
                    <a:pt x="647522" y="167601"/>
                  </a:lnTo>
                  <a:lnTo>
                    <a:pt x="638733" y="172300"/>
                  </a:lnTo>
                  <a:lnTo>
                    <a:pt x="630021" y="176466"/>
                  </a:lnTo>
                  <a:lnTo>
                    <a:pt x="620331" y="180759"/>
                  </a:lnTo>
                  <a:lnTo>
                    <a:pt x="618769" y="172885"/>
                  </a:lnTo>
                  <a:lnTo>
                    <a:pt x="615276" y="146913"/>
                  </a:lnTo>
                  <a:lnTo>
                    <a:pt x="615226" y="146202"/>
                  </a:lnTo>
                  <a:lnTo>
                    <a:pt x="614667" y="138303"/>
                  </a:lnTo>
                  <a:lnTo>
                    <a:pt x="614565" y="136829"/>
                  </a:lnTo>
                  <a:lnTo>
                    <a:pt x="643496" y="126022"/>
                  </a:lnTo>
                  <a:lnTo>
                    <a:pt x="659396" y="117652"/>
                  </a:lnTo>
                  <a:lnTo>
                    <a:pt x="666115" y="110502"/>
                  </a:lnTo>
                  <a:lnTo>
                    <a:pt x="667499" y="103352"/>
                  </a:lnTo>
                  <a:lnTo>
                    <a:pt x="667499" y="95072"/>
                  </a:lnTo>
                  <a:lnTo>
                    <a:pt x="661377" y="86067"/>
                  </a:lnTo>
                  <a:lnTo>
                    <a:pt x="652373" y="86067"/>
                  </a:lnTo>
                  <a:lnTo>
                    <a:pt x="642569" y="88404"/>
                  </a:lnTo>
                  <a:lnTo>
                    <a:pt x="628205" y="93764"/>
                  </a:lnTo>
                  <a:lnTo>
                    <a:pt x="604850" y="103352"/>
                  </a:lnTo>
                  <a:lnTo>
                    <a:pt x="575691" y="112750"/>
                  </a:lnTo>
                  <a:lnTo>
                    <a:pt x="551916" y="118872"/>
                  </a:lnTo>
                  <a:lnTo>
                    <a:pt x="532739" y="122643"/>
                  </a:lnTo>
                  <a:lnTo>
                    <a:pt x="517347" y="124955"/>
                  </a:lnTo>
                  <a:lnTo>
                    <a:pt x="508711" y="126390"/>
                  </a:lnTo>
                  <a:lnTo>
                    <a:pt x="500075" y="129641"/>
                  </a:lnTo>
                  <a:lnTo>
                    <a:pt x="500075" y="146913"/>
                  </a:lnTo>
                  <a:lnTo>
                    <a:pt x="503313" y="158445"/>
                  </a:lnTo>
                  <a:lnTo>
                    <a:pt x="524192" y="158445"/>
                  </a:lnTo>
                  <a:lnTo>
                    <a:pt x="530313" y="157721"/>
                  </a:lnTo>
                  <a:lnTo>
                    <a:pt x="530364" y="312547"/>
                  </a:lnTo>
                  <a:lnTo>
                    <a:pt x="530504" y="317398"/>
                  </a:lnTo>
                  <a:lnTo>
                    <a:pt x="530606" y="320103"/>
                  </a:lnTo>
                  <a:lnTo>
                    <a:pt x="532345" y="328739"/>
                  </a:lnTo>
                  <a:lnTo>
                    <a:pt x="532396" y="329006"/>
                  </a:lnTo>
                  <a:lnTo>
                    <a:pt x="532472" y="329412"/>
                  </a:lnTo>
                  <a:lnTo>
                    <a:pt x="537603" y="336867"/>
                  </a:lnTo>
                  <a:lnTo>
                    <a:pt x="547598" y="339902"/>
                  </a:lnTo>
                  <a:lnTo>
                    <a:pt x="557593" y="336867"/>
                  </a:lnTo>
                  <a:lnTo>
                    <a:pt x="562724" y="329412"/>
                  </a:lnTo>
                  <a:lnTo>
                    <a:pt x="564591" y="320103"/>
                  </a:lnTo>
                  <a:lnTo>
                    <a:pt x="564845" y="312547"/>
                  </a:lnTo>
                  <a:lnTo>
                    <a:pt x="564883" y="157721"/>
                  </a:lnTo>
                  <a:lnTo>
                    <a:pt x="564883" y="150876"/>
                  </a:lnTo>
                  <a:lnTo>
                    <a:pt x="569556" y="149796"/>
                  </a:lnTo>
                  <a:lnTo>
                    <a:pt x="583603" y="146202"/>
                  </a:lnTo>
                  <a:lnTo>
                    <a:pt x="587667" y="180403"/>
                  </a:lnTo>
                  <a:lnTo>
                    <a:pt x="587730" y="180759"/>
                  </a:lnTo>
                  <a:lnTo>
                    <a:pt x="596747" y="220357"/>
                  </a:lnTo>
                  <a:lnTo>
                    <a:pt x="612571" y="261531"/>
                  </a:lnTo>
                  <a:lnTo>
                    <a:pt x="636892" y="299935"/>
                  </a:lnTo>
                  <a:lnTo>
                    <a:pt x="665962" y="327279"/>
                  </a:lnTo>
                  <a:lnTo>
                    <a:pt x="678662" y="331622"/>
                  </a:lnTo>
                  <a:lnTo>
                    <a:pt x="686333" y="329895"/>
                  </a:lnTo>
                  <a:lnTo>
                    <a:pt x="691921" y="325501"/>
                  </a:lnTo>
                  <a:lnTo>
                    <a:pt x="695464" y="319316"/>
                  </a:lnTo>
                  <a:lnTo>
                    <a:pt x="696658" y="312547"/>
                  </a:lnTo>
                  <a:close/>
                </a:path>
                <a:path w="1019810" h="343534">
                  <a:moveTo>
                    <a:pt x="985024" y="147624"/>
                  </a:moveTo>
                  <a:lnTo>
                    <a:pt x="984199" y="142227"/>
                  </a:lnTo>
                  <a:lnTo>
                    <a:pt x="984123" y="141706"/>
                  </a:lnTo>
                  <a:lnTo>
                    <a:pt x="981329" y="134810"/>
                  </a:lnTo>
                  <a:lnTo>
                    <a:pt x="976515" y="126212"/>
                  </a:lnTo>
                  <a:lnTo>
                    <a:pt x="969543" y="115227"/>
                  </a:lnTo>
                  <a:lnTo>
                    <a:pt x="961250" y="102260"/>
                  </a:lnTo>
                  <a:lnTo>
                    <a:pt x="958735" y="99745"/>
                  </a:lnTo>
                  <a:lnTo>
                    <a:pt x="948651" y="99745"/>
                  </a:lnTo>
                  <a:lnTo>
                    <a:pt x="945769" y="102984"/>
                  </a:lnTo>
                  <a:lnTo>
                    <a:pt x="945769" y="108737"/>
                  </a:lnTo>
                  <a:lnTo>
                    <a:pt x="947724" y="115227"/>
                  </a:lnTo>
                  <a:lnTo>
                    <a:pt x="952169" y="124942"/>
                  </a:lnTo>
                  <a:lnTo>
                    <a:pt x="957021" y="134670"/>
                  </a:lnTo>
                  <a:lnTo>
                    <a:pt x="960183" y="141147"/>
                  </a:lnTo>
                  <a:lnTo>
                    <a:pt x="966660" y="155549"/>
                  </a:lnTo>
                  <a:lnTo>
                    <a:pt x="967740" y="158788"/>
                  </a:lnTo>
                  <a:lnTo>
                    <a:pt x="978535" y="158788"/>
                  </a:lnTo>
                  <a:lnTo>
                    <a:pt x="985024" y="155917"/>
                  </a:lnTo>
                  <a:lnTo>
                    <a:pt x="985024" y="147624"/>
                  </a:lnTo>
                  <a:close/>
                </a:path>
                <a:path w="1019810" h="343534">
                  <a:moveTo>
                    <a:pt x="1015987" y="134670"/>
                  </a:moveTo>
                  <a:lnTo>
                    <a:pt x="1012164" y="123164"/>
                  </a:lnTo>
                  <a:lnTo>
                    <a:pt x="1002931" y="107670"/>
                  </a:lnTo>
                  <a:lnTo>
                    <a:pt x="991679" y="94068"/>
                  </a:lnTo>
                  <a:lnTo>
                    <a:pt x="981786" y="88226"/>
                  </a:lnTo>
                  <a:lnTo>
                    <a:pt x="977455" y="88226"/>
                  </a:lnTo>
                  <a:lnTo>
                    <a:pt x="974572" y="91097"/>
                  </a:lnTo>
                  <a:lnTo>
                    <a:pt x="974572" y="99021"/>
                  </a:lnTo>
                  <a:lnTo>
                    <a:pt x="977823" y="105498"/>
                  </a:lnTo>
                  <a:lnTo>
                    <a:pt x="979614" y="109461"/>
                  </a:lnTo>
                  <a:lnTo>
                    <a:pt x="985735" y="118821"/>
                  </a:lnTo>
                  <a:lnTo>
                    <a:pt x="994486" y="134213"/>
                  </a:lnTo>
                  <a:lnTo>
                    <a:pt x="998029" y="139484"/>
                  </a:lnTo>
                  <a:lnTo>
                    <a:pt x="999172" y="141147"/>
                  </a:lnTo>
                  <a:lnTo>
                    <a:pt x="1002728" y="143878"/>
                  </a:lnTo>
                  <a:lnTo>
                    <a:pt x="1006983" y="144386"/>
                  </a:lnTo>
                  <a:lnTo>
                    <a:pt x="1009865" y="144386"/>
                  </a:lnTo>
                  <a:lnTo>
                    <a:pt x="1015987" y="142227"/>
                  </a:lnTo>
                  <a:lnTo>
                    <a:pt x="1015987" y="134670"/>
                  </a:lnTo>
                  <a:close/>
                </a:path>
                <a:path w="1019810" h="343534">
                  <a:moveTo>
                    <a:pt x="1019581" y="51498"/>
                  </a:moveTo>
                  <a:lnTo>
                    <a:pt x="1017079" y="40462"/>
                  </a:lnTo>
                  <a:lnTo>
                    <a:pt x="1011174" y="34798"/>
                  </a:lnTo>
                  <a:lnTo>
                    <a:pt x="1004239" y="32715"/>
                  </a:lnTo>
                  <a:lnTo>
                    <a:pt x="998702" y="32410"/>
                  </a:lnTo>
                  <a:lnTo>
                    <a:pt x="961783" y="33489"/>
                  </a:lnTo>
                  <a:lnTo>
                    <a:pt x="909751" y="36220"/>
                  </a:lnTo>
                  <a:lnTo>
                    <a:pt x="759980" y="46456"/>
                  </a:lnTo>
                  <a:lnTo>
                    <a:pt x="722871" y="57543"/>
                  </a:lnTo>
                  <a:lnTo>
                    <a:pt x="720852" y="68199"/>
                  </a:lnTo>
                  <a:lnTo>
                    <a:pt x="720737" y="68770"/>
                  </a:lnTo>
                  <a:lnTo>
                    <a:pt x="723392" y="80848"/>
                  </a:lnTo>
                  <a:lnTo>
                    <a:pt x="729564" y="87058"/>
                  </a:lnTo>
                  <a:lnTo>
                    <a:pt x="736536" y="89344"/>
                  </a:lnTo>
                  <a:lnTo>
                    <a:pt x="741629" y="89662"/>
                  </a:lnTo>
                  <a:lnTo>
                    <a:pt x="763803" y="87376"/>
                  </a:lnTo>
                  <a:lnTo>
                    <a:pt x="888161" y="73101"/>
                  </a:lnTo>
                  <a:lnTo>
                    <a:pt x="852868" y="105841"/>
                  </a:lnTo>
                  <a:lnTo>
                    <a:pt x="832091" y="139484"/>
                  </a:lnTo>
                  <a:lnTo>
                    <a:pt x="822248" y="170370"/>
                  </a:lnTo>
                  <a:lnTo>
                    <a:pt x="819759" y="194792"/>
                  </a:lnTo>
                  <a:lnTo>
                    <a:pt x="835088" y="249453"/>
                  </a:lnTo>
                  <a:lnTo>
                    <a:pt x="871969" y="288239"/>
                  </a:lnTo>
                  <a:lnTo>
                    <a:pt x="916660" y="311353"/>
                  </a:lnTo>
                  <a:lnTo>
                    <a:pt x="955497" y="319011"/>
                  </a:lnTo>
                  <a:lnTo>
                    <a:pt x="961745" y="318681"/>
                  </a:lnTo>
                  <a:lnTo>
                    <a:pt x="970940" y="316357"/>
                  </a:lnTo>
                  <a:lnTo>
                    <a:pt x="979246" y="310057"/>
                  </a:lnTo>
                  <a:lnTo>
                    <a:pt x="982865" y="297776"/>
                  </a:lnTo>
                  <a:lnTo>
                    <a:pt x="982865" y="289496"/>
                  </a:lnTo>
                  <a:lnTo>
                    <a:pt x="979258" y="283730"/>
                  </a:lnTo>
                  <a:lnTo>
                    <a:pt x="972413" y="280847"/>
                  </a:lnTo>
                  <a:lnTo>
                    <a:pt x="965352" y="279171"/>
                  </a:lnTo>
                  <a:lnTo>
                    <a:pt x="943152" y="275132"/>
                  </a:lnTo>
                  <a:lnTo>
                    <a:pt x="935697" y="273646"/>
                  </a:lnTo>
                  <a:lnTo>
                    <a:pt x="907211" y="262775"/>
                  </a:lnTo>
                  <a:lnTo>
                    <a:pt x="882802" y="246062"/>
                  </a:lnTo>
                  <a:lnTo>
                    <a:pt x="865759" y="222262"/>
                  </a:lnTo>
                  <a:lnTo>
                    <a:pt x="859358" y="190119"/>
                  </a:lnTo>
                  <a:lnTo>
                    <a:pt x="869429" y="148488"/>
                  </a:lnTo>
                  <a:lnTo>
                    <a:pt x="896493" y="111988"/>
                  </a:lnTo>
                  <a:lnTo>
                    <a:pt x="935761" y="85204"/>
                  </a:lnTo>
                  <a:lnTo>
                    <a:pt x="981113" y="73101"/>
                  </a:lnTo>
                  <a:lnTo>
                    <a:pt x="999070" y="71094"/>
                  </a:lnTo>
                  <a:lnTo>
                    <a:pt x="1010627" y="68199"/>
                  </a:lnTo>
                  <a:lnTo>
                    <a:pt x="1017384" y="62268"/>
                  </a:lnTo>
                  <a:lnTo>
                    <a:pt x="1019581" y="51498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3999" y="809750"/>
              <a:ext cx="1306132" cy="335099"/>
            </a:xfrm>
            <a:prstGeom prst="rect">
              <a:avLst/>
            </a:prstGeom>
          </p:spPr>
        </p:pic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55616" y="812520"/>
              <a:ext cx="1503045" cy="323215"/>
            </a:xfrm>
            <a:custGeom>
              <a:avLst/>
              <a:gdLst/>
              <a:ahLst/>
              <a:cxnLst/>
              <a:rect l="l" t="t" r="r" b="b"/>
              <a:pathLst>
                <a:path w="1503045" h="323215">
                  <a:moveTo>
                    <a:pt x="253479" y="138633"/>
                  </a:moveTo>
                  <a:lnTo>
                    <a:pt x="250952" y="127025"/>
                  </a:lnTo>
                  <a:lnTo>
                    <a:pt x="244297" y="121158"/>
                  </a:lnTo>
                  <a:lnTo>
                    <a:pt x="237032" y="119545"/>
                  </a:lnTo>
                  <a:lnTo>
                    <a:pt x="234950" y="119075"/>
                  </a:lnTo>
                  <a:lnTo>
                    <a:pt x="224307" y="118821"/>
                  </a:lnTo>
                  <a:lnTo>
                    <a:pt x="163461" y="119545"/>
                  </a:lnTo>
                  <a:lnTo>
                    <a:pt x="163461" y="90017"/>
                  </a:lnTo>
                  <a:lnTo>
                    <a:pt x="163461" y="89662"/>
                  </a:lnTo>
                  <a:lnTo>
                    <a:pt x="215315" y="88938"/>
                  </a:lnTo>
                  <a:lnTo>
                    <a:pt x="226199" y="88442"/>
                  </a:lnTo>
                  <a:lnTo>
                    <a:pt x="235394" y="86283"/>
                  </a:lnTo>
                  <a:lnTo>
                    <a:pt x="241744" y="80683"/>
                  </a:lnTo>
                  <a:lnTo>
                    <a:pt x="244119" y="69862"/>
                  </a:lnTo>
                  <a:lnTo>
                    <a:pt x="241338" y="58254"/>
                  </a:lnTo>
                  <a:lnTo>
                    <a:pt x="234264" y="52387"/>
                  </a:lnTo>
                  <a:lnTo>
                    <a:pt x="225259" y="50406"/>
                  </a:lnTo>
                  <a:lnTo>
                    <a:pt x="228485" y="50406"/>
                  </a:lnTo>
                  <a:lnTo>
                    <a:pt x="214947" y="50050"/>
                  </a:lnTo>
                  <a:lnTo>
                    <a:pt x="163461" y="50406"/>
                  </a:lnTo>
                  <a:lnTo>
                    <a:pt x="163461" y="37807"/>
                  </a:lnTo>
                  <a:lnTo>
                    <a:pt x="163106" y="27686"/>
                  </a:lnTo>
                  <a:lnTo>
                    <a:pt x="163106" y="27381"/>
                  </a:lnTo>
                  <a:lnTo>
                    <a:pt x="160921" y="18402"/>
                  </a:lnTo>
                  <a:lnTo>
                    <a:pt x="160858" y="18135"/>
                  </a:lnTo>
                  <a:lnTo>
                    <a:pt x="155041" y="11633"/>
                  </a:lnTo>
                  <a:lnTo>
                    <a:pt x="155409" y="11633"/>
                  </a:lnTo>
                  <a:lnTo>
                    <a:pt x="143662" y="9004"/>
                  </a:lnTo>
                  <a:lnTo>
                    <a:pt x="131800" y="11633"/>
                  </a:lnTo>
                  <a:lnTo>
                    <a:pt x="125704" y="18402"/>
                  </a:lnTo>
                  <a:lnTo>
                    <a:pt x="123532" y="27381"/>
                  </a:lnTo>
                  <a:lnTo>
                    <a:pt x="123456" y="27686"/>
                  </a:lnTo>
                  <a:lnTo>
                    <a:pt x="123139" y="37807"/>
                  </a:lnTo>
                  <a:lnTo>
                    <a:pt x="123139" y="50774"/>
                  </a:lnTo>
                  <a:lnTo>
                    <a:pt x="39966" y="51485"/>
                  </a:lnTo>
                  <a:lnTo>
                    <a:pt x="29235" y="51841"/>
                  </a:lnTo>
                  <a:lnTo>
                    <a:pt x="20027" y="54051"/>
                  </a:lnTo>
                  <a:lnTo>
                    <a:pt x="13589" y="59842"/>
                  </a:lnTo>
                  <a:lnTo>
                    <a:pt x="11163" y="70942"/>
                  </a:lnTo>
                  <a:lnTo>
                    <a:pt x="13487" y="82791"/>
                  </a:lnTo>
                  <a:lnTo>
                    <a:pt x="19900" y="88938"/>
                  </a:lnTo>
                  <a:lnTo>
                    <a:pt x="20205" y="88938"/>
                  </a:lnTo>
                  <a:lnTo>
                    <a:pt x="29578" y="91097"/>
                  </a:lnTo>
                  <a:lnTo>
                    <a:pt x="40322" y="91097"/>
                  </a:lnTo>
                  <a:lnTo>
                    <a:pt x="123139" y="90017"/>
                  </a:lnTo>
                  <a:lnTo>
                    <a:pt x="123139" y="120256"/>
                  </a:lnTo>
                  <a:lnTo>
                    <a:pt x="28803" y="121704"/>
                  </a:lnTo>
                  <a:lnTo>
                    <a:pt x="0" y="142227"/>
                  </a:lnTo>
                  <a:lnTo>
                    <a:pt x="2438" y="154089"/>
                  </a:lnTo>
                  <a:lnTo>
                    <a:pt x="8953" y="160134"/>
                  </a:lnTo>
                  <a:lnTo>
                    <a:pt x="18884" y="162394"/>
                  </a:lnTo>
                  <a:lnTo>
                    <a:pt x="29527" y="162394"/>
                  </a:lnTo>
                  <a:lnTo>
                    <a:pt x="123139" y="160591"/>
                  </a:lnTo>
                  <a:lnTo>
                    <a:pt x="123139" y="199834"/>
                  </a:lnTo>
                  <a:lnTo>
                    <a:pt x="121945" y="199478"/>
                  </a:lnTo>
                  <a:lnTo>
                    <a:pt x="121945" y="253961"/>
                  </a:lnTo>
                  <a:lnTo>
                    <a:pt x="119087" y="263563"/>
                  </a:lnTo>
                  <a:lnTo>
                    <a:pt x="118452" y="265582"/>
                  </a:lnTo>
                  <a:lnTo>
                    <a:pt x="107569" y="274421"/>
                  </a:lnTo>
                  <a:lnTo>
                    <a:pt x="85331" y="277977"/>
                  </a:lnTo>
                  <a:lnTo>
                    <a:pt x="62306" y="274840"/>
                  </a:lnTo>
                  <a:lnTo>
                    <a:pt x="49911" y="267614"/>
                  </a:lnTo>
                  <a:lnTo>
                    <a:pt x="44881" y="259435"/>
                  </a:lnTo>
                  <a:lnTo>
                    <a:pt x="44005" y="253961"/>
                  </a:lnTo>
                  <a:lnTo>
                    <a:pt x="43929" y="253492"/>
                  </a:lnTo>
                  <a:lnTo>
                    <a:pt x="48374" y="242633"/>
                  </a:lnTo>
                  <a:lnTo>
                    <a:pt x="58953" y="236296"/>
                  </a:lnTo>
                  <a:lnTo>
                    <a:pt x="71564" y="233324"/>
                  </a:lnTo>
                  <a:lnTo>
                    <a:pt x="82092" y="232600"/>
                  </a:lnTo>
                  <a:lnTo>
                    <a:pt x="95211" y="233514"/>
                  </a:lnTo>
                  <a:lnTo>
                    <a:pt x="105816" y="235839"/>
                  </a:lnTo>
                  <a:lnTo>
                    <a:pt x="114452" y="238975"/>
                  </a:lnTo>
                  <a:lnTo>
                    <a:pt x="121704" y="242328"/>
                  </a:lnTo>
                  <a:lnTo>
                    <a:pt x="121869" y="250596"/>
                  </a:lnTo>
                  <a:lnTo>
                    <a:pt x="121945" y="253961"/>
                  </a:lnTo>
                  <a:lnTo>
                    <a:pt x="121945" y="199478"/>
                  </a:lnTo>
                  <a:lnTo>
                    <a:pt x="80289" y="194068"/>
                  </a:lnTo>
                  <a:lnTo>
                    <a:pt x="50901" y="197370"/>
                  </a:lnTo>
                  <a:lnTo>
                    <a:pt x="26593" y="207848"/>
                  </a:lnTo>
                  <a:lnTo>
                    <a:pt x="10071" y="226275"/>
                  </a:lnTo>
                  <a:lnTo>
                    <a:pt x="3962" y="253492"/>
                  </a:lnTo>
                  <a:lnTo>
                    <a:pt x="9029" y="278028"/>
                  </a:lnTo>
                  <a:lnTo>
                    <a:pt x="24218" y="298310"/>
                  </a:lnTo>
                  <a:lnTo>
                    <a:pt x="49530" y="312115"/>
                  </a:lnTo>
                  <a:lnTo>
                    <a:pt x="84975" y="317220"/>
                  </a:lnTo>
                  <a:lnTo>
                    <a:pt x="110248" y="315264"/>
                  </a:lnTo>
                  <a:lnTo>
                    <a:pt x="135966" y="306679"/>
                  </a:lnTo>
                  <a:lnTo>
                    <a:pt x="155803" y="287439"/>
                  </a:lnTo>
                  <a:lnTo>
                    <a:pt x="157924" y="278028"/>
                  </a:lnTo>
                  <a:lnTo>
                    <a:pt x="163347" y="253961"/>
                  </a:lnTo>
                  <a:lnTo>
                    <a:pt x="163461" y="253492"/>
                  </a:lnTo>
                  <a:lnTo>
                    <a:pt x="201993" y="274002"/>
                  </a:lnTo>
                  <a:lnTo>
                    <a:pt x="217538" y="284162"/>
                  </a:lnTo>
                  <a:lnTo>
                    <a:pt x="226466" y="289661"/>
                  </a:lnTo>
                  <a:lnTo>
                    <a:pt x="231355" y="291922"/>
                  </a:lnTo>
                  <a:lnTo>
                    <a:pt x="234759" y="292366"/>
                  </a:lnTo>
                  <a:lnTo>
                    <a:pt x="241782" y="290715"/>
                  </a:lnTo>
                  <a:lnTo>
                    <a:pt x="247764" y="286245"/>
                  </a:lnTo>
                  <a:lnTo>
                    <a:pt x="251917" y="279603"/>
                  </a:lnTo>
                  <a:lnTo>
                    <a:pt x="253479" y="271487"/>
                  </a:lnTo>
                  <a:lnTo>
                    <a:pt x="253479" y="263563"/>
                  </a:lnTo>
                  <a:lnTo>
                    <a:pt x="209092" y="232600"/>
                  </a:lnTo>
                  <a:lnTo>
                    <a:pt x="163461" y="212432"/>
                  </a:lnTo>
                  <a:lnTo>
                    <a:pt x="163461" y="199834"/>
                  </a:lnTo>
                  <a:lnTo>
                    <a:pt x="163461" y="160591"/>
                  </a:lnTo>
                  <a:lnTo>
                    <a:pt x="163461" y="159867"/>
                  </a:lnTo>
                  <a:lnTo>
                    <a:pt x="224675" y="158788"/>
                  </a:lnTo>
                  <a:lnTo>
                    <a:pt x="235546" y="158267"/>
                  </a:lnTo>
                  <a:lnTo>
                    <a:pt x="244741" y="155994"/>
                  </a:lnTo>
                  <a:lnTo>
                    <a:pt x="251104" y="150088"/>
                  </a:lnTo>
                  <a:lnTo>
                    <a:pt x="253479" y="138633"/>
                  </a:lnTo>
                  <a:close/>
                </a:path>
                <a:path w="1503045" h="323215">
                  <a:moveTo>
                    <a:pt x="574954" y="280479"/>
                  </a:moveTo>
                  <a:lnTo>
                    <a:pt x="572846" y="270662"/>
                  </a:lnTo>
                  <a:lnTo>
                    <a:pt x="567880" y="264871"/>
                  </a:lnTo>
                  <a:lnTo>
                    <a:pt x="562038" y="262102"/>
                  </a:lnTo>
                  <a:lnTo>
                    <a:pt x="557314" y="261404"/>
                  </a:lnTo>
                  <a:lnTo>
                    <a:pt x="522528" y="268401"/>
                  </a:lnTo>
                  <a:lnTo>
                    <a:pt x="503758" y="271297"/>
                  </a:lnTo>
                  <a:lnTo>
                    <a:pt x="478637" y="273939"/>
                  </a:lnTo>
                  <a:lnTo>
                    <a:pt x="450024" y="275082"/>
                  </a:lnTo>
                  <a:lnTo>
                    <a:pt x="421589" y="274002"/>
                  </a:lnTo>
                  <a:lnTo>
                    <a:pt x="393801" y="268643"/>
                  </a:lnTo>
                  <a:lnTo>
                    <a:pt x="372706" y="255790"/>
                  </a:lnTo>
                  <a:lnTo>
                    <a:pt x="364337" y="232232"/>
                  </a:lnTo>
                  <a:lnTo>
                    <a:pt x="372999" y="205663"/>
                  </a:lnTo>
                  <a:lnTo>
                    <a:pt x="399389" y="181965"/>
                  </a:lnTo>
                  <a:lnTo>
                    <a:pt x="444068" y="160083"/>
                  </a:lnTo>
                  <a:lnTo>
                    <a:pt x="507631" y="138988"/>
                  </a:lnTo>
                  <a:lnTo>
                    <a:pt x="536181" y="131343"/>
                  </a:lnTo>
                  <a:lnTo>
                    <a:pt x="545439" y="127825"/>
                  </a:lnTo>
                  <a:lnTo>
                    <a:pt x="553364" y="123139"/>
                  </a:lnTo>
                  <a:lnTo>
                    <a:pt x="553364" y="112331"/>
                  </a:lnTo>
                  <a:lnTo>
                    <a:pt x="552869" y="107099"/>
                  </a:lnTo>
                  <a:lnTo>
                    <a:pt x="550291" y="100139"/>
                  </a:lnTo>
                  <a:lnTo>
                    <a:pt x="543928" y="94056"/>
                  </a:lnTo>
                  <a:lnTo>
                    <a:pt x="532117" y="91452"/>
                  </a:lnTo>
                  <a:lnTo>
                    <a:pt x="526453" y="91744"/>
                  </a:lnTo>
                  <a:lnTo>
                    <a:pt x="483273" y="103797"/>
                  </a:lnTo>
                  <a:lnTo>
                    <a:pt x="449668" y="116293"/>
                  </a:lnTo>
                  <a:lnTo>
                    <a:pt x="439674" y="88836"/>
                  </a:lnTo>
                  <a:lnTo>
                    <a:pt x="420497" y="39192"/>
                  </a:lnTo>
                  <a:lnTo>
                    <a:pt x="398094" y="1752"/>
                  </a:lnTo>
                  <a:lnTo>
                    <a:pt x="389534" y="0"/>
                  </a:lnTo>
                  <a:lnTo>
                    <a:pt x="381457" y="1524"/>
                  </a:lnTo>
                  <a:lnTo>
                    <a:pt x="374942" y="5664"/>
                  </a:lnTo>
                  <a:lnTo>
                    <a:pt x="370586" y="11849"/>
                  </a:lnTo>
                  <a:lnTo>
                    <a:pt x="369011" y="19443"/>
                  </a:lnTo>
                  <a:lnTo>
                    <a:pt x="369887" y="24333"/>
                  </a:lnTo>
                  <a:lnTo>
                    <a:pt x="372783" y="32359"/>
                  </a:lnTo>
                  <a:lnTo>
                    <a:pt x="386295" y="63373"/>
                  </a:lnTo>
                  <a:lnTo>
                    <a:pt x="393407" y="79565"/>
                  </a:lnTo>
                  <a:lnTo>
                    <a:pt x="401142" y="97840"/>
                  </a:lnTo>
                  <a:lnTo>
                    <a:pt x="414375" y="130695"/>
                  </a:lnTo>
                  <a:lnTo>
                    <a:pt x="378726" y="149364"/>
                  </a:lnTo>
                  <a:lnTo>
                    <a:pt x="349796" y="171742"/>
                  </a:lnTo>
                  <a:lnTo>
                    <a:pt x="330377" y="199250"/>
                  </a:lnTo>
                  <a:lnTo>
                    <a:pt x="323291" y="233311"/>
                  </a:lnTo>
                  <a:lnTo>
                    <a:pt x="324027" y="245237"/>
                  </a:lnTo>
                  <a:lnTo>
                    <a:pt x="354609" y="293077"/>
                  </a:lnTo>
                  <a:lnTo>
                    <a:pt x="399072" y="309778"/>
                  </a:lnTo>
                  <a:lnTo>
                    <a:pt x="447865" y="313245"/>
                  </a:lnTo>
                  <a:lnTo>
                    <a:pt x="477227" y="312318"/>
                  </a:lnTo>
                  <a:lnTo>
                    <a:pt x="531241" y="306260"/>
                  </a:lnTo>
                  <a:lnTo>
                    <a:pt x="569379" y="294386"/>
                  </a:lnTo>
                  <a:lnTo>
                    <a:pt x="573582" y="288467"/>
                  </a:lnTo>
                  <a:lnTo>
                    <a:pt x="574954" y="280479"/>
                  </a:lnTo>
                  <a:close/>
                </a:path>
                <a:path w="1503045" h="323215">
                  <a:moveTo>
                    <a:pt x="916609" y="184340"/>
                  </a:moveTo>
                  <a:lnTo>
                    <a:pt x="907453" y="135521"/>
                  </a:lnTo>
                  <a:lnTo>
                    <a:pt x="907376" y="135140"/>
                  </a:lnTo>
                  <a:lnTo>
                    <a:pt x="887298" y="105486"/>
                  </a:lnTo>
                  <a:lnTo>
                    <a:pt x="887056" y="105130"/>
                  </a:lnTo>
                  <a:lnTo>
                    <a:pt x="882764" y="98793"/>
                  </a:lnTo>
                  <a:lnTo>
                    <a:pt x="864603" y="86766"/>
                  </a:lnTo>
                  <a:lnTo>
                    <a:pt x="847331" y="75336"/>
                  </a:lnTo>
                  <a:lnTo>
                    <a:pt x="805700" y="64808"/>
                  </a:lnTo>
                  <a:lnTo>
                    <a:pt x="806754" y="52717"/>
                  </a:lnTo>
                  <a:lnTo>
                    <a:pt x="797979" y="14732"/>
                  </a:lnTo>
                  <a:lnTo>
                    <a:pt x="785901" y="11874"/>
                  </a:lnTo>
                  <a:lnTo>
                    <a:pt x="776185" y="11874"/>
                  </a:lnTo>
                  <a:lnTo>
                    <a:pt x="765810" y="37287"/>
                  </a:lnTo>
                  <a:lnTo>
                    <a:pt x="765708" y="38519"/>
                  </a:lnTo>
                  <a:lnTo>
                    <a:pt x="765606" y="40005"/>
                  </a:lnTo>
                  <a:lnTo>
                    <a:pt x="764946" y="51943"/>
                  </a:lnTo>
                  <a:lnTo>
                    <a:pt x="764298" y="64452"/>
                  </a:lnTo>
                  <a:lnTo>
                    <a:pt x="760704" y="65036"/>
                  </a:lnTo>
                  <a:lnTo>
                    <a:pt x="760704" y="105130"/>
                  </a:lnTo>
                  <a:lnTo>
                    <a:pt x="758291" y="121335"/>
                  </a:lnTo>
                  <a:lnTo>
                    <a:pt x="755065" y="136372"/>
                  </a:lnTo>
                  <a:lnTo>
                    <a:pt x="754938" y="136918"/>
                  </a:lnTo>
                  <a:lnTo>
                    <a:pt x="749973" y="152628"/>
                  </a:lnTo>
                  <a:lnTo>
                    <a:pt x="742696" y="169227"/>
                  </a:lnTo>
                  <a:lnTo>
                    <a:pt x="734834" y="159537"/>
                  </a:lnTo>
                  <a:lnTo>
                    <a:pt x="726567" y="148691"/>
                  </a:lnTo>
                  <a:lnTo>
                    <a:pt x="718045" y="136372"/>
                  </a:lnTo>
                  <a:lnTo>
                    <a:pt x="717130" y="134874"/>
                  </a:lnTo>
                  <a:lnTo>
                    <a:pt x="717130" y="206298"/>
                  </a:lnTo>
                  <a:lnTo>
                    <a:pt x="706120" y="219710"/>
                  </a:lnTo>
                  <a:lnTo>
                    <a:pt x="694905" y="229527"/>
                  </a:lnTo>
                  <a:lnTo>
                    <a:pt x="683818" y="235572"/>
                  </a:lnTo>
                  <a:lnTo>
                    <a:pt x="673201" y="237629"/>
                  </a:lnTo>
                  <a:lnTo>
                    <a:pt x="661174" y="233692"/>
                  </a:lnTo>
                  <a:lnTo>
                    <a:pt x="654710" y="224764"/>
                  </a:lnTo>
                  <a:lnTo>
                    <a:pt x="652221" y="215595"/>
                  </a:lnTo>
                  <a:lnTo>
                    <a:pt x="652106" y="215163"/>
                  </a:lnTo>
                  <a:lnTo>
                    <a:pt x="651675" y="209905"/>
                  </a:lnTo>
                  <a:lnTo>
                    <a:pt x="651611" y="209194"/>
                  </a:lnTo>
                  <a:lnTo>
                    <a:pt x="654342" y="188785"/>
                  </a:lnTo>
                  <a:lnTo>
                    <a:pt x="654380" y="188455"/>
                  </a:lnTo>
                  <a:lnTo>
                    <a:pt x="661111" y="171246"/>
                  </a:lnTo>
                  <a:lnTo>
                    <a:pt x="669378" y="157899"/>
                  </a:lnTo>
                  <a:lnTo>
                    <a:pt x="676808" y="148691"/>
                  </a:lnTo>
                  <a:lnTo>
                    <a:pt x="686955" y="165290"/>
                  </a:lnTo>
                  <a:lnTo>
                    <a:pt x="698322" y="181825"/>
                  </a:lnTo>
                  <a:lnTo>
                    <a:pt x="709002" y="196189"/>
                  </a:lnTo>
                  <a:lnTo>
                    <a:pt x="717130" y="206298"/>
                  </a:lnTo>
                  <a:lnTo>
                    <a:pt x="717130" y="134874"/>
                  </a:lnTo>
                  <a:lnTo>
                    <a:pt x="709574" y="122415"/>
                  </a:lnTo>
                  <a:lnTo>
                    <a:pt x="719035" y="117589"/>
                  </a:lnTo>
                  <a:lnTo>
                    <a:pt x="730681" y="112699"/>
                  </a:lnTo>
                  <a:lnTo>
                    <a:pt x="744562" y="108343"/>
                  </a:lnTo>
                  <a:lnTo>
                    <a:pt x="760704" y="105130"/>
                  </a:lnTo>
                  <a:lnTo>
                    <a:pt x="760704" y="65036"/>
                  </a:lnTo>
                  <a:lnTo>
                    <a:pt x="739355" y="68453"/>
                  </a:lnTo>
                  <a:lnTo>
                    <a:pt x="718934" y="74256"/>
                  </a:lnTo>
                  <a:lnTo>
                    <a:pt x="702830" y="80759"/>
                  </a:lnTo>
                  <a:lnTo>
                    <a:pt x="690841" y="86766"/>
                  </a:lnTo>
                  <a:lnTo>
                    <a:pt x="681939" y="64808"/>
                  </a:lnTo>
                  <a:lnTo>
                    <a:pt x="664210" y="36004"/>
                  </a:lnTo>
                  <a:lnTo>
                    <a:pt x="658088" y="36004"/>
                  </a:lnTo>
                  <a:lnTo>
                    <a:pt x="650379" y="37287"/>
                  </a:lnTo>
                  <a:lnTo>
                    <a:pt x="642912" y="41046"/>
                  </a:lnTo>
                  <a:lnTo>
                    <a:pt x="637273" y="47244"/>
                  </a:lnTo>
                  <a:lnTo>
                    <a:pt x="635038" y="55803"/>
                  </a:lnTo>
                  <a:lnTo>
                    <a:pt x="636473" y="64452"/>
                  </a:lnTo>
                  <a:lnTo>
                    <a:pt x="636536" y="64808"/>
                  </a:lnTo>
                  <a:lnTo>
                    <a:pt x="636651" y="65493"/>
                  </a:lnTo>
                  <a:lnTo>
                    <a:pt x="641159" y="77901"/>
                  </a:lnTo>
                  <a:lnTo>
                    <a:pt x="648106" y="93218"/>
                  </a:lnTo>
                  <a:lnTo>
                    <a:pt x="657009" y="111607"/>
                  </a:lnTo>
                  <a:lnTo>
                    <a:pt x="634936" y="138010"/>
                  </a:lnTo>
                  <a:lnTo>
                    <a:pt x="621131" y="164274"/>
                  </a:lnTo>
                  <a:lnTo>
                    <a:pt x="614121" y="188455"/>
                  </a:lnTo>
                  <a:lnTo>
                    <a:pt x="614019" y="188785"/>
                  </a:lnTo>
                  <a:lnTo>
                    <a:pt x="612063" y="209194"/>
                  </a:lnTo>
                  <a:lnTo>
                    <a:pt x="612000" y="209905"/>
                  </a:lnTo>
                  <a:lnTo>
                    <a:pt x="615683" y="232854"/>
                  </a:lnTo>
                  <a:lnTo>
                    <a:pt x="626897" y="254876"/>
                  </a:lnTo>
                  <a:lnTo>
                    <a:pt x="645871" y="271437"/>
                  </a:lnTo>
                  <a:lnTo>
                    <a:pt x="672846" y="277964"/>
                  </a:lnTo>
                  <a:lnTo>
                    <a:pt x="693635" y="274955"/>
                  </a:lnTo>
                  <a:lnTo>
                    <a:pt x="712762" y="266496"/>
                  </a:lnTo>
                  <a:lnTo>
                    <a:pt x="730211" y="253517"/>
                  </a:lnTo>
                  <a:lnTo>
                    <a:pt x="745261" y="237629"/>
                  </a:lnTo>
                  <a:lnTo>
                    <a:pt x="745934" y="236918"/>
                  </a:lnTo>
                  <a:lnTo>
                    <a:pt x="754202" y="244322"/>
                  </a:lnTo>
                  <a:lnTo>
                    <a:pt x="761060" y="249351"/>
                  </a:lnTo>
                  <a:lnTo>
                    <a:pt x="767105" y="252222"/>
                  </a:lnTo>
                  <a:lnTo>
                    <a:pt x="772947" y="253123"/>
                  </a:lnTo>
                  <a:lnTo>
                    <a:pt x="780859" y="251269"/>
                  </a:lnTo>
                  <a:lnTo>
                    <a:pt x="787387" y="246380"/>
                  </a:lnTo>
                  <a:lnTo>
                    <a:pt x="791819" y="239445"/>
                  </a:lnTo>
                  <a:lnTo>
                    <a:pt x="792340" y="236918"/>
                  </a:lnTo>
                  <a:lnTo>
                    <a:pt x="793457" y="231508"/>
                  </a:lnTo>
                  <a:lnTo>
                    <a:pt x="792886" y="226098"/>
                  </a:lnTo>
                  <a:lnTo>
                    <a:pt x="790181" y="220853"/>
                  </a:lnTo>
                  <a:lnTo>
                    <a:pt x="783894" y="213639"/>
                  </a:lnTo>
                  <a:lnTo>
                    <a:pt x="772579" y="202349"/>
                  </a:lnTo>
                  <a:lnTo>
                    <a:pt x="778764" y="190258"/>
                  </a:lnTo>
                  <a:lnTo>
                    <a:pt x="786625" y="170662"/>
                  </a:lnTo>
                  <a:lnTo>
                    <a:pt x="787044" y="169227"/>
                  </a:lnTo>
                  <a:lnTo>
                    <a:pt x="794766" y="142709"/>
                  </a:lnTo>
                  <a:lnTo>
                    <a:pt x="801751" y="105486"/>
                  </a:lnTo>
                  <a:lnTo>
                    <a:pt x="834694" y="116878"/>
                  </a:lnTo>
                  <a:lnTo>
                    <a:pt x="857694" y="135521"/>
                  </a:lnTo>
                  <a:lnTo>
                    <a:pt x="871169" y="159219"/>
                  </a:lnTo>
                  <a:lnTo>
                    <a:pt x="875563" y="185788"/>
                  </a:lnTo>
                  <a:lnTo>
                    <a:pt x="870407" y="215163"/>
                  </a:lnTo>
                  <a:lnTo>
                    <a:pt x="826503" y="260629"/>
                  </a:lnTo>
                  <a:lnTo>
                    <a:pt x="786625" y="268960"/>
                  </a:lnTo>
                  <a:lnTo>
                    <a:pt x="778065" y="269582"/>
                  </a:lnTo>
                  <a:lnTo>
                    <a:pt x="769391" y="271983"/>
                  </a:lnTo>
                  <a:lnTo>
                    <a:pt x="762673" y="277825"/>
                  </a:lnTo>
                  <a:lnTo>
                    <a:pt x="759980" y="288759"/>
                  </a:lnTo>
                  <a:lnTo>
                    <a:pt x="763054" y="301256"/>
                  </a:lnTo>
                  <a:lnTo>
                    <a:pt x="770242" y="307670"/>
                  </a:lnTo>
                  <a:lnTo>
                    <a:pt x="778510" y="310032"/>
                  </a:lnTo>
                  <a:lnTo>
                    <a:pt x="784821" y="310362"/>
                  </a:lnTo>
                  <a:lnTo>
                    <a:pt x="830935" y="302323"/>
                  </a:lnTo>
                  <a:lnTo>
                    <a:pt x="873404" y="278409"/>
                  </a:lnTo>
                  <a:lnTo>
                    <a:pt x="904519" y="238975"/>
                  </a:lnTo>
                  <a:lnTo>
                    <a:pt x="916609" y="184340"/>
                  </a:lnTo>
                  <a:close/>
                </a:path>
                <a:path w="1503045" h="323215">
                  <a:moveTo>
                    <a:pt x="1215047" y="271843"/>
                  </a:moveTo>
                  <a:lnTo>
                    <a:pt x="1191793" y="244843"/>
                  </a:lnTo>
                  <a:lnTo>
                    <a:pt x="1168666" y="229831"/>
                  </a:lnTo>
                  <a:lnTo>
                    <a:pt x="1157808" y="223951"/>
                  </a:lnTo>
                  <a:lnTo>
                    <a:pt x="1142771" y="215811"/>
                  </a:lnTo>
                  <a:lnTo>
                    <a:pt x="1122400" y="206590"/>
                  </a:lnTo>
                  <a:lnTo>
                    <a:pt x="1108113" y="200914"/>
                  </a:lnTo>
                  <a:lnTo>
                    <a:pt x="1107884" y="186512"/>
                  </a:lnTo>
                  <a:lnTo>
                    <a:pt x="1107033" y="131064"/>
                  </a:lnTo>
                  <a:lnTo>
                    <a:pt x="1184440" y="124574"/>
                  </a:lnTo>
                  <a:lnTo>
                    <a:pt x="1195133" y="123329"/>
                  </a:lnTo>
                  <a:lnTo>
                    <a:pt x="1203566" y="120484"/>
                  </a:lnTo>
                  <a:lnTo>
                    <a:pt x="1209090" y="114198"/>
                  </a:lnTo>
                  <a:lnTo>
                    <a:pt x="1211084" y="102616"/>
                  </a:lnTo>
                  <a:lnTo>
                    <a:pt x="1209789" y="93472"/>
                  </a:lnTo>
                  <a:lnTo>
                    <a:pt x="1207198" y="88938"/>
                  </a:lnTo>
                  <a:lnTo>
                    <a:pt x="1205903" y="86690"/>
                  </a:lnTo>
                  <a:lnTo>
                    <a:pt x="1199388" y="82461"/>
                  </a:lnTo>
                  <a:lnTo>
                    <a:pt x="1190205" y="81013"/>
                  </a:lnTo>
                  <a:lnTo>
                    <a:pt x="1188046" y="81013"/>
                  </a:lnTo>
                  <a:lnTo>
                    <a:pt x="1106309" y="88938"/>
                  </a:lnTo>
                  <a:lnTo>
                    <a:pt x="1105598" y="43561"/>
                  </a:lnTo>
                  <a:lnTo>
                    <a:pt x="1105585" y="42481"/>
                  </a:lnTo>
                  <a:lnTo>
                    <a:pt x="1105115" y="34036"/>
                  </a:lnTo>
                  <a:lnTo>
                    <a:pt x="1105065" y="32969"/>
                  </a:lnTo>
                  <a:lnTo>
                    <a:pt x="1102791" y="23622"/>
                  </a:lnTo>
                  <a:lnTo>
                    <a:pt x="1096873" y="16510"/>
                  </a:lnTo>
                  <a:lnTo>
                    <a:pt x="1085430" y="13677"/>
                  </a:lnTo>
                  <a:lnTo>
                    <a:pt x="1073048" y="16725"/>
                  </a:lnTo>
                  <a:lnTo>
                    <a:pt x="1070305" y="20129"/>
                  </a:lnTo>
                  <a:lnTo>
                    <a:pt x="1070305" y="247726"/>
                  </a:lnTo>
                  <a:lnTo>
                    <a:pt x="1065631" y="256717"/>
                  </a:lnTo>
                  <a:lnTo>
                    <a:pt x="1058062" y="266369"/>
                  </a:lnTo>
                  <a:lnTo>
                    <a:pt x="1048067" y="272834"/>
                  </a:lnTo>
                  <a:lnTo>
                    <a:pt x="1036866" y="276479"/>
                  </a:lnTo>
                  <a:lnTo>
                    <a:pt x="1025664" y="277609"/>
                  </a:lnTo>
                  <a:lnTo>
                    <a:pt x="1008316" y="275336"/>
                  </a:lnTo>
                  <a:lnTo>
                    <a:pt x="993343" y="269100"/>
                  </a:lnTo>
                  <a:lnTo>
                    <a:pt x="982814" y="259829"/>
                  </a:lnTo>
                  <a:lnTo>
                    <a:pt x="978852" y="248437"/>
                  </a:lnTo>
                  <a:lnTo>
                    <a:pt x="983767" y="236410"/>
                  </a:lnTo>
                  <a:lnTo>
                    <a:pt x="996086" y="228904"/>
                  </a:lnTo>
                  <a:lnTo>
                    <a:pt x="1012113" y="225044"/>
                  </a:lnTo>
                  <a:lnTo>
                    <a:pt x="1028179" y="223951"/>
                  </a:lnTo>
                  <a:lnTo>
                    <a:pt x="1038796" y="224282"/>
                  </a:lnTo>
                  <a:lnTo>
                    <a:pt x="1049464" y="225488"/>
                  </a:lnTo>
                  <a:lnTo>
                    <a:pt x="1059916" y="227901"/>
                  </a:lnTo>
                  <a:lnTo>
                    <a:pt x="1069949" y="231876"/>
                  </a:lnTo>
                  <a:lnTo>
                    <a:pt x="1069949" y="237642"/>
                  </a:lnTo>
                  <a:lnTo>
                    <a:pt x="1070190" y="244843"/>
                  </a:lnTo>
                  <a:lnTo>
                    <a:pt x="1070305" y="247726"/>
                  </a:lnTo>
                  <a:lnTo>
                    <a:pt x="1070305" y="20129"/>
                  </a:lnTo>
                  <a:lnTo>
                    <a:pt x="1066927" y="24295"/>
                  </a:lnTo>
                  <a:lnTo>
                    <a:pt x="1064920" y="34036"/>
                  </a:lnTo>
                  <a:lnTo>
                    <a:pt x="1064907" y="43561"/>
                  </a:lnTo>
                  <a:lnTo>
                    <a:pt x="1069441" y="182549"/>
                  </a:lnTo>
                  <a:lnTo>
                    <a:pt x="1069454" y="182968"/>
                  </a:lnTo>
                  <a:lnTo>
                    <a:pt x="1069581" y="186512"/>
                  </a:lnTo>
                  <a:lnTo>
                    <a:pt x="1061910" y="185280"/>
                  </a:lnTo>
                  <a:lnTo>
                    <a:pt x="1051750" y="183984"/>
                  </a:lnTo>
                  <a:lnTo>
                    <a:pt x="1039698" y="182968"/>
                  </a:lnTo>
                  <a:lnTo>
                    <a:pt x="1026375" y="182549"/>
                  </a:lnTo>
                  <a:lnTo>
                    <a:pt x="995311" y="186296"/>
                  </a:lnTo>
                  <a:lnTo>
                    <a:pt x="966647" y="198170"/>
                  </a:lnTo>
                  <a:lnTo>
                    <a:pt x="945603" y="219163"/>
                  </a:lnTo>
                  <a:lnTo>
                    <a:pt x="937526" y="249885"/>
                  </a:lnTo>
                  <a:lnTo>
                    <a:pt x="937437" y="250240"/>
                  </a:lnTo>
                  <a:lnTo>
                    <a:pt x="944765" y="278663"/>
                  </a:lnTo>
                  <a:lnTo>
                    <a:pt x="964526" y="299427"/>
                  </a:lnTo>
                  <a:lnTo>
                    <a:pt x="993343" y="312153"/>
                  </a:lnTo>
                  <a:lnTo>
                    <a:pt x="1027823" y="316484"/>
                  </a:lnTo>
                  <a:lnTo>
                    <a:pt x="1073391" y="307517"/>
                  </a:lnTo>
                  <a:lnTo>
                    <a:pt x="1097534" y="286600"/>
                  </a:lnTo>
                  <a:lnTo>
                    <a:pt x="1101153" y="277609"/>
                  </a:lnTo>
                  <a:lnTo>
                    <a:pt x="1107147" y="262724"/>
                  </a:lnTo>
                  <a:lnTo>
                    <a:pt x="1109192" y="244843"/>
                  </a:lnTo>
                  <a:lnTo>
                    <a:pt x="1122578" y="251320"/>
                  </a:lnTo>
                  <a:lnTo>
                    <a:pt x="1135329" y="258572"/>
                  </a:lnTo>
                  <a:lnTo>
                    <a:pt x="1148422" y="266966"/>
                  </a:lnTo>
                  <a:lnTo>
                    <a:pt x="1162837" y="276885"/>
                  </a:lnTo>
                  <a:lnTo>
                    <a:pt x="1176223" y="286321"/>
                  </a:lnTo>
                  <a:lnTo>
                    <a:pt x="1184402" y="291642"/>
                  </a:lnTo>
                  <a:lnTo>
                    <a:pt x="1189520" y="293992"/>
                  </a:lnTo>
                  <a:lnTo>
                    <a:pt x="1193812" y="294525"/>
                  </a:lnTo>
                  <a:lnTo>
                    <a:pt x="1201826" y="292404"/>
                  </a:lnTo>
                  <a:lnTo>
                    <a:pt x="1208608" y="286956"/>
                  </a:lnTo>
                  <a:lnTo>
                    <a:pt x="1213294" y="279641"/>
                  </a:lnTo>
                  <a:lnTo>
                    <a:pt x="1215047" y="271843"/>
                  </a:lnTo>
                  <a:close/>
                </a:path>
                <a:path w="1503045" h="323215">
                  <a:moveTo>
                    <a:pt x="1456601" y="54381"/>
                  </a:moveTo>
                  <a:lnTo>
                    <a:pt x="1415872" y="33629"/>
                  </a:lnTo>
                  <a:lnTo>
                    <a:pt x="1395031" y="30695"/>
                  </a:lnTo>
                  <a:lnTo>
                    <a:pt x="1374457" y="26276"/>
                  </a:lnTo>
                  <a:lnTo>
                    <a:pt x="1354709" y="20167"/>
                  </a:lnTo>
                  <a:lnTo>
                    <a:pt x="1347762" y="17272"/>
                  </a:lnTo>
                  <a:lnTo>
                    <a:pt x="1336929" y="12649"/>
                  </a:lnTo>
                  <a:lnTo>
                    <a:pt x="1325892" y="8369"/>
                  </a:lnTo>
                  <a:lnTo>
                    <a:pt x="1298181" y="23418"/>
                  </a:lnTo>
                  <a:lnTo>
                    <a:pt x="1299857" y="34620"/>
                  </a:lnTo>
                  <a:lnTo>
                    <a:pt x="1357020" y="62039"/>
                  </a:lnTo>
                  <a:lnTo>
                    <a:pt x="1411706" y="73507"/>
                  </a:lnTo>
                  <a:lnTo>
                    <a:pt x="1431759" y="75260"/>
                  </a:lnTo>
                  <a:lnTo>
                    <a:pt x="1439291" y="74726"/>
                  </a:lnTo>
                  <a:lnTo>
                    <a:pt x="1447419" y="72097"/>
                  </a:lnTo>
                  <a:lnTo>
                    <a:pt x="1453934" y="65836"/>
                  </a:lnTo>
                  <a:lnTo>
                    <a:pt x="1456601" y="54381"/>
                  </a:lnTo>
                  <a:close/>
                </a:path>
                <a:path w="1503045" h="323215">
                  <a:moveTo>
                    <a:pt x="1502689" y="188315"/>
                  </a:moveTo>
                  <a:lnTo>
                    <a:pt x="1491945" y="144119"/>
                  </a:lnTo>
                  <a:lnTo>
                    <a:pt x="1481632" y="132867"/>
                  </a:lnTo>
                  <a:lnTo>
                    <a:pt x="1465605" y="115354"/>
                  </a:lnTo>
                  <a:lnTo>
                    <a:pt x="1432509" y="99758"/>
                  </a:lnTo>
                  <a:lnTo>
                    <a:pt x="1401508" y="95059"/>
                  </a:lnTo>
                  <a:lnTo>
                    <a:pt x="1378331" y="95580"/>
                  </a:lnTo>
                  <a:lnTo>
                    <a:pt x="1311998" y="107962"/>
                  </a:lnTo>
                  <a:lnTo>
                    <a:pt x="1269377" y="125298"/>
                  </a:lnTo>
                  <a:lnTo>
                    <a:pt x="1245971" y="151587"/>
                  </a:lnTo>
                  <a:lnTo>
                    <a:pt x="1247508" y="159156"/>
                  </a:lnTo>
                  <a:lnTo>
                    <a:pt x="1247584" y="159486"/>
                  </a:lnTo>
                  <a:lnTo>
                    <a:pt x="1251826" y="165633"/>
                  </a:lnTo>
                  <a:lnTo>
                    <a:pt x="1257820" y="169608"/>
                  </a:lnTo>
                  <a:lnTo>
                    <a:pt x="1264691" y="171030"/>
                  </a:lnTo>
                  <a:lnTo>
                    <a:pt x="1270152" y="170434"/>
                  </a:lnTo>
                  <a:lnTo>
                    <a:pt x="1276032" y="168465"/>
                  </a:lnTo>
                  <a:lnTo>
                    <a:pt x="1283525" y="164795"/>
                  </a:lnTo>
                  <a:lnTo>
                    <a:pt x="1293850" y="159156"/>
                  </a:lnTo>
                  <a:lnTo>
                    <a:pt x="1311897" y="150329"/>
                  </a:lnTo>
                  <a:lnTo>
                    <a:pt x="1335303" y="141820"/>
                  </a:lnTo>
                  <a:lnTo>
                    <a:pt x="1361757" y="135394"/>
                  </a:lnTo>
                  <a:lnTo>
                    <a:pt x="1388910" y="132867"/>
                  </a:lnTo>
                  <a:lnTo>
                    <a:pt x="1425168" y="138658"/>
                  </a:lnTo>
                  <a:lnTo>
                    <a:pt x="1447012" y="153301"/>
                  </a:lnTo>
                  <a:lnTo>
                    <a:pt x="1457718" y="172656"/>
                  </a:lnTo>
                  <a:lnTo>
                    <a:pt x="1460563" y="192633"/>
                  </a:lnTo>
                  <a:lnTo>
                    <a:pt x="1450340" y="229412"/>
                  </a:lnTo>
                  <a:lnTo>
                    <a:pt x="1423835" y="256540"/>
                  </a:lnTo>
                  <a:lnTo>
                    <a:pt x="1387348" y="273951"/>
                  </a:lnTo>
                  <a:lnTo>
                    <a:pt x="1347139" y="281571"/>
                  </a:lnTo>
                  <a:lnTo>
                    <a:pt x="1332611" y="282689"/>
                  </a:lnTo>
                  <a:lnTo>
                    <a:pt x="1333246" y="282689"/>
                  </a:lnTo>
                  <a:lnTo>
                    <a:pt x="1322565" y="285343"/>
                  </a:lnTo>
                  <a:lnTo>
                    <a:pt x="1315237" y="291592"/>
                  </a:lnTo>
                  <a:lnTo>
                    <a:pt x="1312570" y="303174"/>
                  </a:lnTo>
                  <a:lnTo>
                    <a:pt x="1315885" y="314464"/>
                  </a:lnTo>
                  <a:lnTo>
                    <a:pt x="1323695" y="320357"/>
                  </a:lnTo>
                  <a:lnTo>
                    <a:pt x="1332776" y="322605"/>
                  </a:lnTo>
                  <a:lnTo>
                    <a:pt x="1339938" y="322973"/>
                  </a:lnTo>
                  <a:lnTo>
                    <a:pt x="1371523" y="319405"/>
                  </a:lnTo>
                  <a:lnTo>
                    <a:pt x="1413725" y="306882"/>
                  </a:lnTo>
                  <a:lnTo>
                    <a:pt x="1456397" y="282689"/>
                  </a:lnTo>
                  <a:lnTo>
                    <a:pt x="1489430" y="244068"/>
                  </a:lnTo>
                  <a:lnTo>
                    <a:pt x="1502689" y="188315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8121" y="751563"/>
              <a:ext cx="5857875" cy="0"/>
            </a:xfrm>
            <a:custGeom>
              <a:avLst/>
              <a:gdLst/>
              <a:ahLst/>
              <a:cxnLst/>
              <a:rect l="l" t="t" r="r" b="b"/>
              <a:pathLst>
                <a:path w="5857875">
                  <a:moveTo>
                    <a:pt x="0" y="0"/>
                  </a:moveTo>
                  <a:lnTo>
                    <a:pt x="5857595" y="0"/>
                  </a:lnTo>
                </a:path>
              </a:pathLst>
            </a:custGeom>
            <a:ln w="1270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8121" y="1214623"/>
              <a:ext cx="5857875" cy="0"/>
            </a:xfrm>
            <a:custGeom>
              <a:avLst/>
              <a:gdLst/>
              <a:ahLst/>
              <a:cxnLst/>
              <a:rect l="l" t="t" r="r" b="b"/>
              <a:pathLst>
                <a:path w="5857875">
                  <a:moveTo>
                    <a:pt x="0" y="0"/>
                  </a:moveTo>
                  <a:lnTo>
                    <a:pt x="5857595" y="0"/>
                  </a:lnTo>
                </a:path>
              </a:pathLst>
            </a:custGeom>
            <a:ln w="1270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7320" y="1894723"/>
              <a:ext cx="50800" cy="157480"/>
            </a:xfrm>
            <a:custGeom>
              <a:avLst/>
              <a:gdLst/>
              <a:ahLst/>
              <a:cxnLst/>
              <a:rect l="l" t="t" r="r" b="b"/>
              <a:pathLst>
                <a:path w="50800" h="157480">
                  <a:moveTo>
                    <a:pt x="37261" y="0"/>
                  </a:moveTo>
                  <a:lnTo>
                    <a:pt x="34505" y="0"/>
                  </a:lnTo>
                  <a:lnTo>
                    <a:pt x="27492" y="5474"/>
                  </a:lnTo>
                  <a:lnTo>
                    <a:pt x="6959" y="41313"/>
                  </a:lnTo>
                  <a:lnTo>
                    <a:pt x="5181" y="52971"/>
                  </a:lnTo>
                  <a:lnTo>
                    <a:pt x="3403" y="64477"/>
                  </a:lnTo>
                  <a:lnTo>
                    <a:pt x="0" y="70954"/>
                  </a:lnTo>
                  <a:lnTo>
                    <a:pt x="0" y="80835"/>
                  </a:lnTo>
                  <a:lnTo>
                    <a:pt x="7696" y="118181"/>
                  </a:lnTo>
                  <a:lnTo>
                    <a:pt x="27050" y="149364"/>
                  </a:lnTo>
                  <a:lnTo>
                    <a:pt x="32727" y="157137"/>
                  </a:lnTo>
                  <a:lnTo>
                    <a:pt x="33045" y="157137"/>
                  </a:lnTo>
                  <a:lnTo>
                    <a:pt x="33045" y="156819"/>
                  </a:lnTo>
                  <a:lnTo>
                    <a:pt x="35953" y="155359"/>
                  </a:lnTo>
                  <a:lnTo>
                    <a:pt x="50228" y="151790"/>
                  </a:lnTo>
                  <a:lnTo>
                    <a:pt x="50228" y="147904"/>
                  </a:lnTo>
                  <a:lnTo>
                    <a:pt x="42773" y="138988"/>
                  </a:lnTo>
                  <a:lnTo>
                    <a:pt x="34341" y="123368"/>
                  </a:lnTo>
                  <a:lnTo>
                    <a:pt x="28287" y="109188"/>
                  </a:lnTo>
                  <a:lnTo>
                    <a:pt x="24088" y="94397"/>
                  </a:lnTo>
                  <a:lnTo>
                    <a:pt x="22517" y="79209"/>
                  </a:lnTo>
                  <a:lnTo>
                    <a:pt x="22995" y="71335"/>
                  </a:lnTo>
                  <a:lnTo>
                    <a:pt x="37055" y="28205"/>
                  </a:lnTo>
                  <a:lnTo>
                    <a:pt x="50228" y="8902"/>
                  </a:lnTo>
                  <a:lnTo>
                    <a:pt x="50228" y="5346"/>
                  </a:lnTo>
                  <a:lnTo>
                    <a:pt x="37261" y="0"/>
                  </a:lnTo>
                  <a:close/>
                </a:path>
              </a:pathLst>
            </a:custGeom>
            <a:solidFill>
              <a:srgbClr val="601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6907" y="1914154"/>
              <a:ext cx="98818" cy="124104"/>
            </a:xfrm>
            <a:prstGeom prst="rect">
              <a:avLst/>
            </a:prstGeom>
          </p:spPr>
        </p:pic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6872" y="1895204"/>
              <a:ext cx="48260" cy="154305"/>
            </a:xfrm>
            <a:custGeom>
              <a:avLst/>
              <a:gdLst/>
              <a:ahLst/>
              <a:cxnLst/>
              <a:rect l="l" t="t" r="r" b="b"/>
              <a:pathLst>
                <a:path w="48259" h="154305">
                  <a:moveTo>
                    <a:pt x="16840" y="0"/>
                  </a:moveTo>
                  <a:lnTo>
                    <a:pt x="14731" y="0"/>
                  </a:lnTo>
                  <a:lnTo>
                    <a:pt x="0" y="7937"/>
                  </a:lnTo>
                  <a:lnTo>
                    <a:pt x="0" y="11176"/>
                  </a:lnTo>
                  <a:lnTo>
                    <a:pt x="9715" y="22847"/>
                  </a:lnTo>
                  <a:lnTo>
                    <a:pt x="11341" y="25120"/>
                  </a:lnTo>
                  <a:lnTo>
                    <a:pt x="18486" y="37823"/>
                  </a:lnTo>
                  <a:lnTo>
                    <a:pt x="22837" y="50709"/>
                  </a:lnTo>
                  <a:lnTo>
                    <a:pt x="25003" y="64202"/>
                  </a:lnTo>
                  <a:lnTo>
                    <a:pt x="25590" y="78727"/>
                  </a:lnTo>
                  <a:lnTo>
                    <a:pt x="24654" y="93055"/>
                  </a:lnTo>
                  <a:lnTo>
                    <a:pt x="10845" y="132194"/>
                  </a:lnTo>
                  <a:lnTo>
                    <a:pt x="0" y="146126"/>
                  </a:lnTo>
                  <a:lnTo>
                    <a:pt x="152" y="146939"/>
                  </a:lnTo>
                  <a:lnTo>
                    <a:pt x="1943" y="148717"/>
                  </a:lnTo>
                  <a:lnTo>
                    <a:pt x="14249" y="153746"/>
                  </a:lnTo>
                  <a:lnTo>
                    <a:pt x="19596" y="153746"/>
                  </a:lnTo>
                  <a:lnTo>
                    <a:pt x="28181" y="141605"/>
                  </a:lnTo>
                  <a:lnTo>
                    <a:pt x="32562" y="137706"/>
                  </a:lnTo>
                  <a:lnTo>
                    <a:pt x="47790" y="98818"/>
                  </a:lnTo>
                  <a:lnTo>
                    <a:pt x="47955" y="97358"/>
                  </a:lnTo>
                  <a:lnTo>
                    <a:pt x="47955" y="86995"/>
                  </a:lnTo>
                  <a:lnTo>
                    <a:pt x="46812" y="79705"/>
                  </a:lnTo>
                  <a:lnTo>
                    <a:pt x="46812" y="72415"/>
                  </a:lnTo>
                  <a:lnTo>
                    <a:pt x="37454" y="28439"/>
                  </a:lnTo>
                  <a:lnTo>
                    <a:pt x="19113" y="2590"/>
                  </a:lnTo>
                  <a:lnTo>
                    <a:pt x="17818" y="1130"/>
                  </a:lnTo>
                  <a:lnTo>
                    <a:pt x="16840" y="0"/>
                  </a:lnTo>
                  <a:close/>
                </a:path>
              </a:pathLst>
            </a:custGeom>
            <a:solidFill>
              <a:srgbClr val="601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3068" y="1909087"/>
              <a:ext cx="2596055" cy="128583"/>
            </a:xfrm>
            <a:prstGeom prst="rect">
              <a:avLst/>
            </a:prstGeom>
          </p:spPr>
        </p:pic>
        <p:pic>
          <p:nvPicPr>
            <p:cNvPr id="24" name="object 2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69264" y="1905970"/>
              <a:ext cx="1634853" cy="130075"/>
            </a:xfrm>
            <a:prstGeom prst="rect">
              <a:avLst/>
            </a:prstGeom>
          </p:spPr>
        </p:pic>
        <p:pic>
          <p:nvPicPr>
            <p:cNvPr id="25" name="object 2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1016" y="1918537"/>
              <a:ext cx="253860" cy="116154"/>
            </a:xfrm>
            <a:prstGeom prst="rect">
              <a:avLst/>
            </a:prstGeom>
          </p:spPr>
        </p:pic>
        <p:pic>
          <p:nvPicPr>
            <p:cNvPr id="26" name="object 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88046" y="1927314"/>
              <a:ext cx="107645" cy="95757"/>
            </a:xfrm>
            <a:prstGeom prst="rect">
              <a:avLst/>
            </a:prstGeom>
          </p:spPr>
        </p:pic>
        <p:pic>
          <p:nvPicPr>
            <p:cNvPr id="27" name="object 2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21012" y="1912042"/>
              <a:ext cx="112382" cy="106311"/>
            </a:xfrm>
            <a:prstGeom prst="rect">
              <a:avLst/>
            </a:prstGeom>
          </p:spPr>
        </p:pic>
        <p:pic>
          <p:nvPicPr>
            <p:cNvPr id="28" name="object 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52499" y="1910696"/>
              <a:ext cx="1049003" cy="126423"/>
            </a:xfrm>
            <a:prstGeom prst="rect">
              <a:avLst/>
            </a:prstGeom>
          </p:spPr>
        </p:pic>
        <p:pic>
          <p:nvPicPr>
            <p:cNvPr id="29" name="object 2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6301" y="2112969"/>
              <a:ext cx="2940203" cy="124128"/>
            </a:xfrm>
            <a:prstGeom prst="rect">
              <a:avLst/>
            </a:prstGeom>
          </p:spPr>
        </p:pic>
        <p:pic>
          <p:nvPicPr>
            <p:cNvPr id="30" name="object 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98415" y="2112022"/>
              <a:ext cx="1654675" cy="126968"/>
            </a:xfrm>
            <a:prstGeom prst="rect">
              <a:avLst/>
            </a:prstGeom>
          </p:spPr>
        </p:pic>
        <p:pic>
          <p:nvPicPr>
            <p:cNvPr id="31" name="object 3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43658" y="2112702"/>
              <a:ext cx="122770" cy="122110"/>
            </a:xfrm>
            <a:prstGeom prst="rect">
              <a:avLst/>
            </a:prstGeom>
          </p:spPr>
        </p:pic>
        <p:pic>
          <p:nvPicPr>
            <p:cNvPr id="32" name="object 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86481" y="2122702"/>
              <a:ext cx="107657" cy="105346"/>
            </a:xfrm>
            <a:prstGeom prst="rect">
              <a:avLst/>
            </a:prstGeom>
          </p:spPr>
        </p:pic>
        <p:pic>
          <p:nvPicPr>
            <p:cNvPr id="33" name="object 3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18783" y="2115806"/>
              <a:ext cx="112788" cy="117779"/>
            </a:xfrm>
            <a:prstGeom prst="rect">
              <a:avLst/>
            </a:prstGeom>
          </p:spPr>
        </p:pic>
        <p:pic>
          <p:nvPicPr>
            <p:cNvPr id="34" name="object 3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55545" y="2129720"/>
              <a:ext cx="107645" cy="95757"/>
            </a:xfrm>
            <a:prstGeom prst="rect">
              <a:avLst/>
            </a:prstGeom>
          </p:spPr>
        </p:pic>
        <p:pic>
          <p:nvPicPr>
            <p:cNvPr id="35" name="object 3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88511" y="2114448"/>
              <a:ext cx="112382" cy="106311"/>
            </a:xfrm>
            <a:prstGeom prst="rect">
              <a:avLst/>
            </a:prstGeom>
          </p:spPr>
        </p:pic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19998" y="2169967"/>
              <a:ext cx="120014" cy="11430"/>
            </a:xfrm>
            <a:custGeom>
              <a:avLst/>
              <a:gdLst/>
              <a:ahLst/>
              <a:cxnLst/>
              <a:rect l="l" t="t" r="r" b="b"/>
              <a:pathLst>
                <a:path w="120014" h="11430">
                  <a:moveTo>
                    <a:pt x="117919" y="0"/>
                  </a:moveTo>
                  <a:lnTo>
                    <a:pt x="114274" y="0"/>
                  </a:lnTo>
                  <a:lnTo>
                    <a:pt x="1485" y="0"/>
                  </a:lnTo>
                  <a:lnTo>
                    <a:pt x="0" y="3251"/>
                  </a:lnTo>
                  <a:lnTo>
                    <a:pt x="0" y="8382"/>
                  </a:lnTo>
                  <a:lnTo>
                    <a:pt x="1892" y="11214"/>
                  </a:lnTo>
                  <a:lnTo>
                    <a:pt x="117779" y="11214"/>
                  </a:lnTo>
                  <a:lnTo>
                    <a:pt x="119951" y="8648"/>
                  </a:lnTo>
                  <a:lnTo>
                    <a:pt x="119951" y="2565"/>
                  </a:lnTo>
                  <a:lnTo>
                    <a:pt x="11791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60545" y="2129720"/>
              <a:ext cx="107645" cy="95757"/>
            </a:xfrm>
            <a:prstGeom prst="rect">
              <a:avLst/>
            </a:prstGeom>
          </p:spPr>
        </p:pic>
        <p:pic>
          <p:nvPicPr>
            <p:cNvPr id="38" name="object 3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99051" y="2119311"/>
              <a:ext cx="108051" cy="111302"/>
            </a:xfrm>
            <a:prstGeom prst="rect">
              <a:avLst/>
            </a:prstGeom>
          </p:spPr>
        </p:pic>
        <p:pic>
          <p:nvPicPr>
            <p:cNvPr id="39" name="object 3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31076" y="2117970"/>
              <a:ext cx="155536" cy="116152"/>
            </a:xfrm>
            <a:prstGeom prst="rect">
              <a:avLst/>
            </a:prstGeom>
          </p:spPr>
        </p:pic>
        <p:pic>
          <p:nvPicPr>
            <p:cNvPr id="40" name="object 4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695645" y="2112837"/>
              <a:ext cx="120917" cy="126288"/>
            </a:xfrm>
            <a:prstGeom prst="rect">
              <a:avLst/>
            </a:prstGeom>
          </p:spPr>
        </p:pic>
        <p:pic>
          <p:nvPicPr>
            <p:cNvPr id="41" name="object 4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39722" y="2115394"/>
              <a:ext cx="104013" cy="118732"/>
            </a:xfrm>
            <a:prstGeom prst="rect">
              <a:avLst/>
            </a:prstGeom>
          </p:spPr>
        </p:pic>
        <p:pic>
          <p:nvPicPr>
            <p:cNvPr id="42" name="object 4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5627" y="2327529"/>
              <a:ext cx="3009968" cy="126415"/>
            </a:xfrm>
            <a:prstGeom prst="rect">
              <a:avLst/>
            </a:prstGeom>
          </p:spPr>
        </p:pic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26909" y="723792"/>
              <a:ext cx="50800" cy="157480"/>
            </a:xfrm>
            <a:custGeom>
              <a:avLst/>
              <a:gdLst/>
              <a:ahLst/>
              <a:cxnLst/>
              <a:rect l="l" t="t" r="r" b="b"/>
              <a:pathLst>
                <a:path w="50800" h="157480">
                  <a:moveTo>
                    <a:pt x="37274" y="0"/>
                  </a:moveTo>
                  <a:lnTo>
                    <a:pt x="34505" y="0"/>
                  </a:lnTo>
                  <a:lnTo>
                    <a:pt x="27499" y="5474"/>
                  </a:lnTo>
                  <a:lnTo>
                    <a:pt x="6972" y="41313"/>
                  </a:lnTo>
                  <a:lnTo>
                    <a:pt x="5194" y="52984"/>
                  </a:lnTo>
                  <a:lnTo>
                    <a:pt x="3403" y="64477"/>
                  </a:lnTo>
                  <a:lnTo>
                    <a:pt x="0" y="70967"/>
                  </a:lnTo>
                  <a:lnTo>
                    <a:pt x="0" y="80835"/>
                  </a:lnTo>
                  <a:lnTo>
                    <a:pt x="7702" y="118186"/>
                  </a:lnTo>
                  <a:lnTo>
                    <a:pt x="32740" y="157149"/>
                  </a:lnTo>
                  <a:lnTo>
                    <a:pt x="33058" y="157149"/>
                  </a:lnTo>
                  <a:lnTo>
                    <a:pt x="33058" y="156832"/>
                  </a:lnTo>
                  <a:lnTo>
                    <a:pt x="35966" y="155359"/>
                  </a:lnTo>
                  <a:lnTo>
                    <a:pt x="50241" y="151803"/>
                  </a:lnTo>
                  <a:lnTo>
                    <a:pt x="50241" y="147904"/>
                  </a:lnTo>
                  <a:lnTo>
                    <a:pt x="42786" y="139001"/>
                  </a:lnTo>
                  <a:lnTo>
                    <a:pt x="34349" y="123376"/>
                  </a:lnTo>
                  <a:lnTo>
                    <a:pt x="28298" y="109196"/>
                  </a:lnTo>
                  <a:lnTo>
                    <a:pt x="24101" y="94408"/>
                  </a:lnTo>
                  <a:lnTo>
                    <a:pt x="22529" y="79222"/>
                  </a:lnTo>
                  <a:lnTo>
                    <a:pt x="23008" y="71346"/>
                  </a:lnTo>
                  <a:lnTo>
                    <a:pt x="37068" y="28209"/>
                  </a:lnTo>
                  <a:lnTo>
                    <a:pt x="50241" y="8915"/>
                  </a:lnTo>
                  <a:lnTo>
                    <a:pt x="50241" y="5346"/>
                  </a:lnTo>
                  <a:lnTo>
                    <a:pt x="37274" y="0"/>
                  </a:lnTo>
                  <a:close/>
                </a:path>
              </a:pathLst>
            </a:custGeom>
            <a:solidFill>
              <a:srgbClr val="601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219247" y="739502"/>
              <a:ext cx="94462" cy="127012"/>
            </a:xfrm>
            <a:prstGeom prst="rect">
              <a:avLst/>
            </a:prstGeom>
          </p:spPr>
        </p:pic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56474" y="724273"/>
              <a:ext cx="48260" cy="154305"/>
            </a:xfrm>
            <a:custGeom>
              <a:avLst/>
              <a:gdLst/>
              <a:ahLst/>
              <a:cxnLst/>
              <a:rect l="l" t="t" r="r" b="b"/>
              <a:pathLst>
                <a:path w="48259" h="154305">
                  <a:moveTo>
                    <a:pt x="16840" y="0"/>
                  </a:moveTo>
                  <a:lnTo>
                    <a:pt x="14732" y="0"/>
                  </a:lnTo>
                  <a:lnTo>
                    <a:pt x="0" y="7937"/>
                  </a:lnTo>
                  <a:lnTo>
                    <a:pt x="0" y="11188"/>
                  </a:lnTo>
                  <a:lnTo>
                    <a:pt x="9702" y="22847"/>
                  </a:lnTo>
                  <a:lnTo>
                    <a:pt x="11328" y="25120"/>
                  </a:lnTo>
                  <a:lnTo>
                    <a:pt x="18480" y="37831"/>
                  </a:lnTo>
                  <a:lnTo>
                    <a:pt x="22836" y="50720"/>
                  </a:lnTo>
                  <a:lnTo>
                    <a:pt x="25003" y="64214"/>
                  </a:lnTo>
                  <a:lnTo>
                    <a:pt x="25590" y="78740"/>
                  </a:lnTo>
                  <a:lnTo>
                    <a:pt x="24654" y="93062"/>
                  </a:lnTo>
                  <a:lnTo>
                    <a:pt x="10845" y="132194"/>
                  </a:lnTo>
                  <a:lnTo>
                    <a:pt x="0" y="146138"/>
                  </a:lnTo>
                  <a:lnTo>
                    <a:pt x="152" y="146939"/>
                  </a:lnTo>
                  <a:lnTo>
                    <a:pt x="1930" y="148729"/>
                  </a:lnTo>
                  <a:lnTo>
                    <a:pt x="14249" y="153758"/>
                  </a:lnTo>
                  <a:lnTo>
                    <a:pt x="19596" y="153758"/>
                  </a:lnTo>
                  <a:lnTo>
                    <a:pt x="28181" y="141605"/>
                  </a:lnTo>
                  <a:lnTo>
                    <a:pt x="32550" y="137718"/>
                  </a:lnTo>
                  <a:lnTo>
                    <a:pt x="47777" y="98831"/>
                  </a:lnTo>
                  <a:lnTo>
                    <a:pt x="47942" y="97370"/>
                  </a:lnTo>
                  <a:lnTo>
                    <a:pt x="47942" y="87007"/>
                  </a:lnTo>
                  <a:lnTo>
                    <a:pt x="46812" y="79717"/>
                  </a:lnTo>
                  <a:lnTo>
                    <a:pt x="46812" y="72415"/>
                  </a:lnTo>
                  <a:lnTo>
                    <a:pt x="37447" y="28447"/>
                  </a:lnTo>
                  <a:lnTo>
                    <a:pt x="19113" y="2590"/>
                  </a:lnTo>
                  <a:lnTo>
                    <a:pt x="17818" y="1143"/>
                  </a:lnTo>
                  <a:lnTo>
                    <a:pt x="16840" y="0"/>
                  </a:lnTo>
                  <a:close/>
                </a:path>
              </a:pathLst>
            </a:custGeom>
            <a:solidFill>
              <a:srgbClr val="601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514020" y="738155"/>
              <a:ext cx="1379702" cy="128584"/>
            </a:xfrm>
            <a:prstGeom prst="rect">
              <a:avLst/>
            </a:prstGeom>
          </p:spPr>
        </p:pic>
        <p:pic>
          <p:nvPicPr>
            <p:cNvPr id="47" name="object 4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998870" y="735864"/>
              <a:ext cx="3151313" cy="128992"/>
            </a:xfrm>
            <a:prstGeom prst="rect">
              <a:avLst/>
            </a:prstGeom>
          </p:spPr>
        </p:pic>
        <p:pic>
          <p:nvPicPr>
            <p:cNvPr id="48" name="object 4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239002" y="735052"/>
              <a:ext cx="1199666" cy="131688"/>
            </a:xfrm>
            <a:prstGeom prst="rect">
              <a:avLst/>
            </a:prstGeom>
          </p:spPr>
        </p:pic>
        <p:pic>
          <p:nvPicPr>
            <p:cNvPr id="49" name="object 4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111176" y="943395"/>
              <a:ext cx="376021" cy="120751"/>
            </a:xfrm>
            <a:prstGeom prst="rect">
              <a:avLst/>
            </a:prstGeom>
          </p:spPr>
        </p:pic>
        <p:pic>
          <p:nvPicPr>
            <p:cNvPr id="50" name="object 5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524954" y="951777"/>
              <a:ext cx="109270" cy="104673"/>
            </a:xfrm>
            <a:prstGeom prst="rect">
              <a:avLst/>
            </a:prstGeom>
          </p:spPr>
        </p:pic>
        <p:pic>
          <p:nvPicPr>
            <p:cNvPr id="51" name="object 5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654685" y="944616"/>
              <a:ext cx="103593" cy="118592"/>
            </a:xfrm>
            <a:prstGeom prst="rect">
              <a:avLst/>
            </a:prstGeom>
          </p:spPr>
        </p:pic>
        <p:pic>
          <p:nvPicPr>
            <p:cNvPr id="52" name="object 5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803459" y="939476"/>
              <a:ext cx="108191" cy="117932"/>
            </a:xfrm>
            <a:prstGeom prst="rect">
              <a:avLst/>
            </a:prstGeom>
          </p:spPr>
        </p:pic>
        <p:pic>
          <p:nvPicPr>
            <p:cNvPr id="53" name="object 5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935900" y="984322"/>
              <a:ext cx="92100" cy="66725"/>
            </a:xfrm>
            <a:prstGeom prst="rect">
              <a:avLst/>
            </a:prstGeom>
          </p:spPr>
        </p:pic>
        <p:pic>
          <p:nvPicPr>
            <p:cNvPr id="54" name="object 5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57115" y="941501"/>
              <a:ext cx="2473073" cy="125759"/>
            </a:xfrm>
            <a:prstGeom prst="rect">
              <a:avLst/>
            </a:prstGeom>
          </p:spPr>
        </p:pic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26921" y="3769529"/>
              <a:ext cx="50800" cy="157480"/>
            </a:xfrm>
            <a:custGeom>
              <a:avLst/>
              <a:gdLst/>
              <a:ahLst/>
              <a:cxnLst/>
              <a:rect l="l" t="t" r="r" b="b"/>
              <a:pathLst>
                <a:path w="50800" h="157479">
                  <a:moveTo>
                    <a:pt x="37274" y="0"/>
                  </a:moveTo>
                  <a:lnTo>
                    <a:pt x="34505" y="0"/>
                  </a:lnTo>
                  <a:lnTo>
                    <a:pt x="27499" y="5476"/>
                  </a:lnTo>
                  <a:lnTo>
                    <a:pt x="6972" y="41313"/>
                  </a:lnTo>
                  <a:lnTo>
                    <a:pt x="5194" y="52984"/>
                  </a:lnTo>
                  <a:lnTo>
                    <a:pt x="3403" y="64490"/>
                  </a:lnTo>
                  <a:lnTo>
                    <a:pt x="0" y="70967"/>
                  </a:lnTo>
                  <a:lnTo>
                    <a:pt x="0" y="80848"/>
                  </a:lnTo>
                  <a:lnTo>
                    <a:pt x="7702" y="118189"/>
                  </a:lnTo>
                  <a:lnTo>
                    <a:pt x="27063" y="149377"/>
                  </a:lnTo>
                  <a:lnTo>
                    <a:pt x="32740" y="157149"/>
                  </a:lnTo>
                  <a:lnTo>
                    <a:pt x="33058" y="157149"/>
                  </a:lnTo>
                  <a:lnTo>
                    <a:pt x="33058" y="156832"/>
                  </a:lnTo>
                  <a:lnTo>
                    <a:pt x="35966" y="155371"/>
                  </a:lnTo>
                  <a:lnTo>
                    <a:pt x="50241" y="151803"/>
                  </a:lnTo>
                  <a:lnTo>
                    <a:pt x="50241" y="147916"/>
                  </a:lnTo>
                  <a:lnTo>
                    <a:pt x="42786" y="139001"/>
                  </a:lnTo>
                  <a:lnTo>
                    <a:pt x="34349" y="123381"/>
                  </a:lnTo>
                  <a:lnTo>
                    <a:pt x="28298" y="109200"/>
                  </a:lnTo>
                  <a:lnTo>
                    <a:pt x="24101" y="94410"/>
                  </a:lnTo>
                  <a:lnTo>
                    <a:pt x="22529" y="79222"/>
                  </a:lnTo>
                  <a:lnTo>
                    <a:pt x="23008" y="71347"/>
                  </a:lnTo>
                  <a:lnTo>
                    <a:pt x="37068" y="28216"/>
                  </a:lnTo>
                  <a:lnTo>
                    <a:pt x="50241" y="8915"/>
                  </a:lnTo>
                  <a:lnTo>
                    <a:pt x="50241" y="5346"/>
                  </a:lnTo>
                  <a:lnTo>
                    <a:pt x="37274" y="0"/>
                  </a:lnTo>
                  <a:close/>
                </a:path>
              </a:pathLst>
            </a:custGeom>
            <a:solidFill>
              <a:srgbClr val="601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216031" y="3787038"/>
              <a:ext cx="94767" cy="126034"/>
            </a:xfrm>
            <a:prstGeom prst="rect">
              <a:avLst/>
            </a:prstGeom>
          </p:spPr>
        </p:pic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56486" y="3770023"/>
              <a:ext cx="48260" cy="154305"/>
            </a:xfrm>
            <a:custGeom>
              <a:avLst/>
              <a:gdLst/>
              <a:ahLst/>
              <a:cxnLst/>
              <a:rect l="l" t="t" r="r" b="b"/>
              <a:pathLst>
                <a:path w="48259" h="154304">
                  <a:moveTo>
                    <a:pt x="16840" y="0"/>
                  </a:moveTo>
                  <a:lnTo>
                    <a:pt x="14732" y="0"/>
                  </a:lnTo>
                  <a:lnTo>
                    <a:pt x="0" y="7937"/>
                  </a:lnTo>
                  <a:lnTo>
                    <a:pt x="0" y="11176"/>
                  </a:lnTo>
                  <a:lnTo>
                    <a:pt x="9702" y="22834"/>
                  </a:lnTo>
                  <a:lnTo>
                    <a:pt x="11328" y="25107"/>
                  </a:lnTo>
                  <a:lnTo>
                    <a:pt x="18480" y="37818"/>
                  </a:lnTo>
                  <a:lnTo>
                    <a:pt x="22836" y="50707"/>
                  </a:lnTo>
                  <a:lnTo>
                    <a:pt x="25003" y="64202"/>
                  </a:lnTo>
                  <a:lnTo>
                    <a:pt x="25590" y="78727"/>
                  </a:lnTo>
                  <a:lnTo>
                    <a:pt x="24654" y="93050"/>
                  </a:lnTo>
                  <a:lnTo>
                    <a:pt x="10845" y="132194"/>
                  </a:lnTo>
                  <a:lnTo>
                    <a:pt x="0" y="146126"/>
                  </a:lnTo>
                  <a:lnTo>
                    <a:pt x="152" y="146939"/>
                  </a:lnTo>
                  <a:lnTo>
                    <a:pt x="1930" y="148717"/>
                  </a:lnTo>
                  <a:lnTo>
                    <a:pt x="14249" y="153746"/>
                  </a:lnTo>
                  <a:lnTo>
                    <a:pt x="19596" y="153746"/>
                  </a:lnTo>
                  <a:lnTo>
                    <a:pt x="28181" y="141592"/>
                  </a:lnTo>
                  <a:lnTo>
                    <a:pt x="32550" y="137706"/>
                  </a:lnTo>
                  <a:lnTo>
                    <a:pt x="47777" y="98818"/>
                  </a:lnTo>
                  <a:lnTo>
                    <a:pt x="47942" y="97370"/>
                  </a:lnTo>
                  <a:lnTo>
                    <a:pt x="47942" y="86995"/>
                  </a:lnTo>
                  <a:lnTo>
                    <a:pt x="46812" y="79705"/>
                  </a:lnTo>
                  <a:lnTo>
                    <a:pt x="46812" y="72415"/>
                  </a:lnTo>
                  <a:lnTo>
                    <a:pt x="37447" y="28439"/>
                  </a:lnTo>
                  <a:lnTo>
                    <a:pt x="19113" y="2590"/>
                  </a:lnTo>
                  <a:lnTo>
                    <a:pt x="17818" y="1130"/>
                  </a:lnTo>
                  <a:lnTo>
                    <a:pt x="16840" y="0"/>
                  </a:lnTo>
                  <a:close/>
                </a:path>
              </a:pathLst>
            </a:custGeom>
            <a:solidFill>
              <a:srgbClr val="601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519028" y="3782550"/>
              <a:ext cx="258850" cy="122775"/>
            </a:xfrm>
            <a:prstGeom prst="rect">
              <a:avLst/>
            </a:prstGeom>
          </p:spPr>
        </p:pic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63038" y="3784434"/>
              <a:ext cx="238125" cy="127000"/>
            </a:xfrm>
            <a:custGeom>
              <a:avLst/>
              <a:gdLst/>
              <a:ahLst/>
              <a:cxnLst/>
              <a:rect l="l" t="t" r="r" b="b"/>
              <a:pathLst>
                <a:path w="238125" h="127000">
                  <a:moveTo>
                    <a:pt x="43624" y="1892"/>
                  </a:moveTo>
                  <a:lnTo>
                    <a:pt x="41059" y="0"/>
                  </a:lnTo>
                  <a:lnTo>
                    <a:pt x="35394" y="0"/>
                  </a:lnTo>
                  <a:lnTo>
                    <a:pt x="8077" y="30518"/>
                  </a:lnTo>
                  <a:lnTo>
                    <a:pt x="0" y="63487"/>
                  </a:lnTo>
                  <a:lnTo>
                    <a:pt x="3771" y="86741"/>
                  </a:lnTo>
                  <a:lnTo>
                    <a:pt x="12674" y="104114"/>
                  </a:lnTo>
                  <a:lnTo>
                    <a:pt x="23075" y="116065"/>
                  </a:lnTo>
                  <a:lnTo>
                    <a:pt x="31330" y="123050"/>
                  </a:lnTo>
                  <a:lnTo>
                    <a:pt x="36741" y="126961"/>
                  </a:lnTo>
                  <a:lnTo>
                    <a:pt x="41198" y="126961"/>
                  </a:lnTo>
                  <a:lnTo>
                    <a:pt x="43624" y="124942"/>
                  </a:lnTo>
                  <a:lnTo>
                    <a:pt x="43624" y="119405"/>
                  </a:lnTo>
                  <a:lnTo>
                    <a:pt x="32778" y="111798"/>
                  </a:lnTo>
                  <a:lnTo>
                    <a:pt x="28041" y="107645"/>
                  </a:lnTo>
                  <a:lnTo>
                    <a:pt x="10756" y="72669"/>
                  </a:lnTo>
                  <a:lnTo>
                    <a:pt x="10121" y="63487"/>
                  </a:lnTo>
                  <a:lnTo>
                    <a:pt x="11557" y="49796"/>
                  </a:lnTo>
                  <a:lnTo>
                    <a:pt x="31877" y="15938"/>
                  </a:lnTo>
                  <a:lnTo>
                    <a:pt x="34442" y="14046"/>
                  </a:lnTo>
                  <a:lnTo>
                    <a:pt x="42951" y="7975"/>
                  </a:lnTo>
                  <a:lnTo>
                    <a:pt x="43624" y="6616"/>
                  </a:lnTo>
                  <a:lnTo>
                    <a:pt x="43624" y="1892"/>
                  </a:lnTo>
                  <a:close/>
                </a:path>
                <a:path w="238125" h="127000">
                  <a:moveTo>
                    <a:pt x="128244" y="7302"/>
                  </a:moveTo>
                  <a:lnTo>
                    <a:pt x="125399" y="5943"/>
                  </a:lnTo>
                  <a:lnTo>
                    <a:pt x="120535" y="5943"/>
                  </a:lnTo>
                  <a:lnTo>
                    <a:pt x="118376" y="6350"/>
                  </a:lnTo>
                  <a:lnTo>
                    <a:pt x="95681" y="30530"/>
                  </a:lnTo>
                  <a:lnTo>
                    <a:pt x="93941" y="32689"/>
                  </a:lnTo>
                  <a:lnTo>
                    <a:pt x="93941" y="37147"/>
                  </a:lnTo>
                  <a:lnTo>
                    <a:pt x="96647" y="39446"/>
                  </a:lnTo>
                  <a:lnTo>
                    <a:pt x="101498" y="39446"/>
                  </a:lnTo>
                  <a:lnTo>
                    <a:pt x="102577" y="38900"/>
                  </a:lnTo>
                  <a:lnTo>
                    <a:pt x="103797" y="37553"/>
                  </a:lnTo>
                  <a:lnTo>
                    <a:pt x="116890" y="23368"/>
                  </a:lnTo>
                  <a:lnTo>
                    <a:pt x="116890" y="114414"/>
                  </a:lnTo>
                  <a:lnTo>
                    <a:pt x="118795" y="117246"/>
                  </a:lnTo>
                  <a:lnTo>
                    <a:pt x="125399" y="117246"/>
                  </a:lnTo>
                  <a:lnTo>
                    <a:pt x="128244" y="115087"/>
                  </a:lnTo>
                  <a:lnTo>
                    <a:pt x="128244" y="7302"/>
                  </a:lnTo>
                  <a:close/>
                </a:path>
                <a:path w="238125" h="127000">
                  <a:moveTo>
                    <a:pt x="238112" y="63500"/>
                  </a:moveTo>
                  <a:lnTo>
                    <a:pt x="222097" y="18529"/>
                  </a:lnTo>
                  <a:lnTo>
                    <a:pt x="202730" y="12"/>
                  </a:lnTo>
                  <a:lnTo>
                    <a:pt x="197053" y="12"/>
                  </a:lnTo>
                  <a:lnTo>
                    <a:pt x="194487" y="1905"/>
                  </a:lnTo>
                  <a:lnTo>
                    <a:pt x="194487" y="6629"/>
                  </a:lnTo>
                  <a:lnTo>
                    <a:pt x="195160" y="7975"/>
                  </a:lnTo>
                  <a:lnTo>
                    <a:pt x="203669" y="14058"/>
                  </a:lnTo>
                  <a:lnTo>
                    <a:pt x="204482" y="14465"/>
                  </a:lnTo>
                  <a:lnTo>
                    <a:pt x="206235" y="15951"/>
                  </a:lnTo>
                  <a:lnTo>
                    <a:pt x="215506" y="25539"/>
                  </a:lnTo>
                  <a:lnTo>
                    <a:pt x="222338" y="36982"/>
                  </a:lnTo>
                  <a:lnTo>
                    <a:pt x="226555" y="49796"/>
                  </a:lnTo>
                  <a:lnTo>
                    <a:pt x="227990" y="63500"/>
                  </a:lnTo>
                  <a:lnTo>
                    <a:pt x="227355" y="72669"/>
                  </a:lnTo>
                  <a:lnTo>
                    <a:pt x="210070" y="107632"/>
                  </a:lnTo>
                  <a:lnTo>
                    <a:pt x="194487" y="119418"/>
                  </a:lnTo>
                  <a:lnTo>
                    <a:pt x="194487" y="124955"/>
                  </a:lnTo>
                  <a:lnTo>
                    <a:pt x="196926" y="126974"/>
                  </a:lnTo>
                  <a:lnTo>
                    <a:pt x="201371" y="126974"/>
                  </a:lnTo>
                  <a:lnTo>
                    <a:pt x="234340" y="86741"/>
                  </a:lnTo>
                  <a:lnTo>
                    <a:pt x="238112" y="6350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194689" y="3782549"/>
              <a:ext cx="1509043" cy="127629"/>
            </a:xfrm>
            <a:prstGeom prst="rect">
              <a:avLst/>
            </a:prstGeom>
          </p:spPr>
        </p:pic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20524" y="3784435"/>
              <a:ext cx="43815" cy="127000"/>
            </a:xfrm>
            <a:custGeom>
              <a:avLst/>
              <a:gdLst/>
              <a:ahLst/>
              <a:cxnLst/>
              <a:rect l="l" t="t" r="r" b="b"/>
              <a:pathLst>
                <a:path w="43815" h="127000">
                  <a:moveTo>
                    <a:pt x="41071" y="0"/>
                  </a:moveTo>
                  <a:lnTo>
                    <a:pt x="35407" y="0"/>
                  </a:lnTo>
                  <a:lnTo>
                    <a:pt x="24587" y="9588"/>
                  </a:lnTo>
                  <a:lnTo>
                    <a:pt x="16014" y="18520"/>
                  </a:lnTo>
                  <a:lnTo>
                    <a:pt x="8088" y="30508"/>
                  </a:lnTo>
                  <a:lnTo>
                    <a:pt x="2264" y="45510"/>
                  </a:lnTo>
                  <a:lnTo>
                    <a:pt x="0" y="63487"/>
                  </a:lnTo>
                  <a:lnTo>
                    <a:pt x="3775" y="86735"/>
                  </a:lnTo>
                  <a:lnTo>
                    <a:pt x="12680" y="104108"/>
                  </a:lnTo>
                  <a:lnTo>
                    <a:pt x="23081" y="116061"/>
                  </a:lnTo>
                  <a:lnTo>
                    <a:pt x="31343" y="123050"/>
                  </a:lnTo>
                  <a:lnTo>
                    <a:pt x="36741" y="126961"/>
                  </a:lnTo>
                  <a:lnTo>
                    <a:pt x="41211" y="126961"/>
                  </a:lnTo>
                  <a:lnTo>
                    <a:pt x="43637" y="124942"/>
                  </a:lnTo>
                  <a:lnTo>
                    <a:pt x="43637" y="119405"/>
                  </a:lnTo>
                  <a:lnTo>
                    <a:pt x="32791" y="111792"/>
                  </a:lnTo>
                  <a:lnTo>
                    <a:pt x="28054" y="107635"/>
                  </a:lnTo>
                  <a:lnTo>
                    <a:pt x="10772" y="72664"/>
                  </a:lnTo>
                  <a:lnTo>
                    <a:pt x="10134" y="63487"/>
                  </a:lnTo>
                  <a:lnTo>
                    <a:pt x="11576" y="49789"/>
                  </a:lnTo>
                  <a:lnTo>
                    <a:pt x="31877" y="15938"/>
                  </a:lnTo>
                  <a:lnTo>
                    <a:pt x="42951" y="7975"/>
                  </a:lnTo>
                  <a:lnTo>
                    <a:pt x="43637" y="6616"/>
                  </a:lnTo>
                  <a:lnTo>
                    <a:pt x="43637" y="1892"/>
                  </a:lnTo>
                  <a:lnTo>
                    <a:pt x="41071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901231" y="3790379"/>
              <a:ext cx="76720" cy="108864"/>
            </a:xfrm>
            <a:prstGeom prst="rect">
              <a:avLst/>
            </a:prstGeom>
          </p:spPr>
        </p:pic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15021" y="3784436"/>
              <a:ext cx="43815" cy="127000"/>
            </a:xfrm>
            <a:custGeom>
              <a:avLst/>
              <a:gdLst/>
              <a:ahLst/>
              <a:cxnLst/>
              <a:rect l="l" t="t" r="r" b="b"/>
              <a:pathLst>
                <a:path w="43815" h="127000">
                  <a:moveTo>
                    <a:pt x="8254" y="0"/>
                  </a:moveTo>
                  <a:lnTo>
                    <a:pt x="2565" y="0"/>
                  </a:lnTo>
                  <a:lnTo>
                    <a:pt x="0" y="1892"/>
                  </a:lnTo>
                  <a:lnTo>
                    <a:pt x="0" y="6616"/>
                  </a:lnTo>
                  <a:lnTo>
                    <a:pt x="685" y="7962"/>
                  </a:lnTo>
                  <a:lnTo>
                    <a:pt x="9994" y="14452"/>
                  </a:lnTo>
                  <a:lnTo>
                    <a:pt x="11760" y="15938"/>
                  </a:lnTo>
                  <a:lnTo>
                    <a:pt x="21029" y="25530"/>
                  </a:lnTo>
                  <a:lnTo>
                    <a:pt x="27851" y="36974"/>
                  </a:lnTo>
                  <a:lnTo>
                    <a:pt x="32062" y="49787"/>
                  </a:lnTo>
                  <a:lnTo>
                    <a:pt x="33502" y="63487"/>
                  </a:lnTo>
                  <a:lnTo>
                    <a:pt x="32866" y="72664"/>
                  </a:lnTo>
                  <a:lnTo>
                    <a:pt x="15584" y="107630"/>
                  </a:lnTo>
                  <a:lnTo>
                    <a:pt x="0" y="119405"/>
                  </a:lnTo>
                  <a:lnTo>
                    <a:pt x="0" y="124942"/>
                  </a:lnTo>
                  <a:lnTo>
                    <a:pt x="2438" y="126961"/>
                  </a:lnTo>
                  <a:lnTo>
                    <a:pt x="6896" y="126961"/>
                  </a:lnTo>
                  <a:lnTo>
                    <a:pt x="39861" y="86735"/>
                  </a:lnTo>
                  <a:lnTo>
                    <a:pt x="43637" y="63487"/>
                  </a:lnTo>
                  <a:lnTo>
                    <a:pt x="41372" y="45510"/>
                  </a:lnTo>
                  <a:lnTo>
                    <a:pt x="35548" y="30508"/>
                  </a:lnTo>
                  <a:lnTo>
                    <a:pt x="27622" y="18520"/>
                  </a:lnTo>
                  <a:lnTo>
                    <a:pt x="19049" y="9588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152189" y="3781606"/>
              <a:ext cx="2740511" cy="128987"/>
            </a:xfrm>
            <a:prstGeom prst="rect">
              <a:avLst/>
            </a:prstGeom>
          </p:spPr>
        </p:pic>
        <p:pic>
          <p:nvPicPr>
            <p:cNvPr id="65" name="object 6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44955" y="1459740"/>
              <a:ext cx="6310045" cy="300863"/>
            </a:xfrm>
            <a:prstGeom prst="rect">
              <a:avLst/>
            </a:prstGeom>
          </p:spPr>
        </p:pic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416" y="2580086"/>
              <a:ext cx="6465570" cy="7515859"/>
            </a:xfrm>
            <a:custGeom>
              <a:avLst/>
              <a:gdLst/>
              <a:ahLst/>
              <a:cxnLst/>
              <a:rect l="l" t="t" r="r" b="b"/>
              <a:pathLst>
                <a:path w="6465570" h="7515859">
                  <a:moveTo>
                    <a:pt x="6287808" y="0"/>
                  </a:moveTo>
                  <a:lnTo>
                    <a:pt x="0" y="0"/>
                  </a:lnTo>
                  <a:lnTo>
                    <a:pt x="0" y="7515834"/>
                  </a:lnTo>
                  <a:lnTo>
                    <a:pt x="6465189" y="7515834"/>
                  </a:lnTo>
                  <a:lnTo>
                    <a:pt x="6465189" y="177380"/>
                  </a:lnTo>
                  <a:lnTo>
                    <a:pt x="6287808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416" y="2580086"/>
              <a:ext cx="6465570" cy="7515859"/>
            </a:xfrm>
            <a:custGeom>
              <a:avLst/>
              <a:gdLst/>
              <a:ahLst/>
              <a:cxnLst/>
              <a:rect l="l" t="t" r="r" b="b"/>
              <a:pathLst>
                <a:path w="6465570" h="7515859">
                  <a:moveTo>
                    <a:pt x="6465189" y="7515834"/>
                  </a:moveTo>
                  <a:lnTo>
                    <a:pt x="0" y="7515834"/>
                  </a:lnTo>
                  <a:lnTo>
                    <a:pt x="0" y="0"/>
                  </a:lnTo>
                  <a:lnTo>
                    <a:pt x="6287808" y="0"/>
                  </a:lnTo>
                  <a:lnTo>
                    <a:pt x="6326203" y="38396"/>
                  </a:lnTo>
                  <a:lnTo>
                    <a:pt x="6360216" y="72412"/>
                  </a:lnTo>
                  <a:lnTo>
                    <a:pt x="6392771" y="104968"/>
                  </a:lnTo>
                  <a:lnTo>
                    <a:pt x="6426787" y="138984"/>
                  </a:lnTo>
                  <a:lnTo>
                    <a:pt x="6465189" y="177380"/>
                  </a:lnTo>
                  <a:lnTo>
                    <a:pt x="6465189" y="7515834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814865" y="2573730"/>
              <a:ext cx="190093" cy="191223"/>
            </a:xfrm>
            <a:prstGeom prst="rect">
              <a:avLst/>
            </a:prstGeom>
          </p:spPr>
        </p:pic>
        <p:pic>
          <p:nvPicPr>
            <p:cNvPr id="69" name="object 6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46230" y="2676593"/>
              <a:ext cx="1794103" cy="203974"/>
            </a:xfrm>
            <a:prstGeom prst="rect">
              <a:avLst/>
            </a:prstGeom>
          </p:spPr>
        </p:pic>
        <p:pic>
          <p:nvPicPr>
            <p:cNvPr id="70" name="object 7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46230" y="3938387"/>
              <a:ext cx="1794103" cy="203974"/>
            </a:xfrm>
            <a:prstGeom prst="rect">
              <a:avLst/>
            </a:prstGeom>
          </p:spPr>
        </p:pic>
        <p:pic>
          <p:nvPicPr>
            <p:cNvPr id="71" name="object 7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017509" y="2669782"/>
              <a:ext cx="809053" cy="203974"/>
            </a:xfrm>
            <a:prstGeom prst="rect">
              <a:avLst/>
            </a:prstGeom>
          </p:spPr>
        </p:pic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3934" y="3819471"/>
              <a:ext cx="6234430" cy="0"/>
            </a:xfrm>
            <a:custGeom>
              <a:avLst/>
              <a:gdLst/>
              <a:ahLst/>
              <a:cxnLst/>
              <a:rect l="l" t="t" r="r" b="b"/>
              <a:pathLst>
                <a:path w="6234430">
                  <a:moveTo>
                    <a:pt x="0" y="0"/>
                  </a:moveTo>
                  <a:lnTo>
                    <a:pt x="6233960" y="0"/>
                  </a:lnTo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02389" y="2655374"/>
              <a:ext cx="0" cy="1163320"/>
            </a:xfrm>
            <a:custGeom>
              <a:avLst/>
              <a:gdLst/>
              <a:ahLst/>
              <a:cxnLst/>
              <a:rect l="l" t="t" r="r" b="b"/>
              <a:pathLst>
                <a:path h="1163320">
                  <a:moveTo>
                    <a:pt x="0" y="0"/>
                  </a:moveTo>
                  <a:lnTo>
                    <a:pt x="0" y="1163205"/>
                  </a:lnTo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26934" y="6586058"/>
              <a:ext cx="50800" cy="157480"/>
            </a:xfrm>
            <a:custGeom>
              <a:avLst/>
              <a:gdLst/>
              <a:ahLst/>
              <a:cxnLst/>
              <a:rect l="l" t="t" r="r" b="b"/>
              <a:pathLst>
                <a:path w="50800" h="157479">
                  <a:moveTo>
                    <a:pt x="37261" y="0"/>
                  </a:moveTo>
                  <a:lnTo>
                    <a:pt x="34505" y="0"/>
                  </a:lnTo>
                  <a:lnTo>
                    <a:pt x="27492" y="5474"/>
                  </a:lnTo>
                  <a:lnTo>
                    <a:pt x="6959" y="41313"/>
                  </a:lnTo>
                  <a:lnTo>
                    <a:pt x="5194" y="52971"/>
                  </a:lnTo>
                  <a:lnTo>
                    <a:pt x="3403" y="64477"/>
                  </a:lnTo>
                  <a:lnTo>
                    <a:pt x="0" y="70954"/>
                  </a:lnTo>
                  <a:lnTo>
                    <a:pt x="0" y="80835"/>
                  </a:lnTo>
                  <a:lnTo>
                    <a:pt x="7696" y="118181"/>
                  </a:lnTo>
                  <a:lnTo>
                    <a:pt x="27050" y="149364"/>
                  </a:lnTo>
                  <a:lnTo>
                    <a:pt x="32727" y="157137"/>
                  </a:lnTo>
                  <a:lnTo>
                    <a:pt x="33045" y="157137"/>
                  </a:lnTo>
                  <a:lnTo>
                    <a:pt x="33045" y="156819"/>
                  </a:lnTo>
                  <a:lnTo>
                    <a:pt x="35966" y="155359"/>
                  </a:lnTo>
                  <a:lnTo>
                    <a:pt x="50228" y="151790"/>
                  </a:lnTo>
                  <a:lnTo>
                    <a:pt x="50228" y="147904"/>
                  </a:lnTo>
                  <a:lnTo>
                    <a:pt x="42773" y="138988"/>
                  </a:lnTo>
                  <a:lnTo>
                    <a:pt x="34347" y="123374"/>
                  </a:lnTo>
                  <a:lnTo>
                    <a:pt x="28292" y="109189"/>
                  </a:lnTo>
                  <a:lnTo>
                    <a:pt x="24090" y="94398"/>
                  </a:lnTo>
                  <a:lnTo>
                    <a:pt x="22517" y="79209"/>
                  </a:lnTo>
                  <a:lnTo>
                    <a:pt x="22995" y="71335"/>
                  </a:lnTo>
                  <a:lnTo>
                    <a:pt x="37058" y="28205"/>
                  </a:lnTo>
                  <a:lnTo>
                    <a:pt x="50228" y="8902"/>
                  </a:lnTo>
                  <a:lnTo>
                    <a:pt x="50228" y="5346"/>
                  </a:lnTo>
                  <a:lnTo>
                    <a:pt x="37261" y="0"/>
                  </a:lnTo>
                  <a:close/>
                </a:path>
              </a:pathLst>
            </a:custGeom>
            <a:solidFill>
              <a:srgbClr val="601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218292" y="6603713"/>
              <a:ext cx="100774" cy="122961"/>
            </a:xfrm>
            <a:prstGeom prst="rect">
              <a:avLst/>
            </a:prstGeom>
          </p:spPr>
        </p:pic>
        <p:sp>
          <p:nvSpPr>
            <p:cNvPr id="76" name="object 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56486" y="6586540"/>
              <a:ext cx="48260" cy="154305"/>
            </a:xfrm>
            <a:custGeom>
              <a:avLst/>
              <a:gdLst/>
              <a:ahLst/>
              <a:cxnLst/>
              <a:rect l="l" t="t" r="r" b="b"/>
              <a:pathLst>
                <a:path w="48259" h="154304">
                  <a:moveTo>
                    <a:pt x="16852" y="0"/>
                  </a:moveTo>
                  <a:lnTo>
                    <a:pt x="14744" y="0"/>
                  </a:lnTo>
                  <a:lnTo>
                    <a:pt x="0" y="7937"/>
                  </a:lnTo>
                  <a:lnTo>
                    <a:pt x="0" y="11175"/>
                  </a:lnTo>
                  <a:lnTo>
                    <a:pt x="9715" y="22847"/>
                  </a:lnTo>
                  <a:lnTo>
                    <a:pt x="11341" y="25120"/>
                  </a:lnTo>
                  <a:lnTo>
                    <a:pt x="18486" y="37825"/>
                  </a:lnTo>
                  <a:lnTo>
                    <a:pt x="22837" y="50714"/>
                  </a:lnTo>
                  <a:lnTo>
                    <a:pt x="25003" y="64207"/>
                  </a:lnTo>
                  <a:lnTo>
                    <a:pt x="25590" y="78727"/>
                  </a:lnTo>
                  <a:lnTo>
                    <a:pt x="24654" y="93055"/>
                  </a:lnTo>
                  <a:lnTo>
                    <a:pt x="10845" y="132194"/>
                  </a:lnTo>
                  <a:lnTo>
                    <a:pt x="0" y="146126"/>
                  </a:lnTo>
                  <a:lnTo>
                    <a:pt x="152" y="146938"/>
                  </a:lnTo>
                  <a:lnTo>
                    <a:pt x="1943" y="148716"/>
                  </a:lnTo>
                  <a:lnTo>
                    <a:pt x="14262" y="153746"/>
                  </a:lnTo>
                  <a:lnTo>
                    <a:pt x="19608" y="153746"/>
                  </a:lnTo>
                  <a:lnTo>
                    <a:pt x="28181" y="141604"/>
                  </a:lnTo>
                  <a:lnTo>
                    <a:pt x="32562" y="137706"/>
                  </a:lnTo>
                  <a:lnTo>
                    <a:pt x="47790" y="98818"/>
                  </a:lnTo>
                  <a:lnTo>
                    <a:pt x="47955" y="97370"/>
                  </a:lnTo>
                  <a:lnTo>
                    <a:pt x="47955" y="87007"/>
                  </a:lnTo>
                  <a:lnTo>
                    <a:pt x="46812" y="79705"/>
                  </a:lnTo>
                  <a:lnTo>
                    <a:pt x="46812" y="72415"/>
                  </a:lnTo>
                  <a:lnTo>
                    <a:pt x="37455" y="28439"/>
                  </a:lnTo>
                  <a:lnTo>
                    <a:pt x="19126" y="2590"/>
                  </a:lnTo>
                  <a:lnTo>
                    <a:pt x="17818" y="1130"/>
                  </a:lnTo>
                  <a:lnTo>
                    <a:pt x="16852" y="0"/>
                  </a:lnTo>
                  <a:close/>
                </a:path>
              </a:pathLst>
            </a:custGeom>
            <a:solidFill>
              <a:srgbClr val="601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5535" y="6600951"/>
              <a:ext cx="238125" cy="127000"/>
            </a:xfrm>
            <a:custGeom>
              <a:avLst/>
              <a:gdLst/>
              <a:ahLst/>
              <a:cxnLst/>
              <a:rect l="l" t="t" r="r" b="b"/>
              <a:pathLst>
                <a:path w="238125" h="127000">
                  <a:moveTo>
                    <a:pt x="43624" y="1905"/>
                  </a:moveTo>
                  <a:lnTo>
                    <a:pt x="41059" y="0"/>
                  </a:lnTo>
                  <a:lnTo>
                    <a:pt x="35394" y="0"/>
                  </a:lnTo>
                  <a:lnTo>
                    <a:pt x="8089" y="30518"/>
                  </a:lnTo>
                  <a:lnTo>
                    <a:pt x="0" y="63487"/>
                  </a:lnTo>
                  <a:lnTo>
                    <a:pt x="3784" y="86741"/>
                  </a:lnTo>
                  <a:lnTo>
                    <a:pt x="12687" y="104114"/>
                  </a:lnTo>
                  <a:lnTo>
                    <a:pt x="23075" y="116078"/>
                  </a:lnTo>
                  <a:lnTo>
                    <a:pt x="31330" y="123063"/>
                  </a:lnTo>
                  <a:lnTo>
                    <a:pt x="36741" y="126961"/>
                  </a:lnTo>
                  <a:lnTo>
                    <a:pt x="41198" y="126961"/>
                  </a:lnTo>
                  <a:lnTo>
                    <a:pt x="43624" y="124942"/>
                  </a:lnTo>
                  <a:lnTo>
                    <a:pt x="43624" y="119405"/>
                  </a:lnTo>
                  <a:lnTo>
                    <a:pt x="32791" y="111798"/>
                  </a:lnTo>
                  <a:lnTo>
                    <a:pt x="28054" y="107645"/>
                  </a:lnTo>
                  <a:lnTo>
                    <a:pt x="10769" y="72669"/>
                  </a:lnTo>
                  <a:lnTo>
                    <a:pt x="10121" y="63487"/>
                  </a:lnTo>
                  <a:lnTo>
                    <a:pt x="11569" y="49796"/>
                  </a:lnTo>
                  <a:lnTo>
                    <a:pt x="31877" y="15938"/>
                  </a:lnTo>
                  <a:lnTo>
                    <a:pt x="34442" y="14058"/>
                  </a:lnTo>
                  <a:lnTo>
                    <a:pt x="42951" y="7975"/>
                  </a:lnTo>
                  <a:lnTo>
                    <a:pt x="43624" y="6629"/>
                  </a:lnTo>
                  <a:lnTo>
                    <a:pt x="43624" y="1905"/>
                  </a:lnTo>
                  <a:close/>
                </a:path>
                <a:path w="238125" h="127000">
                  <a:moveTo>
                    <a:pt x="128257" y="7302"/>
                  </a:moveTo>
                  <a:lnTo>
                    <a:pt x="125412" y="5956"/>
                  </a:lnTo>
                  <a:lnTo>
                    <a:pt x="120548" y="5956"/>
                  </a:lnTo>
                  <a:lnTo>
                    <a:pt x="118389" y="6362"/>
                  </a:lnTo>
                  <a:lnTo>
                    <a:pt x="95694" y="30543"/>
                  </a:lnTo>
                  <a:lnTo>
                    <a:pt x="93954" y="32702"/>
                  </a:lnTo>
                  <a:lnTo>
                    <a:pt x="93954" y="37160"/>
                  </a:lnTo>
                  <a:lnTo>
                    <a:pt x="96659" y="39446"/>
                  </a:lnTo>
                  <a:lnTo>
                    <a:pt x="101511" y="39446"/>
                  </a:lnTo>
                  <a:lnTo>
                    <a:pt x="102590" y="38912"/>
                  </a:lnTo>
                  <a:lnTo>
                    <a:pt x="103809" y="37566"/>
                  </a:lnTo>
                  <a:lnTo>
                    <a:pt x="116903" y="23380"/>
                  </a:lnTo>
                  <a:lnTo>
                    <a:pt x="116903" y="114427"/>
                  </a:lnTo>
                  <a:lnTo>
                    <a:pt x="118808" y="117246"/>
                  </a:lnTo>
                  <a:lnTo>
                    <a:pt x="125412" y="117246"/>
                  </a:lnTo>
                  <a:lnTo>
                    <a:pt x="128257" y="115087"/>
                  </a:lnTo>
                  <a:lnTo>
                    <a:pt x="128257" y="7302"/>
                  </a:lnTo>
                  <a:close/>
                </a:path>
                <a:path w="238125" h="127000">
                  <a:moveTo>
                    <a:pt x="238125" y="63500"/>
                  </a:moveTo>
                  <a:lnTo>
                    <a:pt x="222110" y="18529"/>
                  </a:lnTo>
                  <a:lnTo>
                    <a:pt x="202742" y="12"/>
                  </a:lnTo>
                  <a:lnTo>
                    <a:pt x="197065" y="12"/>
                  </a:lnTo>
                  <a:lnTo>
                    <a:pt x="194500" y="1905"/>
                  </a:lnTo>
                  <a:lnTo>
                    <a:pt x="194500" y="6629"/>
                  </a:lnTo>
                  <a:lnTo>
                    <a:pt x="195173" y="7975"/>
                  </a:lnTo>
                  <a:lnTo>
                    <a:pt x="203682" y="14058"/>
                  </a:lnTo>
                  <a:lnTo>
                    <a:pt x="204495" y="14465"/>
                  </a:lnTo>
                  <a:lnTo>
                    <a:pt x="206248" y="15938"/>
                  </a:lnTo>
                  <a:lnTo>
                    <a:pt x="215519" y="25539"/>
                  </a:lnTo>
                  <a:lnTo>
                    <a:pt x="222338" y="36982"/>
                  </a:lnTo>
                  <a:lnTo>
                    <a:pt x="226555" y="49796"/>
                  </a:lnTo>
                  <a:lnTo>
                    <a:pt x="228003" y="63500"/>
                  </a:lnTo>
                  <a:lnTo>
                    <a:pt x="227368" y="72669"/>
                  </a:lnTo>
                  <a:lnTo>
                    <a:pt x="210083" y="107645"/>
                  </a:lnTo>
                  <a:lnTo>
                    <a:pt x="194500" y="119418"/>
                  </a:lnTo>
                  <a:lnTo>
                    <a:pt x="194500" y="124942"/>
                  </a:lnTo>
                  <a:lnTo>
                    <a:pt x="196938" y="126974"/>
                  </a:lnTo>
                  <a:lnTo>
                    <a:pt x="201383" y="126974"/>
                  </a:lnTo>
                  <a:lnTo>
                    <a:pt x="234353" y="86741"/>
                  </a:lnTo>
                  <a:lnTo>
                    <a:pt x="238125" y="6350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855989" y="6603242"/>
              <a:ext cx="116560" cy="120764"/>
            </a:xfrm>
            <a:prstGeom prst="rect">
              <a:avLst/>
            </a:prstGeom>
          </p:spPr>
        </p:pic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65543" y="6600950"/>
              <a:ext cx="43815" cy="127000"/>
            </a:xfrm>
            <a:custGeom>
              <a:avLst/>
              <a:gdLst/>
              <a:ahLst/>
              <a:cxnLst/>
              <a:rect l="l" t="t" r="r" b="b"/>
              <a:pathLst>
                <a:path w="43815" h="127000">
                  <a:moveTo>
                    <a:pt x="41059" y="0"/>
                  </a:moveTo>
                  <a:lnTo>
                    <a:pt x="35394" y="0"/>
                  </a:lnTo>
                  <a:lnTo>
                    <a:pt x="24587" y="9588"/>
                  </a:lnTo>
                  <a:lnTo>
                    <a:pt x="16014" y="18520"/>
                  </a:lnTo>
                  <a:lnTo>
                    <a:pt x="8088" y="30508"/>
                  </a:lnTo>
                  <a:lnTo>
                    <a:pt x="2264" y="45510"/>
                  </a:lnTo>
                  <a:lnTo>
                    <a:pt x="0" y="63487"/>
                  </a:lnTo>
                  <a:lnTo>
                    <a:pt x="3775" y="86735"/>
                  </a:lnTo>
                  <a:lnTo>
                    <a:pt x="12679" y="104109"/>
                  </a:lnTo>
                  <a:lnTo>
                    <a:pt x="23076" y="116067"/>
                  </a:lnTo>
                  <a:lnTo>
                    <a:pt x="31330" y="123062"/>
                  </a:lnTo>
                  <a:lnTo>
                    <a:pt x="36741" y="126961"/>
                  </a:lnTo>
                  <a:lnTo>
                    <a:pt x="41198" y="126961"/>
                  </a:lnTo>
                  <a:lnTo>
                    <a:pt x="43624" y="124942"/>
                  </a:lnTo>
                  <a:lnTo>
                    <a:pt x="43624" y="119405"/>
                  </a:lnTo>
                  <a:lnTo>
                    <a:pt x="32786" y="111794"/>
                  </a:lnTo>
                  <a:lnTo>
                    <a:pt x="28051" y="107640"/>
                  </a:lnTo>
                  <a:lnTo>
                    <a:pt x="10762" y="72664"/>
                  </a:lnTo>
                  <a:lnTo>
                    <a:pt x="10121" y="63487"/>
                  </a:lnTo>
                  <a:lnTo>
                    <a:pt x="11565" y="49789"/>
                  </a:lnTo>
                  <a:lnTo>
                    <a:pt x="31877" y="15938"/>
                  </a:lnTo>
                  <a:lnTo>
                    <a:pt x="34442" y="14058"/>
                  </a:lnTo>
                  <a:lnTo>
                    <a:pt x="42951" y="7975"/>
                  </a:lnTo>
                  <a:lnTo>
                    <a:pt x="43624" y="6629"/>
                  </a:lnTo>
                  <a:lnTo>
                    <a:pt x="43624" y="1904"/>
                  </a:lnTo>
                  <a:lnTo>
                    <a:pt x="4105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146251" y="6606897"/>
              <a:ext cx="76720" cy="108864"/>
            </a:xfrm>
            <a:prstGeom prst="rect">
              <a:avLst/>
            </a:prstGeom>
          </p:spPr>
        </p:pic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60040" y="6600958"/>
              <a:ext cx="43815" cy="127000"/>
            </a:xfrm>
            <a:custGeom>
              <a:avLst/>
              <a:gdLst/>
              <a:ahLst/>
              <a:cxnLst/>
              <a:rect l="l" t="t" r="r" b="b"/>
              <a:pathLst>
                <a:path w="43815" h="127000">
                  <a:moveTo>
                    <a:pt x="8242" y="0"/>
                  </a:moveTo>
                  <a:lnTo>
                    <a:pt x="2565" y="0"/>
                  </a:lnTo>
                  <a:lnTo>
                    <a:pt x="0" y="1892"/>
                  </a:lnTo>
                  <a:lnTo>
                    <a:pt x="0" y="6616"/>
                  </a:lnTo>
                  <a:lnTo>
                    <a:pt x="673" y="7962"/>
                  </a:lnTo>
                  <a:lnTo>
                    <a:pt x="9182" y="14046"/>
                  </a:lnTo>
                  <a:lnTo>
                    <a:pt x="9994" y="14452"/>
                  </a:lnTo>
                  <a:lnTo>
                    <a:pt x="11747" y="15925"/>
                  </a:lnTo>
                  <a:lnTo>
                    <a:pt x="21018" y="25525"/>
                  </a:lnTo>
                  <a:lnTo>
                    <a:pt x="27844" y="36972"/>
                  </a:lnTo>
                  <a:lnTo>
                    <a:pt x="32060" y="49787"/>
                  </a:lnTo>
                  <a:lnTo>
                    <a:pt x="33502" y="63487"/>
                  </a:lnTo>
                  <a:lnTo>
                    <a:pt x="32866" y="72662"/>
                  </a:lnTo>
                  <a:lnTo>
                    <a:pt x="15582" y="107629"/>
                  </a:lnTo>
                  <a:lnTo>
                    <a:pt x="0" y="119405"/>
                  </a:lnTo>
                  <a:lnTo>
                    <a:pt x="0" y="124929"/>
                  </a:lnTo>
                  <a:lnTo>
                    <a:pt x="2438" y="126961"/>
                  </a:lnTo>
                  <a:lnTo>
                    <a:pt x="6883" y="126961"/>
                  </a:lnTo>
                  <a:lnTo>
                    <a:pt x="39848" y="86729"/>
                  </a:lnTo>
                  <a:lnTo>
                    <a:pt x="43624" y="63487"/>
                  </a:lnTo>
                  <a:lnTo>
                    <a:pt x="41359" y="45510"/>
                  </a:lnTo>
                  <a:lnTo>
                    <a:pt x="35536" y="30506"/>
                  </a:lnTo>
                  <a:lnTo>
                    <a:pt x="27609" y="18515"/>
                  </a:lnTo>
                  <a:lnTo>
                    <a:pt x="19037" y="9575"/>
                  </a:lnTo>
                  <a:lnTo>
                    <a:pt x="824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399493" y="6601898"/>
              <a:ext cx="966746" cy="121570"/>
            </a:xfrm>
            <a:prstGeom prst="rect">
              <a:avLst/>
            </a:prstGeom>
          </p:spPr>
        </p:pic>
        <p:pic>
          <p:nvPicPr>
            <p:cNvPr id="83" name="object 8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473545" y="6599595"/>
              <a:ext cx="3715471" cy="127787"/>
            </a:xfrm>
            <a:prstGeom prst="rect">
              <a:avLst/>
            </a:prstGeom>
          </p:spPr>
        </p:pic>
        <p:pic>
          <p:nvPicPr>
            <p:cNvPr id="84" name="object 8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4277150" y="6602031"/>
              <a:ext cx="249946" cy="123723"/>
            </a:xfrm>
            <a:prstGeom prst="rect">
              <a:avLst/>
            </a:prstGeom>
          </p:spPr>
        </p:pic>
        <p:pic>
          <p:nvPicPr>
            <p:cNvPr id="85" name="object 8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114710" y="6821052"/>
              <a:ext cx="115074" cy="95758"/>
            </a:xfrm>
            <a:prstGeom prst="rect">
              <a:avLst/>
            </a:prstGeom>
          </p:spPr>
        </p:pic>
        <p:pic>
          <p:nvPicPr>
            <p:cNvPr id="86" name="object 8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254968" y="6809976"/>
              <a:ext cx="109410" cy="114401"/>
            </a:xfrm>
            <a:prstGeom prst="rect">
              <a:avLst/>
            </a:prstGeom>
          </p:spPr>
        </p:pic>
        <p:pic>
          <p:nvPicPr>
            <p:cNvPr id="87" name="object 8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393474" y="6808904"/>
              <a:ext cx="95643" cy="116154"/>
            </a:xfrm>
            <a:prstGeom prst="rect">
              <a:avLst/>
            </a:prstGeom>
          </p:spPr>
        </p:pic>
        <p:pic>
          <p:nvPicPr>
            <p:cNvPr id="88" name="object 8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536178" y="6810118"/>
              <a:ext cx="96304" cy="112382"/>
            </a:xfrm>
            <a:prstGeom prst="rect">
              <a:avLst/>
            </a:prstGeom>
          </p:spPr>
        </p:pic>
        <p:pic>
          <p:nvPicPr>
            <p:cNvPr id="89" name="object 8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796723" y="6807687"/>
              <a:ext cx="99402" cy="118452"/>
            </a:xfrm>
            <a:prstGeom prst="rect">
              <a:avLst/>
            </a:prstGeom>
          </p:spPr>
        </p:pic>
        <p:pic>
          <p:nvPicPr>
            <p:cNvPr id="90" name="object 9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669827" y="6834975"/>
              <a:ext cx="79425" cy="89128"/>
            </a:xfrm>
            <a:prstGeom prst="rect">
              <a:avLst/>
            </a:prstGeom>
          </p:spPr>
        </p:pic>
        <p:pic>
          <p:nvPicPr>
            <p:cNvPr id="91" name="object 9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998037" y="6802959"/>
              <a:ext cx="1789673" cy="127367"/>
            </a:xfrm>
            <a:prstGeom prst="rect">
              <a:avLst/>
            </a:prstGeom>
          </p:spPr>
        </p:pic>
        <p:pic>
          <p:nvPicPr>
            <p:cNvPr id="92" name="object 9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881253" y="6804305"/>
              <a:ext cx="1931450" cy="121975"/>
            </a:xfrm>
            <a:prstGeom prst="rect">
              <a:avLst/>
            </a:prstGeom>
          </p:spPr>
        </p:pic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4558" y="4018092"/>
              <a:ext cx="6465570" cy="2340610"/>
            </a:xfrm>
            <a:custGeom>
              <a:avLst/>
              <a:gdLst/>
              <a:ahLst/>
              <a:cxnLst/>
              <a:rect l="l" t="t" r="r" b="b"/>
              <a:pathLst>
                <a:path w="6465569" h="2340610">
                  <a:moveTo>
                    <a:pt x="6287820" y="0"/>
                  </a:moveTo>
                  <a:lnTo>
                    <a:pt x="0" y="0"/>
                  </a:lnTo>
                  <a:lnTo>
                    <a:pt x="0" y="2340000"/>
                  </a:lnTo>
                  <a:lnTo>
                    <a:pt x="6465201" y="2340000"/>
                  </a:lnTo>
                  <a:lnTo>
                    <a:pt x="6465201" y="177380"/>
                  </a:lnTo>
                  <a:lnTo>
                    <a:pt x="6287820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4558" y="4018092"/>
              <a:ext cx="6465570" cy="2340610"/>
            </a:xfrm>
            <a:custGeom>
              <a:avLst/>
              <a:gdLst/>
              <a:ahLst/>
              <a:cxnLst/>
              <a:rect l="l" t="t" r="r" b="b"/>
              <a:pathLst>
                <a:path w="6465569" h="2340610">
                  <a:moveTo>
                    <a:pt x="6465201" y="2340000"/>
                  </a:moveTo>
                  <a:lnTo>
                    <a:pt x="0" y="2340000"/>
                  </a:lnTo>
                  <a:lnTo>
                    <a:pt x="0" y="0"/>
                  </a:lnTo>
                  <a:lnTo>
                    <a:pt x="6287820" y="0"/>
                  </a:lnTo>
                  <a:lnTo>
                    <a:pt x="6326216" y="38401"/>
                  </a:lnTo>
                  <a:lnTo>
                    <a:pt x="6360233" y="72417"/>
                  </a:lnTo>
                  <a:lnTo>
                    <a:pt x="6392789" y="104972"/>
                  </a:lnTo>
                  <a:lnTo>
                    <a:pt x="6426805" y="138985"/>
                  </a:lnTo>
                  <a:lnTo>
                    <a:pt x="6465201" y="177380"/>
                  </a:lnTo>
                  <a:lnTo>
                    <a:pt x="6465201" y="2340000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387448" y="4011736"/>
              <a:ext cx="190093" cy="191223"/>
            </a:xfrm>
            <a:prstGeom prst="rect">
              <a:avLst/>
            </a:prstGeom>
          </p:spPr>
        </p:pic>
        <p:sp>
          <p:nvSpPr>
            <p:cNvPr id="96" name="object 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4558" y="1189139"/>
              <a:ext cx="6465570" cy="2340610"/>
            </a:xfrm>
            <a:custGeom>
              <a:avLst/>
              <a:gdLst/>
              <a:ahLst/>
              <a:cxnLst/>
              <a:rect l="l" t="t" r="r" b="b"/>
              <a:pathLst>
                <a:path w="6465569" h="2340610">
                  <a:moveTo>
                    <a:pt x="6287820" y="0"/>
                  </a:moveTo>
                  <a:lnTo>
                    <a:pt x="0" y="0"/>
                  </a:lnTo>
                  <a:lnTo>
                    <a:pt x="0" y="2340000"/>
                  </a:lnTo>
                  <a:lnTo>
                    <a:pt x="6465201" y="2340000"/>
                  </a:lnTo>
                  <a:lnTo>
                    <a:pt x="6465201" y="177380"/>
                  </a:lnTo>
                  <a:lnTo>
                    <a:pt x="6287820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4558" y="1189139"/>
              <a:ext cx="6465570" cy="2340610"/>
            </a:xfrm>
            <a:custGeom>
              <a:avLst/>
              <a:gdLst/>
              <a:ahLst/>
              <a:cxnLst/>
              <a:rect l="l" t="t" r="r" b="b"/>
              <a:pathLst>
                <a:path w="6465569" h="2340610">
                  <a:moveTo>
                    <a:pt x="6465201" y="2340000"/>
                  </a:moveTo>
                  <a:lnTo>
                    <a:pt x="0" y="2340000"/>
                  </a:lnTo>
                  <a:lnTo>
                    <a:pt x="0" y="0"/>
                  </a:lnTo>
                  <a:lnTo>
                    <a:pt x="6287820" y="0"/>
                  </a:lnTo>
                  <a:lnTo>
                    <a:pt x="6326216" y="38401"/>
                  </a:lnTo>
                  <a:lnTo>
                    <a:pt x="6360233" y="72417"/>
                  </a:lnTo>
                  <a:lnTo>
                    <a:pt x="6392789" y="104972"/>
                  </a:lnTo>
                  <a:lnTo>
                    <a:pt x="6426805" y="138985"/>
                  </a:lnTo>
                  <a:lnTo>
                    <a:pt x="6465201" y="177380"/>
                  </a:lnTo>
                  <a:lnTo>
                    <a:pt x="6465201" y="2340000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387448" y="1182782"/>
              <a:ext cx="190093" cy="191223"/>
            </a:xfrm>
            <a:prstGeom prst="rect">
              <a:avLst/>
            </a:prstGeom>
          </p:spPr>
        </p:pic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4558" y="7635473"/>
              <a:ext cx="6465570" cy="2460625"/>
            </a:xfrm>
            <a:custGeom>
              <a:avLst/>
              <a:gdLst/>
              <a:ahLst/>
              <a:cxnLst/>
              <a:rect l="l" t="t" r="r" b="b"/>
              <a:pathLst>
                <a:path w="6465569" h="2460625">
                  <a:moveTo>
                    <a:pt x="6287820" y="0"/>
                  </a:moveTo>
                  <a:lnTo>
                    <a:pt x="0" y="0"/>
                  </a:lnTo>
                  <a:lnTo>
                    <a:pt x="0" y="2460447"/>
                  </a:lnTo>
                  <a:lnTo>
                    <a:pt x="6465201" y="2460447"/>
                  </a:lnTo>
                  <a:lnTo>
                    <a:pt x="6465201" y="177380"/>
                  </a:lnTo>
                  <a:lnTo>
                    <a:pt x="6287820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4558" y="7635473"/>
              <a:ext cx="6465570" cy="2460625"/>
            </a:xfrm>
            <a:custGeom>
              <a:avLst/>
              <a:gdLst/>
              <a:ahLst/>
              <a:cxnLst/>
              <a:rect l="l" t="t" r="r" b="b"/>
              <a:pathLst>
                <a:path w="6465569" h="2460625">
                  <a:moveTo>
                    <a:pt x="6465201" y="2460447"/>
                  </a:moveTo>
                  <a:lnTo>
                    <a:pt x="0" y="2460447"/>
                  </a:lnTo>
                  <a:lnTo>
                    <a:pt x="0" y="0"/>
                  </a:lnTo>
                  <a:lnTo>
                    <a:pt x="6287820" y="0"/>
                  </a:lnTo>
                  <a:lnTo>
                    <a:pt x="6326216" y="38401"/>
                  </a:lnTo>
                  <a:lnTo>
                    <a:pt x="6360233" y="72417"/>
                  </a:lnTo>
                  <a:lnTo>
                    <a:pt x="6392789" y="104972"/>
                  </a:lnTo>
                  <a:lnTo>
                    <a:pt x="6426805" y="138985"/>
                  </a:lnTo>
                  <a:lnTo>
                    <a:pt x="6465201" y="177380"/>
                  </a:lnTo>
                  <a:lnTo>
                    <a:pt x="6465201" y="2460447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387448" y="7629119"/>
              <a:ext cx="190093" cy="191223"/>
            </a:xfrm>
            <a:prstGeom prst="rect">
              <a:avLst/>
            </a:prstGeom>
          </p:spPr>
        </p:pic>
        <p:pic>
          <p:nvPicPr>
            <p:cNvPr id="102" name="object 10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186877" y="7708840"/>
              <a:ext cx="220120" cy="106057"/>
            </a:xfrm>
            <a:prstGeom prst="rect">
              <a:avLst/>
            </a:prstGeom>
          </p:spPr>
        </p:pic>
        <p:pic>
          <p:nvPicPr>
            <p:cNvPr id="103" name="object 10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611832" y="515790"/>
              <a:ext cx="673834" cy="863600"/>
            </a:xfrm>
            <a:prstGeom prst="rect">
              <a:avLst/>
            </a:prstGeom>
          </p:spPr>
        </p:pic>
        <p:sp>
          <p:nvSpPr>
            <p:cNvPr id="104" name="object 1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21505" y="7275308"/>
              <a:ext cx="820419" cy="130175"/>
            </a:xfrm>
            <a:custGeom>
              <a:avLst/>
              <a:gdLst/>
              <a:ahLst/>
              <a:cxnLst/>
              <a:rect l="l" t="t" r="r" b="b"/>
              <a:pathLst>
                <a:path w="820420" h="130175">
                  <a:moveTo>
                    <a:pt x="126225" y="118198"/>
                  </a:moveTo>
                  <a:lnTo>
                    <a:pt x="125310" y="117513"/>
                  </a:lnTo>
                  <a:lnTo>
                    <a:pt x="123202" y="118897"/>
                  </a:lnTo>
                  <a:lnTo>
                    <a:pt x="123990" y="121285"/>
                  </a:lnTo>
                  <a:lnTo>
                    <a:pt x="123863" y="123253"/>
                  </a:lnTo>
                  <a:lnTo>
                    <a:pt x="125298" y="123253"/>
                  </a:lnTo>
                  <a:lnTo>
                    <a:pt x="125971" y="119976"/>
                  </a:lnTo>
                  <a:lnTo>
                    <a:pt x="126123" y="118897"/>
                  </a:lnTo>
                  <a:lnTo>
                    <a:pt x="126225" y="118198"/>
                  </a:lnTo>
                  <a:close/>
                </a:path>
                <a:path w="820420" h="130175">
                  <a:moveTo>
                    <a:pt x="220865" y="118173"/>
                  </a:moveTo>
                  <a:lnTo>
                    <a:pt x="220814" y="117475"/>
                  </a:lnTo>
                  <a:lnTo>
                    <a:pt x="220624" y="118008"/>
                  </a:lnTo>
                  <a:lnTo>
                    <a:pt x="220865" y="118173"/>
                  </a:lnTo>
                  <a:close/>
                </a:path>
                <a:path w="820420" h="130175">
                  <a:moveTo>
                    <a:pt x="271653" y="19761"/>
                  </a:moveTo>
                  <a:lnTo>
                    <a:pt x="270116" y="16408"/>
                  </a:lnTo>
                  <a:lnTo>
                    <a:pt x="265760" y="14605"/>
                  </a:lnTo>
                  <a:lnTo>
                    <a:pt x="263156" y="17297"/>
                  </a:lnTo>
                  <a:lnTo>
                    <a:pt x="265264" y="18935"/>
                  </a:lnTo>
                  <a:lnTo>
                    <a:pt x="268173" y="21399"/>
                  </a:lnTo>
                  <a:lnTo>
                    <a:pt x="270014" y="21170"/>
                  </a:lnTo>
                  <a:lnTo>
                    <a:pt x="271653" y="19761"/>
                  </a:lnTo>
                  <a:close/>
                </a:path>
                <a:path w="820420" h="130175">
                  <a:moveTo>
                    <a:pt x="331381" y="126250"/>
                  </a:moveTo>
                  <a:lnTo>
                    <a:pt x="331177" y="125958"/>
                  </a:lnTo>
                  <a:lnTo>
                    <a:pt x="329095" y="122948"/>
                  </a:lnTo>
                  <a:lnTo>
                    <a:pt x="327634" y="122948"/>
                  </a:lnTo>
                  <a:lnTo>
                    <a:pt x="324993" y="125958"/>
                  </a:lnTo>
                  <a:lnTo>
                    <a:pt x="326529" y="127698"/>
                  </a:lnTo>
                  <a:lnTo>
                    <a:pt x="327952" y="129349"/>
                  </a:lnTo>
                  <a:lnTo>
                    <a:pt x="328574" y="127698"/>
                  </a:lnTo>
                  <a:lnTo>
                    <a:pt x="328688" y="127419"/>
                  </a:lnTo>
                  <a:lnTo>
                    <a:pt x="331381" y="126250"/>
                  </a:lnTo>
                  <a:close/>
                </a:path>
                <a:path w="820420" h="130175">
                  <a:moveTo>
                    <a:pt x="342658" y="112141"/>
                  </a:moveTo>
                  <a:lnTo>
                    <a:pt x="306743" y="112141"/>
                  </a:lnTo>
                  <a:lnTo>
                    <a:pt x="308584" y="115062"/>
                  </a:lnTo>
                  <a:lnTo>
                    <a:pt x="309410" y="115570"/>
                  </a:lnTo>
                  <a:lnTo>
                    <a:pt x="342519" y="115570"/>
                  </a:lnTo>
                  <a:lnTo>
                    <a:pt x="342646" y="112522"/>
                  </a:lnTo>
                  <a:lnTo>
                    <a:pt x="342658" y="112141"/>
                  </a:lnTo>
                  <a:close/>
                </a:path>
                <a:path w="820420" h="130175">
                  <a:moveTo>
                    <a:pt x="347154" y="112141"/>
                  </a:moveTo>
                  <a:lnTo>
                    <a:pt x="347103" y="111633"/>
                  </a:lnTo>
                  <a:lnTo>
                    <a:pt x="342684" y="111633"/>
                  </a:lnTo>
                  <a:lnTo>
                    <a:pt x="342658" y="112141"/>
                  </a:lnTo>
                  <a:lnTo>
                    <a:pt x="347154" y="112141"/>
                  </a:lnTo>
                  <a:close/>
                </a:path>
                <a:path w="820420" h="130175">
                  <a:moveTo>
                    <a:pt x="347662" y="112141"/>
                  </a:moveTo>
                  <a:lnTo>
                    <a:pt x="347154" y="112141"/>
                  </a:lnTo>
                  <a:lnTo>
                    <a:pt x="347205" y="112649"/>
                  </a:lnTo>
                  <a:lnTo>
                    <a:pt x="347383" y="112649"/>
                  </a:lnTo>
                  <a:lnTo>
                    <a:pt x="347662" y="112141"/>
                  </a:lnTo>
                  <a:close/>
                </a:path>
                <a:path w="820420" h="130175">
                  <a:moveTo>
                    <a:pt x="364451" y="112141"/>
                  </a:moveTo>
                  <a:lnTo>
                    <a:pt x="363905" y="111633"/>
                  </a:lnTo>
                  <a:lnTo>
                    <a:pt x="347941" y="111633"/>
                  </a:lnTo>
                  <a:lnTo>
                    <a:pt x="347662" y="112141"/>
                  </a:lnTo>
                  <a:lnTo>
                    <a:pt x="364451" y="112141"/>
                  </a:lnTo>
                  <a:close/>
                </a:path>
                <a:path w="820420" h="130175">
                  <a:moveTo>
                    <a:pt x="365848" y="112141"/>
                  </a:moveTo>
                  <a:lnTo>
                    <a:pt x="364451" y="112141"/>
                  </a:lnTo>
                  <a:lnTo>
                    <a:pt x="365010" y="112649"/>
                  </a:lnTo>
                  <a:lnTo>
                    <a:pt x="365848" y="112141"/>
                  </a:lnTo>
                  <a:close/>
                </a:path>
                <a:path w="820420" h="130175">
                  <a:moveTo>
                    <a:pt x="384886" y="112141"/>
                  </a:moveTo>
                  <a:lnTo>
                    <a:pt x="383070" y="111633"/>
                  </a:lnTo>
                  <a:lnTo>
                    <a:pt x="366687" y="111633"/>
                  </a:lnTo>
                  <a:lnTo>
                    <a:pt x="365848" y="112141"/>
                  </a:lnTo>
                  <a:lnTo>
                    <a:pt x="384886" y="112141"/>
                  </a:lnTo>
                  <a:close/>
                </a:path>
                <a:path w="820420" h="130175">
                  <a:moveTo>
                    <a:pt x="395859" y="112141"/>
                  </a:moveTo>
                  <a:lnTo>
                    <a:pt x="384886" y="112141"/>
                  </a:lnTo>
                  <a:lnTo>
                    <a:pt x="388962" y="113284"/>
                  </a:lnTo>
                  <a:lnTo>
                    <a:pt x="395859" y="112141"/>
                  </a:lnTo>
                  <a:close/>
                </a:path>
                <a:path w="820420" h="130175">
                  <a:moveTo>
                    <a:pt x="597027" y="123545"/>
                  </a:moveTo>
                  <a:lnTo>
                    <a:pt x="595985" y="122351"/>
                  </a:lnTo>
                  <a:lnTo>
                    <a:pt x="593432" y="121323"/>
                  </a:lnTo>
                  <a:lnTo>
                    <a:pt x="592048" y="122199"/>
                  </a:lnTo>
                  <a:lnTo>
                    <a:pt x="591731" y="126707"/>
                  </a:lnTo>
                  <a:lnTo>
                    <a:pt x="593242" y="127711"/>
                  </a:lnTo>
                  <a:lnTo>
                    <a:pt x="596087" y="128536"/>
                  </a:lnTo>
                  <a:lnTo>
                    <a:pt x="596595" y="127419"/>
                  </a:lnTo>
                  <a:lnTo>
                    <a:pt x="596785" y="125082"/>
                  </a:lnTo>
                  <a:lnTo>
                    <a:pt x="597027" y="123545"/>
                  </a:lnTo>
                  <a:close/>
                </a:path>
                <a:path w="820420" h="130175">
                  <a:moveTo>
                    <a:pt x="666381" y="105791"/>
                  </a:moveTo>
                  <a:lnTo>
                    <a:pt x="665962" y="105283"/>
                  </a:lnTo>
                  <a:lnTo>
                    <a:pt x="650278" y="105283"/>
                  </a:lnTo>
                  <a:lnTo>
                    <a:pt x="649935" y="105791"/>
                  </a:lnTo>
                  <a:lnTo>
                    <a:pt x="666381" y="105791"/>
                  </a:lnTo>
                  <a:close/>
                </a:path>
                <a:path w="820420" h="130175">
                  <a:moveTo>
                    <a:pt x="706424" y="104521"/>
                  </a:moveTo>
                  <a:lnTo>
                    <a:pt x="665327" y="104521"/>
                  </a:lnTo>
                  <a:lnTo>
                    <a:pt x="665861" y="105156"/>
                  </a:lnTo>
                  <a:lnTo>
                    <a:pt x="665962" y="105283"/>
                  </a:lnTo>
                  <a:lnTo>
                    <a:pt x="705459" y="105283"/>
                  </a:lnTo>
                  <a:lnTo>
                    <a:pt x="706424" y="104521"/>
                  </a:lnTo>
                  <a:close/>
                </a:path>
                <a:path w="820420" h="130175">
                  <a:moveTo>
                    <a:pt x="712381" y="104521"/>
                  </a:moveTo>
                  <a:lnTo>
                    <a:pt x="710641" y="104013"/>
                  </a:lnTo>
                  <a:lnTo>
                    <a:pt x="707072" y="104013"/>
                  </a:lnTo>
                  <a:lnTo>
                    <a:pt x="706424" y="104521"/>
                  </a:lnTo>
                  <a:lnTo>
                    <a:pt x="712381" y="104521"/>
                  </a:lnTo>
                  <a:close/>
                </a:path>
                <a:path w="820420" h="130175">
                  <a:moveTo>
                    <a:pt x="713422" y="105791"/>
                  </a:moveTo>
                  <a:lnTo>
                    <a:pt x="713003" y="105283"/>
                  </a:lnTo>
                  <a:lnTo>
                    <a:pt x="705459" y="105283"/>
                  </a:lnTo>
                  <a:lnTo>
                    <a:pt x="704824" y="105791"/>
                  </a:lnTo>
                  <a:lnTo>
                    <a:pt x="713422" y="105791"/>
                  </a:lnTo>
                  <a:close/>
                </a:path>
                <a:path w="820420" h="130175">
                  <a:moveTo>
                    <a:pt x="719416" y="105791"/>
                  </a:moveTo>
                  <a:lnTo>
                    <a:pt x="713422" y="105791"/>
                  </a:lnTo>
                  <a:lnTo>
                    <a:pt x="716699" y="109728"/>
                  </a:lnTo>
                  <a:lnTo>
                    <a:pt x="719416" y="105791"/>
                  </a:lnTo>
                  <a:close/>
                </a:path>
                <a:path w="820420" h="130175">
                  <a:moveTo>
                    <a:pt x="720826" y="104521"/>
                  </a:moveTo>
                  <a:lnTo>
                    <a:pt x="712381" y="104521"/>
                  </a:lnTo>
                  <a:lnTo>
                    <a:pt x="712901" y="105156"/>
                  </a:lnTo>
                  <a:lnTo>
                    <a:pt x="713003" y="105283"/>
                  </a:lnTo>
                  <a:lnTo>
                    <a:pt x="719772" y="105283"/>
                  </a:lnTo>
                  <a:lnTo>
                    <a:pt x="720128" y="104775"/>
                  </a:lnTo>
                  <a:lnTo>
                    <a:pt x="720826" y="104521"/>
                  </a:lnTo>
                  <a:close/>
                </a:path>
                <a:path w="820420" h="130175">
                  <a:moveTo>
                    <a:pt x="724268" y="104521"/>
                  </a:moveTo>
                  <a:lnTo>
                    <a:pt x="723950" y="104013"/>
                  </a:lnTo>
                  <a:lnTo>
                    <a:pt x="722236" y="104013"/>
                  </a:lnTo>
                  <a:lnTo>
                    <a:pt x="720826" y="104521"/>
                  </a:lnTo>
                  <a:lnTo>
                    <a:pt x="724268" y="104521"/>
                  </a:lnTo>
                  <a:close/>
                </a:path>
                <a:path w="820420" h="130175">
                  <a:moveTo>
                    <a:pt x="725055" y="105791"/>
                  </a:moveTo>
                  <a:lnTo>
                    <a:pt x="724738" y="105283"/>
                  </a:lnTo>
                  <a:lnTo>
                    <a:pt x="719772" y="105283"/>
                  </a:lnTo>
                  <a:lnTo>
                    <a:pt x="719416" y="105791"/>
                  </a:lnTo>
                  <a:lnTo>
                    <a:pt x="725055" y="105791"/>
                  </a:lnTo>
                  <a:close/>
                </a:path>
                <a:path w="820420" h="130175">
                  <a:moveTo>
                    <a:pt x="735609" y="105791"/>
                  </a:moveTo>
                  <a:lnTo>
                    <a:pt x="725055" y="105791"/>
                  </a:lnTo>
                  <a:lnTo>
                    <a:pt x="728332" y="111125"/>
                  </a:lnTo>
                  <a:lnTo>
                    <a:pt x="729335" y="110490"/>
                  </a:lnTo>
                  <a:lnTo>
                    <a:pt x="729119" y="110490"/>
                  </a:lnTo>
                  <a:lnTo>
                    <a:pt x="730364" y="110109"/>
                  </a:lnTo>
                  <a:lnTo>
                    <a:pt x="730631" y="110109"/>
                  </a:lnTo>
                  <a:lnTo>
                    <a:pt x="735609" y="105791"/>
                  </a:lnTo>
                  <a:close/>
                </a:path>
                <a:path w="820420" h="130175">
                  <a:moveTo>
                    <a:pt x="738466" y="104521"/>
                  </a:moveTo>
                  <a:lnTo>
                    <a:pt x="724268" y="104521"/>
                  </a:lnTo>
                  <a:lnTo>
                    <a:pt x="724662" y="105156"/>
                  </a:lnTo>
                  <a:lnTo>
                    <a:pt x="724738" y="105283"/>
                  </a:lnTo>
                  <a:lnTo>
                    <a:pt x="736752" y="105283"/>
                  </a:lnTo>
                  <a:lnTo>
                    <a:pt x="738466" y="104521"/>
                  </a:lnTo>
                  <a:close/>
                </a:path>
                <a:path w="820420" h="130175">
                  <a:moveTo>
                    <a:pt x="820204" y="56769"/>
                  </a:moveTo>
                  <a:lnTo>
                    <a:pt x="820127" y="56007"/>
                  </a:lnTo>
                  <a:lnTo>
                    <a:pt x="820026" y="54737"/>
                  </a:lnTo>
                  <a:lnTo>
                    <a:pt x="819950" y="53848"/>
                  </a:lnTo>
                  <a:lnTo>
                    <a:pt x="819848" y="52705"/>
                  </a:lnTo>
                  <a:lnTo>
                    <a:pt x="819734" y="51308"/>
                  </a:lnTo>
                  <a:lnTo>
                    <a:pt x="819645" y="50292"/>
                  </a:lnTo>
                  <a:lnTo>
                    <a:pt x="819581" y="49530"/>
                  </a:lnTo>
                  <a:lnTo>
                    <a:pt x="817346" y="40386"/>
                  </a:lnTo>
                  <a:lnTo>
                    <a:pt x="817067" y="39243"/>
                  </a:lnTo>
                  <a:lnTo>
                    <a:pt x="812634" y="32131"/>
                  </a:lnTo>
                  <a:lnTo>
                    <a:pt x="801839" y="40386"/>
                  </a:lnTo>
                  <a:lnTo>
                    <a:pt x="801293" y="38735"/>
                  </a:lnTo>
                  <a:lnTo>
                    <a:pt x="799973" y="34671"/>
                  </a:lnTo>
                  <a:lnTo>
                    <a:pt x="799147" y="32131"/>
                  </a:lnTo>
                  <a:lnTo>
                    <a:pt x="799033" y="31750"/>
                  </a:lnTo>
                  <a:lnTo>
                    <a:pt x="797560" y="30226"/>
                  </a:lnTo>
                  <a:lnTo>
                    <a:pt x="797433" y="30099"/>
                  </a:lnTo>
                  <a:lnTo>
                    <a:pt x="795108" y="27686"/>
                  </a:lnTo>
                  <a:lnTo>
                    <a:pt x="794626" y="27178"/>
                  </a:lnTo>
                  <a:lnTo>
                    <a:pt x="794461" y="27190"/>
                  </a:lnTo>
                  <a:lnTo>
                    <a:pt x="794626" y="27076"/>
                  </a:lnTo>
                  <a:lnTo>
                    <a:pt x="796048" y="24434"/>
                  </a:lnTo>
                  <a:lnTo>
                    <a:pt x="799719" y="25234"/>
                  </a:lnTo>
                  <a:lnTo>
                    <a:pt x="799757" y="20472"/>
                  </a:lnTo>
                  <a:lnTo>
                    <a:pt x="799312" y="9563"/>
                  </a:lnTo>
                  <a:lnTo>
                    <a:pt x="797890" y="9271"/>
                  </a:lnTo>
                  <a:lnTo>
                    <a:pt x="795667" y="5207"/>
                  </a:lnTo>
                  <a:lnTo>
                    <a:pt x="794766" y="3556"/>
                  </a:lnTo>
                  <a:lnTo>
                    <a:pt x="793788" y="2552"/>
                  </a:lnTo>
                  <a:lnTo>
                    <a:pt x="793788" y="17081"/>
                  </a:lnTo>
                  <a:lnTo>
                    <a:pt x="792505" y="16992"/>
                  </a:lnTo>
                  <a:lnTo>
                    <a:pt x="793584" y="15367"/>
                  </a:lnTo>
                  <a:lnTo>
                    <a:pt x="793788" y="17081"/>
                  </a:lnTo>
                  <a:lnTo>
                    <a:pt x="793788" y="2552"/>
                  </a:lnTo>
                  <a:lnTo>
                    <a:pt x="791324" y="0"/>
                  </a:lnTo>
                  <a:lnTo>
                    <a:pt x="790448" y="0"/>
                  </a:lnTo>
                  <a:lnTo>
                    <a:pt x="790448" y="27520"/>
                  </a:lnTo>
                  <a:lnTo>
                    <a:pt x="789965" y="27571"/>
                  </a:lnTo>
                  <a:lnTo>
                    <a:pt x="790054" y="24777"/>
                  </a:lnTo>
                  <a:lnTo>
                    <a:pt x="790232" y="25641"/>
                  </a:lnTo>
                  <a:lnTo>
                    <a:pt x="790448" y="27520"/>
                  </a:lnTo>
                  <a:lnTo>
                    <a:pt x="790448" y="0"/>
                  </a:lnTo>
                  <a:lnTo>
                    <a:pt x="787171" y="0"/>
                  </a:lnTo>
                  <a:lnTo>
                    <a:pt x="783539" y="3556"/>
                  </a:lnTo>
                  <a:lnTo>
                    <a:pt x="782434" y="4699"/>
                  </a:lnTo>
                  <a:lnTo>
                    <a:pt x="782129" y="5207"/>
                  </a:lnTo>
                  <a:lnTo>
                    <a:pt x="780986" y="4699"/>
                  </a:lnTo>
                  <a:lnTo>
                    <a:pt x="780199" y="4699"/>
                  </a:lnTo>
                  <a:lnTo>
                    <a:pt x="779653" y="5969"/>
                  </a:lnTo>
                  <a:lnTo>
                    <a:pt x="779106" y="8128"/>
                  </a:lnTo>
                  <a:lnTo>
                    <a:pt x="778573" y="8128"/>
                  </a:lnTo>
                  <a:lnTo>
                    <a:pt x="772566" y="8763"/>
                  </a:lnTo>
                  <a:lnTo>
                    <a:pt x="766559" y="9525"/>
                  </a:lnTo>
                  <a:lnTo>
                    <a:pt x="760577" y="9271"/>
                  </a:lnTo>
                  <a:lnTo>
                    <a:pt x="754697" y="6477"/>
                  </a:lnTo>
                  <a:lnTo>
                    <a:pt x="750506" y="3175"/>
                  </a:lnTo>
                  <a:lnTo>
                    <a:pt x="744740" y="2032"/>
                  </a:lnTo>
                  <a:lnTo>
                    <a:pt x="740460" y="12573"/>
                  </a:lnTo>
                  <a:lnTo>
                    <a:pt x="740359" y="12827"/>
                  </a:lnTo>
                  <a:lnTo>
                    <a:pt x="737933" y="10541"/>
                  </a:lnTo>
                  <a:lnTo>
                    <a:pt x="736219" y="11176"/>
                  </a:lnTo>
                  <a:lnTo>
                    <a:pt x="735647" y="11176"/>
                  </a:lnTo>
                  <a:lnTo>
                    <a:pt x="735520" y="8763"/>
                  </a:lnTo>
                  <a:lnTo>
                    <a:pt x="735507" y="8382"/>
                  </a:lnTo>
                  <a:lnTo>
                    <a:pt x="733767" y="9017"/>
                  </a:lnTo>
                  <a:lnTo>
                    <a:pt x="727519" y="9906"/>
                  </a:lnTo>
                  <a:lnTo>
                    <a:pt x="722731" y="10795"/>
                  </a:lnTo>
                  <a:lnTo>
                    <a:pt x="716330" y="11811"/>
                  </a:lnTo>
                  <a:lnTo>
                    <a:pt x="717753" y="11811"/>
                  </a:lnTo>
                  <a:lnTo>
                    <a:pt x="716343" y="13843"/>
                  </a:lnTo>
                  <a:lnTo>
                    <a:pt x="712228" y="11569"/>
                  </a:lnTo>
                  <a:lnTo>
                    <a:pt x="709625" y="15608"/>
                  </a:lnTo>
                  <a:lnTo>
                    <a:pt x="706716" y="18338"/>
                  </a:lnTo>
                  <a:lnTo>
                    <a:pt x="706882" y="18580"/>
                  </a:lnTo>
                  <a:lnTo>
                    <a:pt x="706120" y="17907"/>
                  </a:lnTo>
                  <a:lnTo>
                    <a:pt x="705891" y="17907"/>
                  </a:lnTo>
                  <a:lnTo>
                    <a:pt x="701179" y="14986"/>
                  </a:lnTo>
                  <a:lnTo>
                    <a:pt x="695528" y="11176"/>
                  </a:lnTo>
                  <a:lnTo>
                    <a:pt x="695248" y="11176"/>
                  </a:lnTo>
                  <a:lnTo>
                    <a:pt x="688759" y="19558"/>
                  </a:lnTo>
                  <a:lnTo>
                    <a:pt x="686650" y="20320"/>
                  </a:lnTo>
                  <a:lnTo>
                    <a:pt x="685546" y="20320"/>
                  </a:lnTo>
                  <a:lnTo>
                    <a:pt x="679716" y="16637"/>
                  </a:lnTo>
                  <a:lnTo>
                    <a:pt x="679005" y="16637"/>
                  </a:lnTo>
                  <a:lnTo>
                    <a:pt x="675398" y="17526"/>
                  </a:lnTo>
                  <a:lnTo>
                    <a:pt x="671487" y="21971"/>
                  </a:lnTo>
                  <a:lnTo>
                    <a:pt x="671042" y="21971"/>
                  </a:lnTo>
                  <a:lnTo>
                    <a:pt x="671042" y="22479"/>
                  </a:lnTo>
                  <a:lnTo>
                    <a:pt x="670153" y="23495"/>
                  </a:lnTo>
                  <a:lnTo>
                    <a:pt x="670026" y="23495"/>
                  </a:lnTo>
                  <a:lnTo>
                    <a:pt x="668248" y="24765"/>
                  </a:lnTo>
                  <a:lnTo>
                    <a:pt x="667486" y="24765"/>
                  </a:lnTo>
                  <a:lnTo>
                    <a:pt x="666102" y="23876"/>
                  </a:lnTo>
                  <a:lnTo>
                    <a:pt x="663917" y="22479"/>
                  </a:lnTo>
                  <a:lnTo>
                    <a:pt x="671042" y="22479"/>
                  </a:lnTo>
                  <a:lnTo>
                    <a:pt x="671042" y="21971"/>
                  </a:lnTo>
                  <a:lnTo>
                    <a:pt x="663130" y="21971"/>
                  </a:lnTo>
                  <a:lnTo>
                    <a:pt x="661746" y="21082"/>
                  </a:lnTo>
                  <a:lnTo>
                    <a:pt x="660742" y="20447"/>
                  </a:lnTo>
                  <a:lnTo>
                    <a:pt x="659638" y="21082"/>
                  </a:lnTo>
                  <a:lnTo>
                    <a:pt x="658075" y="21971"/>
                  </a:lnTo>
                  <a:lnTo>
                    <a:pt x="657186" y="21971"/>
                  </a:lnTo>
                  <a:lnTo>
                    <a:pt x="657186" y="22479"/>
                  </a:lnTo>
                  <a:lnTo>
                    <a:pt x="654748" y="23876"/>
                  </a:lnTo>
                  <a:lnTo>
                    <a:pt x="646366" y="22479"/>
                  </a:lnTo>
                  <a:lnTo>
                    <a:pt x="657186" y="22479"/>
                  </a:lnTo>
                  <a:lnTo>
                    <a:pt x="657186" y="21971"/>
                  </a:lnTo>
                  <a:lnTo>
                    <a:pt x="644956" y="21971"/>
                  </a:lnTo>
                  <a:lnTo>
                    <a:pt x="644829" y="22225"/>
                  </a:lnTo>
                  <a:lnTo>
                    <a:pt x="643318" y="21971"/>
                  </a:lnTo>
                  <a:lnTo>
                    <a:pt x="636689" y="21971"/>
                  </a:lnTo>
                  <a:lnTo>
                    <a:pt x="636981" y="22479"/>
                  </a:lnTo>
                  <a:lnTo>
                    <a:pt x="644715" y="22479"/>
                  </a:lnTo>
                  <a:lnTo>
                    <a:pt x="641210" y="29857"/>
                  </a:lnTo>
                  <a:lnTo>
                    <a:pt x="636320" y="21336"/>
                  </a:lnTo>
                  <a:lnTo>
                    <a:pt x="635012" y="19050"/>
                  </a:lnTo>
                  <a:lnTo>
                    <a:pt x="634466" y="19050"/>
                  </a:lnTo>
                  <a:lnTo>
                    <a:pt x="630834" y="21336"/>
                  </a:lnTo>
                  <a:lnTo>
                    <a:pt x="629526" y="21082"/>
                  </a:lnTo>
                  <a:lnTo>
                    <a:pt x="626922" y="20586"/>
                  </a:lnTo>
                  <a:lnTo>
                    <a:pt x="626541" y="21082"/>
                  </a:lnTo>
                  <a:lnTo>
                    <a:pt x="626351" y="21336"/>
                  </a:lnTo>
                  <a:lnTo>
                    <a:pt x="626922" y="20586"/>
                  </a:lnTo>
                  <a:lnTo>
                    <a:pt x="625132" y="20942"/>
                  </a:lnTo>
                  <a:lnTo>
                    <a:pt x="625132" y="22745"/>
                  </a:lnTo>
                  <a:lnTo>
                    <a:pt x="625068" y="23495"/>
                  </a:lnTo>
                  <a:lnTo>
                    <a:pt x="625005" y="24130"/>
                  </a:lnTo>
                  <a:lnTo>
                    <a:pt x="624890" y="25400"/>
                  </a:lnTo>
                  <a:lnTo>
                    <a:pt x="624763" y="26670"/>
                  </a:lnTo>
                  <a:lnTo>
                    <a:pt x="624674" y="27686"/>
                  </a:lnTo>
                  <a:lnTo>
                    <a:pt x="624560" y="28956"/>
                  </a:lnTo>
                  <a:lnTo>
                    <a:pt x="624446" y="30099"/>
                  </a:lnTo>
                  <a:lnTo>
                    <a:pt x="624332" y="31369"/>
                  </a:lnTo>
                  <a:lnTo>
                    <a:pt x="624205" y="32639"/>
                  </a:lnTo>
                  <a:lnTo>
                    <a:pt x="624090" y="33909"/>
                  </a:lnTo>
                  <a:lnTo>
                    <a:pt x="624027" y="34671"/>
                  </a:lnTo>
                  <a:lnTo>
                    <a:pt x="622973" y="33147"/>
                  </a:lnTo>
                  <a:lnTo>
                    <a:pt x="622808" y="32893"/>
                  </a:lnTo>
                  <a:lnTo>
                    <a:pt x="622630" y="32639"/>
                  </a:lnTo>
                  <a:lnTo>
                    <a:pt x="619061" y="27432"/>
                  </a:lnTo>
                  <a:lnTo>
                    <a:pt x="618718" y="26924"/>
                  </a:lnTo>
                  <a:lnTo>
                    <a:pt x="610946" y="23495"/>
                  </a:lnTo>
                  <a:lnTo>
                    <a:pt x="610184" y="22479"/>
                  </a:lnTo>
                  <a:lnTo>
                    <a:pt x="618566" y="22479"/>
                  </a:lnTo>
                  <a:lnTo>
                    <a:pt x="618337" y="22745"/>
                  </a:lnTo>
                  <a:lnTo>
                    <a:pt x="625132" y="22745"/>
                  </a:lnTo>
                  <a:lnTo>
                    <a:pt x="625132" y="20942"/>
                  </a:lnTo>
                  <a:lnTo>
                    <a:pt x="624636" y="21043"/>
                  </a:lnTo>
                  <a:lnTo>
                    <a:pt x="622096" y="18389"/>
                  </a:lnTo>
                  <a:lnTo>
                    <a:pt x="618998" y="21971"/>
                  </a:lnTo>
                  <a:lnTo>
                    <a:pt x="609803" y="21971"/>
                  </a:lnTo>
                  <a:lnTo>
                    <a:pt x="605802" y="16637"/>
                  </a:lnTo>
                  <a:lnTo>
                    <a:pt x="596760" y="21971"/>
                  </a:lnTo>
                  <a:lnTo>
                    <a:pt x="595325" y="21971"/>
                  </a:lnTo>
                  <a:lnTo>
                    <a:pt x="595287" y="22479"/>
                  </a:lnTo>
                  <a:lnTo>
                    <a:pt x="595388" y="21082"/>
                  </a:lnTo>
                  <a:lnTo>
                    <a:pt x="595503" y="19558"/>
                  </a:lnTo>
                  <a:lnTo>
                    <a:pt x="595541" y="19050"/>
                  </a:lnTo>
                  <a:lnTo>
                    <a:pt x="595414" y="17907"/>
                  </a:lnTo>
                  <a:lnTo>
                    <a:pt x="595350" y="17526"/>
                  </a:lnTo>
                  <a:lnTo>
                    <a:pt x="595261" y="17018"/>
                  </a:lnTo>
                  <a:lnTo>
                    <a:pt x="595198" y="16637"/>
                  </a:lnTo>
                  <a:lnTo>
                    <a:pt x="595071" y="15875"/>
                  </a:lnTo>
                  <a:lnTo>
                    <a:pt x="594995" y="15367"/>
                  </a:lnTo>
                  <a:lnTo>
                    <a:pt x="594931" y="14986"/>
                  </a:lnTo>
                  <a:lnTo>
                    <a:pt x="594804" y="14224"/>
                  </a:lnTo>
                  <a:lnTo>
                    <a:pt x="594601" y="14122"/>
                  </a:lnTo>
                  <a:lnTo>
                    <a:pt x="594791" y="14198"/>
                  </a:lnTo>
                  <a:lnTo>
                    <a:pt x="593966" y="11836"/>
                  </a:lnTo>
                  <a:lnTo>
                    <a:pt x="592759" y="8420"/>
                  </a:lnTo>
                  <a:lnTo>
                    <a:pt x="589622" y="11811"/>
                  </a:lnTo>
                  <a:lnTo>
                    <a:pt x="586663" y="11811"/>
                  </a:lnTo>
                  <a:lnTo>
                    <a:pt x="585381" y="9271"/>
                  </a:lnTo>
                  <a:lnTo>
                    <a:pt x="572643" y="11633"/>
                  </a:lnTo>
                  <a:lnTo>
                    <a:pt x="572617" y="12903"/>
                  </a:lnTo>
                  <a:lnTo>
                    <a:pt x="571588" y="12687"/>
                  </a:lnTo>
                  <a:lnTo>
                    <a:pt x="568198" y="13208"/>
                  </a:lnTo>
                  <a:lnTo>
                    <a:pt x="564680" y="11544"/>
                  </a:lnTo>
                  <a:lnTo>
                    <a:pt x="561390" y="13804"/>
                  </a:lnTo>
                  <a:lnTo>
                    <a:pt x="559765" y="15938"/>
                  </a:lnTo>
                  <a:lnTo>
                    <a:pt x="559765" y="17360"/>
                  </a:lnTo>
                  <a:lnTo>
                    <a:pt x="558393" y="20510"/>
                  </a:lnTo>
                  <a:lnTo>
                    <a:pt x="565683" y="17348"/>
                  </a:lnTo>
                  <a:lnTo>
                    <a:pt x="570699" y="18643"/>
                  </a:lnTo>
                  <a:lnTo>
                    <a:pt x="575665" y="18148"/>
                  </a:lnTo>
                  <a:lnTo>
                    <a:pt x="577405" y="19748"/>
                  </a:lnTo>
                  <a:lnTo>
                    <a:pt x="576122" y="21361"/>
                  </a:lnTo>
                  <a:lnTo>
                    <a:pt x="576122" y="105283"/>
                  </a:lnTo>
                  <a:lnTo>
                    <a:pt x="575945" y="105448"/>
                  </a:lnTo>
                  <a:lnTo>
                    <a:pt x="575919" y="105791"/>
                  </a:lnTo>
                  <a:lnTo>
                    <a:pt x="571131" y="105791"/>
                  </a:lnTo>
                  <a:lnTo>
                    <a:pt x="569658" y="105930"/>
                  </a:lnTo>
                  <a:lnTo>
                    <a:pt x="569556" y="105791"/>
                  </a:lnTo>
                  <a:lnTo>
                    <a:pt x="546328" y="105791"/>
                  </a:lnTo>
                  <a:lnTo>
                    <a:pt x="546303" y="105283"/>
                  </a:lnTo>
                  <a:lnTo>
                    <a:pt x="576122" y="105283"/>
                  </a:lnTo>
                  <a:lnTo>
                    <a:pt x="576122" y="21361"/>
                  </a:lnTo>
                  <a:lnTo>
                    <a:pt x="575995" y="21526"/>
                  </a:lnTo>
                  <a:lnTo>
                    <a:pt x="575995" y="23520"/>
                  </a:lnTo>
                  <a:lnTo>
                    <a:pt x="572262" y="26822"/>
                  </a:lnTo>
                  <a:lnTo>
                    <a:pt x="572757" y="26847"/>
                  </a:lnTo>
                  <a:lnTo>
                    <a:pt x="572274" y="26924"/>
                  </a:lnTo>
                  <a:lnTo>
                    <a:pt x="569976" y="27432"/>
                  </a:lnTo>
                  <a:lnTo>
                    <a:pt x="567651" y="25908"/>
                  </a:lnTo>
                  <a:lnTo>
                    <a:pt x="558152" y="32639"/>
                  </a:lnTo>
                  <a:lnTo>
                    <a:pt x="551903" y="28194"/>
                  </a:lnTo>
                  <a:lnTo>
                    <a:pt x="545731" y="23495"/>
                  </a:lnTo>
                  <a:lnTo>
                    <a:pt x="541528" y="32639"/>
                  </a:lnTo>
                  <a:lnTo>
                    <a:pt x="541413" y="32893"/>
                  </a:lnTo>
                  <a:lnTo>
                    <a:pt x="534339" y="30988"/>
                  </a:lnTo>
                  <a:lnTo>
                    <a:pt x="534974" y="30988"/>
                  </a:lnTo>
                  <a:lnTo>
                    <a:pt x="532155" y="30670"/>
                  </a:lnTo>
                  <a:lnTo>
                    <a:pt x="532155" y="106972"/>
                  </a:lnTo>
                  <a:lnTo>
                    <a:pt x="531698" y="107848"/>
                  </a:lnTo>
                  <a:lnTo>
                    <a:pt x="530733" y="108483"/>
                  </a:lnTo>
                  <a:lnTo>
                    <a:pt x="530580" y="108381"/>
                  </a:lnTo>
                  <a:lnTo>
                    <a:pt x="532155" y="106972"/>
                  </a:lnTo>
                  <a:lnTo>
                    <a:pt x="532155" y="30670"/>
                  </a:lnTo>
                  <a:lnTo>
                    <a:pt x="530085" y="30429"/>
                  </a:lnTo>
                  <a:lnTo>
                    <a:pt x="530085" y="113779"/>
                  </a:lnTo>
                  <a:lnTo>
                    <a:pt x="529780" y="115570"/>
                  </a:lnTo>
                  <a:lnTo>
                    <a:pt x="529132" y="115570"/>
                  </a:lnTo>
                  <a:lnTo>
                    <a:pt x="529539" y="114731"/>
                  </a:lnTo>
                  <a:lnTo>
                    <a:pt x="530085" y="113779"/>
                  </a:lnTo>
                  <a:lnTo>
                    <a:pt x="530085" y="30429"/>
                  </a:lnTo>
                  <a:lnTo>
                    <a:pt x="529348" y="30353"/>
                  </a:lnTo>
                  <a:lnTo>
                    <a:pt x="529348" y="107873"/>
                  </a:lnTo>
                  <a:lnTo>
                    <a:pt x="528345" y="110083"/>
                  </a:lnTo>
                  <a:lnTo>
                    <a:pt x="527685" y="110528"/>
                  </a:lnTo>
                  <a:lnTo>
                    <a:pt x="529348" y="107873"/>
                  </a:lnTo>
                  <a:lnTo>
                    <a:pt x="529348" y="30353"/>
                  </a:lnTo>
                  <a:lnTo>
                    <a:pt x="528307" y="30226"/>
                  </a:lnTo>
                  <a:lnTo>
                    <a:pt x="525602" y="30086"/>
                  </a:lnTo>
                  <a:lnTo>
                    <a:pt x="525602" y="110972"/>
                  </a:lnTo>
                  <a:lnTo>
                    <a:pt x="525475" y="111379"/>
                  </a:lnTo>
                  <a:lnTo>
                    <a:pt x="525348" y="111379"/>
                  </a:lnTo>
                  <a:lnTo>
                    <a:pt x="525602" y="110972"/>
                  </a:lnTo>
                  <a:lnTo>
                    <a:pt x="525602" y="30086"/>
                  </a:lnTo>
                  <a:lnTo>
                    <a:pt x="525259" y="30073"/>
                  </a:lnTo>
                  <a:lnTo>
                    <a:pt x="525259" y="112141"/>
                  </a:lnTo>
                  <a:lnTo>
                    <a:pt x="524281" y="115570"/>
                  </a:lnTo>
                  <a:lnTo>
                    <a:pt x="522795" y="115570"/>
                  </a:lnTo>
                  <a:lnTo>
                    <a:pt x="524891" y="112141"/>
                  </a:lnTo>
                  <a:lnTo>
                    <a:pt x="525259" y="112141"/>
                  </a:lnTo>
                  <a:lnTo>
                    <a:pt x="525259" y="30073"/>
                  </a:lnTo>
                  <a:lnTo>
                    <a:pt x="516280" y="29591"/>
                  </a:lnTo>
                  <a:lnTo>
                    <a:pt x="512686" y="29591"/>
                  </a:lnTo>
                  <a:lnTo>
                    <a:pt x="512686" y="113030"/>
                  </a:lnTo>
                  <a:lnTo>
                    <a:pt x="512483" y="115570"/>
                  </a:lnTo>
                  <a:lnTo>
                    <a:pt x="508431" y="115570"/>
                  </a:lnTo>
                  <a:lnTo>
                    <a:pt x="508584" y="112141"/>
                  </a:lnTo>
                  <a:lnTo>
                    <a:pt x="512533" y="112141"/>
                  </a:lnTo>
                  <a:lnTo>
                    <a:pt x="512686" y="113030"/>
                  </a:lnTo>
                  <a:lnTo>
                    <a:pt x="512686" y="29591"/>
                  </a:lnTo>
                  <a:lnTo>
                    <a:pt x="512419" y="29591"/>
                  </a:lnTo>
                  <a:lnTo>
                    <a:pt x="512419" y="111379"/>
                  </a:lnTo>
                  <a:lnTo>
                    <a:pt x="508609" y="111379"/>
                  </a:lnTo>
                  <a:lnTo>
                    <a:pt x="508698" y="109423"/>
                  </a:lnTo>
                  <a:lnTo>
                    <a:pt x="512114" y="109512"/>
                  </a:lnTo>
                  <a:lnTo>
                    <a:pt x="512419" y="111379"/>
                  </a:lnTo>
                  <a:lnTo>
                    <a:pt x="512419" y="29591"/>
                  </a:lnTo>
                  <a:lnTo>
                    <a:pt x="504304" y="29591"/>
                  </a:lnTo>
                  <a:lnTo>
                    <a:pt x="504304" y="115570"/>
                  </a:lnTo>
                  <a:lnTo>
                    <a:pt x="492582" y="115570"/>
                  </a:lnTo>
                  <a:lnTo>
                    <a:pt x="490601" y="116078"/>
                  </a:lnTo>
                  <a:lnTo>
                    <a:pt x="489496" y="116078"/>
                  </a:lnTo>
                  <a:lnTo>
                    <a:pt x="486308" y="116332"/>
                  </a:lnTo>
                  <a:lnTo>
                    <a:pt x="483133" y="116586"/>
                  </a:lnTo>
                  <a:lnTo>
                    <a:pt x="480110" y="116586"/>
                  </a:lnTo>
                  <a:lnTo>
                    <a:pt x="480720" y="115570"/>
                  </a:lnTo>
                  <a:lnTo>
                    <a:pt x="492582" y="115570"/>
                  </a:lnTo>
                  <a:lnTo>
                    <a:pt x="497535" y="114300"/>
                  </a:lnTo>
                  <a:lnTo>
                    <a:pt x="499313" y="113792"/>
                  </a:lnTo>
                  <a:lnTo>
                    <a:pt x="500329" y="113118"/>
                  </a:lnTo>
                  <a:lnTo>
                    <a:pt x="500329" y="114985"/>
                  </a:lnTo>
                  <a:lnTo>
                    <a:pt x="503351" y="114769"/>
                  </a:lnTo>
                  <a:lnTo>
                    <a:pt x="504304" y="115570"/>
                  </a:lnTo>
                  <a:lnTo>
                    <a:pt x="504304" y="29591"/>
                  </a:lnTo>
                  <a:lnTo>
                    <a:pt x="500341" y="29591"/>
                  </a:lnTo>
                  <a:lnTo>
                    <a:pt x="500341" y="111379"/>
                  </a:lnTo>
                  <a:lnTo>
                    <a:pt x="500341" y="112141"/>
                  </a:lnTo>
                  <a:lnTo>
                    <a:pt x="478599" y="112141"/>
                  </a:lnTo>
                  <a:lnTo>
                    <a:pt x="478599" y="124904"/>
                  </a:lnTo>
                  <a:lnTo>
                    <a:pt x="475665" y="124040"/>
                  </a:lnTo>
                  <a:lnTo>
                    <a:pt x="477393" y="121158"/>
                  </a:lnTo>
                  <a:lnTo>
                    <a:pt x="478599" y="124904"/>
                  </a:lnTo>
                  <a:lnTo>
                    <a:pt x="478599" y="112141"/>
                  </a:lnTo>
                  <a:lnTo>
                    <a:pt x="477621" y="112141"/>
                  </a:lnTo>
                  <a:lnTo>
                    <a:pt x="477621" y="115570"/>
                  </a:lnTo>
                  <a:lnTo>
                    <a:pt x="475437" y="116586"/>
                  </a:lnTo>
                  <a:lnTo>
                    <a:pt x="463054" y="116586"/>
                  </a:lnTo>
                  <a:lnTo>
                    <a:pt x="462927" y="115570"/>
                  </a:lnTo>
                  <a:lnTo>
                    <a:pt x="477621" y="115570"/>
                  </a:lnTo>
                  <a:lnTo>
                    <a:pt x="477621" y="112141"/>
                  </a:lnTo>
                  <a:lnTo>
                    <a:pt x="462457" y="112141"/>
                  </a:lnTo>
                  <a:lnTo>
                    <a:pt x="462356" y="111379"/>
                  </a:lnTo>
                  <a:lnTo>
                    <a:pt x="500341" y="111379"/>
                  </a:lnTo>
                  <a:lnTo>
                    <a:pt x="500341" y="29591"/>
                  </a:lnTo>
                  <a:lnTo>
                    <a:pt x="492226" y="29591"/>
                  </a:lnTo>
                  <a:lnTo>
                    <a:pt x="480275" y="27686"/>
                  </a:lnTo>
                  <a:lnTo>
                    <a:pt x="478840" y="22479"/>
                  </a:lnTo>
                  <a:lnTo>
                    <a:pt x="575881" y="22479"/>
                  </a:lnTo>
                  <a:lnTo>
                    <a:pt x="575995" y="23520"/>
                  </a:lnTo>
                  <a:lnTo>
                    <a:pt x="575995" y="21526"/>
                  </a:lnTo>
                  <a:lnTo>
                    <a:pt x="575818" y="21742"/>
                  </a:lnTo>
                  <a:lnTo>
                    <a:pt x="575830" y="21971"/>
                  </a:lnTo>
                  <a:lnTo>
                    <a:pt x="478701" y="21971"/>
                  </a:lnTo>
                  <a:lnTo>
                    <a:pt x="478091" y="21488"/>
                  </a:lnTo>
                  <a:lnTo>
                    <a:pt x="478091" y="29260"/>
                  </a:lnTo>
                  <a:lnTo>
                    <a:pt x="475691" y="30988"/>
                  </a:lnTo>
                  <a:lnTo>
                    <a:pt x="475462" y="30226"/>
                  </a:lnTo>
                  <a:lnTo>
                    <a:pt x="475424" y="30099"/>
                  </a:lnTo>
                  <a:lnTo>
                    <a:pt x="475081" y="28943"/>
                  </a:lnTo>
                  <a:lnTo>
                    <a:pt x="478091" y="29260"/>
                  </a:lnTo>
                  <a:lnTo>
                    <a:pt x="478091" y="21488"/>
                  </a:lnTo>
                  <a:lnTo>
                    <a:pt x="475132" y="19202"/>
                  </a:lnTo>
                  <a:lnTo>
                    <a:pt x="471830" y="16078"/>
                  </a:lnTo>
                  <a:lnTo>
                    <a:pt x="468058" y="13766"/>
                  </a:lnTo>
                  <a:lnTo>
                    <a:pt x="464299" y="14643"/>
                  </a:lnTo>
                  <a:lnTo>
                    <a:pt x="462991" y="15163"/>
                  </a:lnTo>
                  <a:lnTo>
                    <a:pt x="462991" y="28790"/>
                  </a:lnTo>
                  <a:lnTo>
                    <a:pt x="461505" y="29972"/>
                  </a:lnTo>
                  <a:lnTo>
                    <a:pt x="459371" y="28219"/>
                  </a:lnTo>
                  <a:lnTo>
                    <a:pt x="459371" y="115570"/>
                  </a:lnTo>
                  <a:lnTo>
                    <a:pt x="452374" y="115570"/>
                  </a:lnTo>
                  <a:lnTo>
                    <a:pt x="457669" y="112941"/>
                  </a:lnTo>
                  <a:lnTo>
                    <a:pt x="457784" y="112776"/>
                  </a:lnTo>
                  <a:lnTo>
                    <a:pt x="459371" y="115570"/>
                  </a:lnTo>
                  <a:lnTo>
                    <a:pt x="459371" y="28219"/>
                  </a:lnTo>
                  <a:lnTo>
                    <a:pt x="462991" y="28790"/>
                  </a:lnTo>
                  <a:lnTo>
                    <a:pt x="462991" y="15163"/>
                  </a:lnTo>
                  <a:lnTo>
                    <a:pt x="460540" y="16129"/>
                  </a:lnTo>
                  <a:lnTo>
                    <a:pt x="460552" y="15722"/>
                  </a:lnTo>
                  <a:lnTo>
                    <a:pt x="460679" y="14554"/>
                  </a:lnTo>
                  <a:lnTo>
                    <a:pt x="458609" y="10464"/>
                  </a:lnTo>
                  <a:lnTo>
                    <a:pt x="455028" y="14554"/>
                  </a:lnTo>
                  <a:lnTo>
                    <a:pt x="454418" y="13766"/>
                  </a:lnTo>
                  <a:lnTo>
                    <a:pt x="454418" y="17462"/>
                  </a:lnTo>
                  <a:lnTo>
                    <a:pt x="453072" y="16243"/>
                  </a:lnTo>
                  <a:lnTo>
                    <a:pt x="453618" y="15722"/>
                  </a:lnTo>
                  <a:lnTo>
                    <a:pt x="454418" y="17462"/>
                  </a:lnTo>
                  <a:lnTo>
                    <a:pt x="454418" y="13766"/>
                  </a:lnTo>
                  <a:lnTo>
                    <a:pt x="452882" y="11747"/>
                  </a:lnTo>
                  <a:lnTo>
                    <a:pt x="452882" y="107784"/>
                  </a:lnTo>
                  <a:lnTo>
                    <a:pt x="450138" y="109321"/>
                  </a:lnTo>
                  <a:lnTo>
                    <a:pt x="449656" y="105587"/>
                  </a:lnTo>
                  <a:lnTo>
                    <a:pt x="451078" y="106299"/>
                  </a:lnTo>
                  <a:lnTo>
                    <a:pt x="450913" y="106299"/>
                  </a:lnTo>
                  <a:lnTo>
                    <a:pt x="452882" y="107784"/>
                  </a:lnTo>
                  <a:lnTo>
                    <a:pt x="452882" y="11747"/>
                  </a:lnTo>
                  <a:lnTo>
                    <a:pt x="452767" y="11595"/>
                  </a:lnTo>
                  <a:lnTo>
                    <a:pt x="450672" y="11303"/>
                  </a:lnTo>
                  <a:lnTo>
                    <a:pt x="447395" y="11303"/>
                  </a:lnTo>
                  <a:lnTo>
                    <a:pt x="447395" y="111379"/>
                  </a:lnTo>
                  <a:lnTo>
                    <a:pt x="400469" y="111379"/>
                  </a:lnTo>
                  <a:lnTo>
                    <a:pt x="399694" y="111506"/>
                  </a:lnTo>
                  <a:lnTo>
                    <a:pt x="410019" y="106553"/>
                  </a:lnTo>
                  <a:lnTo>
                    <a:pt x="410387" y="106299"/>
                  </a:lnTo>
                  <a:lnTo>
                    <a:pt x="418363" y="100965"/>
                  </a:lnTo>
                  <a:lnTo>
                    <a:pt x="420077" y="99822"/>
                  </a:lnTo>
                  <a:lnTo>
                    <a:pt x="420420" y="99568"/>
                  </a:lnTo>
                  <a:lnTo>
                    <a:pt x="425335" y="96012"/>
                  </a:lnTo>
                  <a:lnTo>
                    <a:pt x="430085" y="91821"/>
                  </a:lnTo>
                  <a:lnTo>
                    <a:pt x="435508" y="98513"/>
                  </a:lnTo>
                  <a:lnTo>
                    <a:pt x="433336" y="98818"/>
                  </a:lnTo>
                  <a:lnTo>
                    <a:pt x="430745" y="98285"/>
                  </a:lnTo>
                  <a:lnTo>
                    <a:pt x="430530" y="101561"/>
                  </a:lnTo>
                  <a:lnTo>
                    <a:pt x="430441" y="102908"/>
                  </a:lnTo>
                  <a:lnTo>
                    <a:pt x="435902" y="103060"/>
                  </a:lnTo>
                  <a:lnTo>
                    <a:pt x="441286" y="103466"/>
                  </a:lnTo>
                  <a:lnTo>
                    <a:pt x="445770" y="106578"/>
                  </a:lnTo>
                  <a:lnTo>
                    <a:pt x="447395" y="111379"/>
                  </a:lnTo>
                  <a:lnTo>
                    <a:pt x="447395" y="11303"/>
                  </a:lnTo>
                  <a:lnTo>
                    <a:pt x="447205" y="11303"/>
                  </a:lnTo>
                  <a:lnTo>
                    <a:pt x="444804" y="13766"/>
                  </a:lnTo>
                  <a:lnTo>
                    <a:pt x="444804" y="103124"/>
                  </a:lnTo>
                  <a:lnTo>
                    <a:pt x="444296" y="103301"/>
                  </a:lnTo>
                  <a:lnTo>
                    <a:pt x="444119" y="102768"/>
                  </a:lnTo>
                  <a:lnTo>
                    <a:pt x="444804" y="103124"/>
                  </a:lnTo>
                  <a:lnTo>
                    <a:pt x="444804" y="13766"/>
                  </a:lnTo>
                  <a:lnTo>
                    <a:pt x="442747" y="13843"/>
                  </a:lnTo>
                  <a:lnTo>
                    <a:pt x="439826" y="12573"/>
                  </a:lnTo>
                  <a:lnTo>
                    <a:pt x="436905" y="21971"/>
                  </a:lnTo>
                  <a:lnTo>
                    <a:pt x="436753" y="21971"/>
                  </a:lnTo>
                  <a:lnTo>
                    <a:pt x="436753" y="22479"/>
                  </a:lnTo>
                  <a:lnTo>
                    <a:pt x="435851" y="25400"/>
                  </a:lnTo>
                  <a:lnTo>
                    <a:pt x="435775" y="25654"/>
                  </a:lnTo>
                  <a:lnTo>
                    <a:pt x="435698" y="25908"/>
                  </a:lnTo>
                  <a:lnTo>
                    <a:pt x="435584" y="26289"/>
                  </a:lnTo>
                  <a:lnTo>
                    <a:pt x="429044" y="23495"/>
                  </a:lnTo>
                  <a:lnTo>
                    <a:pt x="427469" y="23495"/>
                  </a:lnTo>
                  <a:lnTo>
                    <a:pt x="422554" y="24765"/>
                  </a:lnTo>
                  <a:lnTo>
                    <a:pt x="420408" y="22479"/>
                  </a:lnTo>
                  <a:lnTo>
                    <a:pt x="436753" y="22479"/>
                  </a:lnTo>
                  <a:lnTo>
                    <a:pt x="436753" y="21971"/>
                  </a:lnTo>
                  <a:lnTo>
                    <a:pt x="419912" y="21971"/>
                  </a:lnTo>
                  <a:lnTo>
                    <a:pt x="418680" y="20713"/>
                  </a:lnTo>
                  <a:lnTo>
                    <a:pt x="416915" y="21971"/>
                  </a:lnTo>
                  <a:lnTo>
                    <a:pt x="416204" y="21971"/>
                  </a:lnTo>
                  <a:lnTo>
                    <a:pt x="416204" y="22479"/>
                  </a:lnTo>
                  <a:lnTo>
                    <a:pt x="412813" y="24904"/>
                  </a:lnTo>
                  <a:lnTo>
                    <a:pt x="411594" y="22479"/>
                  </a:lnTo>
                  <a:lnTo>
                    <a:pt x="416204" y="22479"/>
                  </a:lnTo>
                  <a:lnTo>
                    <a:pt x="416204" y="21971"/>
                  </a:lnTo>
                  <a:lnTo>
                    <a:pt x="411340" y="21971"/>
                  </a:lnTo>
                  <a:lnTo>
                    <a:pt x="409562" y="18415"/>
                  </a:lnTo>
                  <a:lnTo>
                    <a:pt x="407784" y="16357"/>
                  </a:lnTo>
                  <a:lnTo>
                    <a:pt x="405726" y="15227"/>
                  </a:lnTo>
                  <a:lnTo>
                    <a:pt x="403313" y="15887"/>
                  </a:lnTo>
                  <a:lnTo>
                    <a:pt x="398487" y="15963"/>
                  </a:lnTo>
                  <a:lnTo>
                    <a:pt x="397484" y="14744"/>
                  </a:lnTo>
                  <a:lnTo>
                    <a:pt x="396392" y="14859"/>
                  </a:lnTo>
                  <a:lnTo>
                    <a:pt x="395249" y="15468"/>
                  </a:lnTo>
                  <a:lnTo>
                    <a:pt x="395109" y="16637"/>
                  </a:lnTo>
                  <a:lnTo>
                    <a:pt x="394423" y="16637"/>
                  </a:lnTo>
                  <a:lnTo>
                    <a:pt x="389369" y="18554"/>
                  </a:lnTo>
                  <a:lnTo>
                    <a:pt x="383679" y="14986"/>
                  </a:lnTo>
                  <a:lnTo>
                    <a:pt x="377977" y="16383"/>
                  </a:lnTo>
                  <a:lnTo>
                    <a:pt x="376936" y="15011"/>
                  </a:lnTo>
                  <a:lnTo>
                    <a:pt x="372872" y="14782"/>
                  </a:lnTo>
                  <a:lnTo>
                    <a:pt x="368795" y="14757"/>
                  </a:lnTo>
                  <a:lnTo>
                    <a:pt x="364756" y="13881"/>
                  </a:lnTo>
                  <a:lnTo>
                    <a:pt x="359956" y="14859"/>
                  </a:lnTo>
                  <a:lnTo>
                    <a:pt x="355752" y="19773"/>
                  </a:lnTo>
                  <a:lnTo>
                    <a:pt x="353682" y="19113"/>
                  </a:lnTo>
                  <a:lnTo>
                    <a:pt x="353822" y="17907"/>
                  </a:lnTo>
                  <a:lnTo>
                    <a:pt x="352767" y="18821"/>
                  </a:lnTo>
                  <a:lnTo>
                    <a:pt x="350545" y="18097"/>
                  </a:lnTo>
                  <a:lnTo>
                    <a:pt x="350304" y="17919"/>
                  </a:lnTo>
                  <a:lnTo>
                    <a:pt x="350304" y="20942"/>
                  </a:lnTo>
                  <a:lnTo>
                    <a:pt x="349110" y="21971"/>
                  </a:lnTo>
                  <a:lnTo>
                    <a:pt x="348513" y="21971"/>
                  </a:lnTo>
                  <a:lnTo>
                    <a:pt x="348513" y="22479"/>
                  </a:lnTo>
                  <a:lnTo>
                    <a:pt x="347776" y="23114"/>
                  </a:lnTo>
                  <a:lnTo>
                    <a:pt x="347510" y="22758"/>
                  </a:lnTo>
                  <a:lnTo>
                    <a:pt x="347814" y="22479"/>
                  </a:lnTo>
                  <a:lnTo>
                    <a:pt x="348513" y="22479"/>
                  </a:lnTo>
                  <a:lnTo>
                    <a:pt x="348513" y="21971"/>
                  </a:lnTo>
                  <a:lnTo>
                    <a:pt x="348373" y="21971"/>
                  </a:lnTo>
                  <a:lnTo>
                    <a:pt x="350266" y="20256"/>
                  </a:lnTo>
                  <a:lnTo>
                    <a:pt x="350304" y="20942"/>
                  </a:lnTo>
                  <a:lnTo>
                    <a:pt x="350304" y="17919"/>
                  </a:lnTo>
                  <a:lnTo>
                    <a:pt x="348538" y="16548"/>
                  </a:lnTo>
                  <a:lnTo>
                    <a:pt x="346659" y="15925"/>
                  </a:lnTo>
                  <a:lnTo>
                    <a:pt x="345401" y="19570"/>
                  </a:lnTo>
                  <a:lnTo>
                    <a:pt x="345351" y="20320"/>
                  </a:lnTo>
                  <a:lnTo>
                    <a:pt x="344246" y="20320"/>
                  </a:lnTo>
                  <a:lnTo>
                    <a:pt x="343814" y="20066"/>
                  </a:lnTo>
                  <a:lnTo>
                    <a:pt x="344233" y="20205"/>
                  </a:lnTo>
                  <a:lnTo>
                    <a:pt x="341909" y="16954"/>
                  </a:lnTo>
                  <a:lnTo>
                    <a:pt x="339102" y="15748"/>
                  </a:lnTo>
                  <a:lnTo>
                    <a:pt x="335876" y="16306"/>
                  </a:lnTo>
                  <a:lnTo>
                    <a:pt x="335915" y="16637"/>
                  </a:lnTo>
                  <a:lnTo>
                    <a:pt x="335267" y="16637"/>
                  </a:lnTo>
                  <a:lnTo>
                    <a:pt x="334340" y="17018"/>
                  </a:lnTo>
                  <a:lnTo>
                    <a:pt x="332460" y="19939"/>
                  </a:lnTo>
                  <a:lnTo>
                    <a:pt x="331901" y="17907"/>
                  </a:lnTo>
                  <a:lnTo>
                    <a:pt x="331800" y="17526"/>
                  </a:lnTo>
                  <a:lnTo>
                    <a:pt x="330073" y="11176"/>
                  </a:lnTo>
                  <a:lnTo>
                    <a:pt x="329971" y="10795"/>
                  </a:lnTo>
                  <a:lnTo>
                    <a:pt x="329895" y="10541"/>
                  </a:lnTo>
                  <a:lnTo>
                    <a:pt x="329450" y="10541"/>
                  </a:lnTo>
                  <a:lnTo>
                    <a:pt x="327418" y="11176"/>
                  </a:lnTo>
                  <a:lnTo>
                    <a:pt x="323570" y="11176"/>
                  </a:lnTo>
                  <a:lnTo>
                    <a:pt x="321106" y="8407"/>
                  </a:lnTo>
                  <a:lnTo>
                    <a:pt x="318249" y="8966"/>
                  </a:lnTo>
                  <a:lnTo>
                    <a:pt x="315442" y="9169"/>
                  </a:lnTo>
                  <a:lnTo>
                    <a:pt x="312648" y="10439"/>
                  </a:lnTo>
                  <a:lnTo>
                    <a:pt x="308927" y="8305"/>
                  </a:lnTo>
                  <a:lnTo>
                    <a:pt x="307238" y="13589"/>
                  </a:lnTo>
                  <a:lnTo>
                    <a:pt x="301053" y="11480"/>
                  </a:lnTo>
                  <a:lnTo>
                    <a:pt x="298513" y="10172"/>
                  </a:lnTo>
                  <a:lnTo>
                    <a:pt x="296583" y="11912"/>
                  </a:lnTo>
                  <a:lnTo>
                    <a:pt x="294855" y="14008"/>
                  </a:lnTo>
                  <a:lnTo>
                    <a:pt x="294703" y="14706"/>
                  </a:lnTo>
                  <a:lnTo>
                    <a:pt x="294728" y="16141"/>
                  </a:lnTo>
                  <a:lnTo>
                    <a:pt x="290944" y="19050"/>
                  </a:lnTo>
                  <a:lnTo>
                    <a:pt x="291223" y="19050"/>
                  </a:lnTo>
                  <a:lnTo>
                    <a:pt x="290461" y="21971"/>
                  </a:lnTo>
                  <a:lnTo>
                    <a:pt x="290322" y="21971"/>
                  </a:lnTo>
                  <a:lnTo>
                    <a:pt x="290322" y="22479"/>
                  </a:lnTo>
                  <a:lnTo>
                    <a:pt x="289560" y="25400"/>
                  </a:lnTo>
                  <a:lnTo>
                    <a:pt x="289483" y="25654"/>
                  </a:lnTo>
                  <a:lnTo>
                    <a:pt x="289420" y="25908"/>
                  </a:lnTo>
                  <a:lnTo>
                    <a:pt x="289318" y="26289"/>
                  </a:lnTo>
                  <a:lnTo>
                    <a:pt x="289217" y="26670"/>
                  </a:lnTo>
                  <a:lnTo>
                    <a:pt x="289153" y="26924"/>
                  </a:lnTo>
                  <a:lnTo>
                    <a:pt x="289090" y="27178"/>
                  </a:lnTo>
                  <a:lnTo>
                    <a:pt x="289026" y="27432"/>
                  </a:lnTo>
                  <a:lnTo>
                    <a:pt x="288442" y="26670"/>
                  </a:lnTo>
                  <a:lnTo>
                    <a:pt x="287312" y="25184"/>
                  </a:lnTo>
                  <a:lnTo>
                    <a:pt x="287312" y="115570"/>
                  </a:lnTo>
                  <a:lnTo>
                    <a:pt x="277888" y="115570"/>
                  </a:lnTo>
                  <a:lnTo>
                    <a:pt x="277558" y="115824"/>
                  </a:lnTo>
                  <a:lnTo>
                    <a:pt x="277583" y="115087"/>
                  </a:lnTo>
                  <a:lnTo>
                    <a:pt x="278168" y="113487"/>
                  </a:lnTo>
                  <a:lnTo>
                    <a:pt x="278523" y="112141"/>
                  </a:lnTo>
                  <a:lnTo>
                    <a:pt x="287083" y="112141"/>
                  </a:lnTo>
                  <a:lnTo>
                    <a:pt x="287312" y="115570"/>
                  </a:lnTo>
                  <a:lnTo>
                    <a:pt x="287312" y="25184"/>
                  </a:lnTo>
                  <a:lnTo>
                    <a:pt x="287045" y="24841"/>
                  </a:lnTo>
                  <a:lnTo>
                    <a:pt x="287045" y="111633"/>
                  </a:lnTo>
                  <a:lnTo>
                    <a:pt x="278663" y="111633"/>
                  </a:lnTo>
                  <a:lnTo>
                    <a:pt x="279019" y="110324"/>
                  </a:lnTo>
                  <a:lnTo>
                    <a:pt x="281609" y="111010"/>
                  </a:lnTo>
                  <a:lnTo>
                    <a:pt x="286981" y="110680"/>
                  </a:lnTo>
                  <a:lnTo>
                    <a:pt x="287045" y="111633"/>
                  </a:lnTo>
                  <a:lnTo>
                    <a:pt x="287045" y="24841"/>
                  </a:lnTo>
                  <a:lnTo>
                    <a:pt x="286969" y="110490"/>
                  </a:lnTo>
                  <a:lnTo>
                    <a:pt x="284086" y="110490"/>
                  </a:lnTo>
                  <a:lnTo>
                    <a:pt x="284480" y="110109"/>
                  </a:lnTo>
                  <a:lnTo>
                    <a:pt x="285546" y="109067"/>
                  </a:lnTo>
                  <a:lnTo>
                    <a:pt x="286854" y="108712"/>
                  </a:lnTo>
                  <a:lnTo>
                    <a:pt x="286969" y="110490"/>
                  </a:lnTo>
                  <a:lnTo>
                    <a:pt x="286969" y="24739"/>
                  </a:lnTo>
                  <a:lnTo>
                    <a:pt x="285254" y="22479"/>
                  </a:lnTo>
                  <a:lnTo>
                    <a:pt x="290322" y="22479"/>
                  </a:lnTo>
                  <a:lnTo>
                    <a:pt x="290322" y="21971"/>
                  </a:lnTo>
                  <a:lnTo>
                    <a:pt x="284861" y="21971"/>
                  </a:lnTo>
                  <a:lnTo>
                    <a:pt x="283324" y="19939"/>
                  </a:lnTo>
                  <a:lnTo>
                    <a:pt x="281203" y="20320"/>
                  </a:lnTo>
                  <a:lnTo>
                    <a:pt x="281825" y="20320"/>
                  </a:lnTo>
                  <a:lnTo>
                    <a:pt x="281178" y="21082"/>
                  </a:lnTo>
                  <a:lnTo>
                    <a:pt x="280174" y="21971"/>
                  </a:lnTo>
                  <a:lnTo>
                    <a:pt x="279590" y="21971"/>
                  </a:lnTo>
                  <a:lnTo>
                    <a:pt x="279590" y="22479"/>
                  </a:lnTo>
                  <a:lnTo>
                    <a:pt x="276466" y="25247"/>
                  </a:lnTo>
                  <a:lnTo>
                    <a:pt x="276466" y="111315"/>
                  </a:lnTo>
                  <a:lnTo>
                    <a:pt x="276453" y="111633"/>
                  </a:lnTo>
                  <a:lnTo>
                    <a:pt x="276428" y="112141"/>
                  </a:lnTo>
                  <a:lnTo>
                    <a:pt x="251320" y="112141"/>
                  </a:lnTo>
                  <a:lnTo>
                    <a:pt x="251320" y="116078"/>
                  </a:lnTo>
                  <a:lnTo>
                    <a:pt x="250291" y="116078"/>
                  </a:lnTo>
                  <a:lnTo>
                    <a:pt x="251282" y="116027"/>
                  </a:lnTo>
                  <a:lnTo>
                    <a:pt x="251320" y="112141"/>
                  </a:lnTo>
                  <a:lnTo>
                    <a:pt x="242582" y="112141"/>
                  </a:lnTo>
                  <a:lnTo>
                    <a:pt x="242582" y="115951"/>
                  </a:lnTo>
                  <a:lnTo>
                    <a:pt x="242354" y="116078"/>
                  </a:lnTo>
                  <a:lnTo>
                    <a:pt x="241566" y="116078"/>
                  </a:lnTo>
                  <a:lnTo>
                    <a:pt x="241376" y="115570"/>
                  </a:lnTo>
                  <a:lnTo>
                    <a:pt x="241541" y="115570"/>
                  </a:lnTo>
                  <a:lnTo>
                    <a:pt x="242582" y="115951"/>
                  </a:lnTo>
                  <a:lnTo>
                    <a:pt x="242582" y="112141"/>
                  </a:lnTo>
                  <a:lnTo>
                    <a:pt x="240093" y="112141"/>
                  </a:lnTo>
                  <a:lnTo>
                    <a:pt x="239903" y="111633"/>
                  </a:lnTo>
                  <a:lnTo>
                    <a:pt x="276453" y="111633"/>
                  </a:lnTo>
                  <a:lnTo>
                    <a:pt x="276453" y="111379"/>
                  </a:lnTo>
                  <a:lnTo>
                    <a:pt x="275374" y="111379"/>
                  </a:lnTo>
                  <a:lnTo>
                    <a:pt x="276466" y="111315"/>
                  </a:lnTo>
                  <a:lnTo>
                    <a:pt x="276466" y="25247"/>
                  </a:lnTo>
                  <a:lnTo>
                    <a:pt x="275272" y="26289"/>
                  </a:lnTo>
                  <a:lnTo>
                    <a:pt x="273481" y="26289"/>
                  </a:lnTo>
                  <a:lnTo>
                    <a:pt x="269595" y="26555"/>
                  </a:lnTo>
                  <a:lnTo>
                    <a:pt x="264248" y="23495"/>
                  </a:lnTo>
                  <a:lnTo>
                    <a:pt x="263042" y="22479"/>
                  </a:lnTo>
                  <a:lnTo>
                    <a:pt x="279590" y="22479"/>
                  </a:lnTo>
                  <a:lnTo>
                    <a:pt x="279590" y="21971"/>
                  </a:lnTo>
                  <a:lnTo>
                    <a:pt x="262470" y="21971"/>
                  </a:lnTo>
                  <a:lnTo>
                    <a:pt x="261493" y="21082"/>
                  </a:lnTo>
                  <a:lnTo>
                    <a:pt x="259245" y="19050"/>
                  </a:lnTo>
                  <a:lnTo>
                    <a:pt x="258013" y="17907"/>
                  </a:lnTo>
                  <a:lnTo>
                    <a:pt x="255371" y="15367"/>
                  </a:lnTo>
                  <a:lnTo>
                    <a:pt x="251548" y="13843"/>
                  </a:lnTo>
                  <a:lnTo>
                    <a:pt x="251129" y="13843"/>
                  </a:lnTo>
                  <a:lnTo>
                    <a:pt x="245783" y="21082"/>
                  </a:lnTo>
                  <a:lnTo>
                    <a:pt x="243509" y="17018"/>
                  </a:lnTo>
                  <a:lnTo>
                    <a:pt x="244017" y="17018"/>
                  </a:lnTo>
                  <a:lnTo>
                    <a:pt x="242303" y="16637"/>
                  </a:lnTo>
                  <a:lnTo>
                    <a:pt x="240576" y="16256"/>
                  </a:lnTo>
                  <a:lnTo>
                    <a:pt x="240436" y="16129"/>
                  </a:lnTo>
                  <a:lnTo>
                    <a:pt x="236905" y="14363"/>
                  </a:lnTo>
                  <a:lnTo>
                    <a:pt x="233184" y="12827"/>
                  </a:lnTo>
                  <a:lnTo>
                    <a:pt x="229196" y="13665"/>
                  </a:lnTo>
                  <a:lnTo>
                    <a:pt x="226644" y="13525"/>
                  </a:lnTo>
                  <a:lnTo>
                    <a:pt x="226644" y="116078"/>
                  </a:lnTo>
                  <a:lnTo>
                    <a:pt x="221132" y="116078"/>
                  </a:lnTo>
                  <a:lnTo>
                    <a:pt x="226644" y="116078"/>
                  </a:lnTo>
                  <a:lnTo>
                    <a:pt x="226644" y="13525"/>
                  </a:lnTo>
                  <a:lnTo>
                    <a:pt x="224320" y="13385"/>
                  </a:lnTo>
                  <a:lnTo>
                    <a:pt x="222885" y="14719"/>
                  </a:lnTo>
                  <a:lnTo>
                    <a:pt x="222885" y="28956"/>
                  </a:lnTo>
                  <a:lnTo>
                    <a:pt x="221183" y="29476"/>
                  </a:lnTo>
                  <a:lnTo>
                    <a:pt x="220726" y="28727"/>
                  </a:lnTo>
                  <a:lnTo>
                    <a:pt x="220726" y="116078"/>
                  </a:lnTo>
                  <a:lnTo>
                    <a:pt x="220014" y="116078"/>
                  </a:lnTo>
                  <a:lnTo>
                    <a:pt x="220675" y="115481"/>
                  </a:lnTo>
                  <a:lnTo>
                    <a:pt x="220726" y="116078"/>
                  </a:lnTo>
                  <a:lnTo>
                    <a:pt x="220726" y="28727"/>
                  </a:lnTo>
                  <a:lnTo>
                    <a:pt x="220560" y="28448"/>
                  </a:lnTo>
                  <a:lnTo>
                    <a:pt x="222084" y="29057"/>
                  </a:lnTo>
                  <a:lnTo>
                    <a:pt x="222885" y="28956"/>
                  </a:lnTo>
                  <a:lnTo>
                    <a:pt x="222885" y="14719"/>
                  </a:lnTo>
                  <a:lnTo>
                    <a:pt x="219786" y="17564"/>
                  </a:lnTo>
                  <a:lnTo>
                    <a:pt x="214807" y="15887"/>
                  </a:lnTo>
                  <a:lnTo>
                    <a:pt x="211823" y="14312"/>
                  </a:lnTo>
                  <a:lnTo>
                    <a:pt x="206857" y="18135"/>
                  </a:lnTo>
                  <a:lnTo>
                    <a:pt x="204622" y="18580"/>
                  </a:lnTo>
                  <a:lnTo>
                    <a:pt x="202171" y="17653"/>
                  </a:lnTo>
                  <a:lnTo>
                    <a:pt x="200240" y="20116"/>
                  </a:lnTo>
                  <a:lnTo>
                    <a:pt x="199097" y="20218"/>
                  </a:lnTo>
                  <a:lnTo>
                    <a:pt x="197891" y="20612"/>
                  </a:lnTo>
                  <a:lnTo>
                    <a:pt x="197104" y="18884"/>
                  </a:lnTo>
                  <a:lnTo>
                    <a:pt x="190741" y="20154"/>
                  </a:lnTo>
                  <a:lnTo>
                    <a:pt x="190296" y="20104"/>
                  </a:lnTo>
                  <a:lnTo>
                    <a:pt x="189445" y="19304"/>
                  </a:lnTo>
                  <a:lnTo>
                    <a:pt x="188976" y="19913"/>
                  </a:lnTo>
                  <a:lnTo>
                    <a:pt x="188861" y="112649"/>
                  </a:lnTo>
                  <a:lnTo>
                    <a:pt x="188417" y="116065"/>
                  </a:lnTo>
                  <a:lnTo>
                    <a:pt x="185775" y="115976"/>
                  </a:lnTo>
                  <a:lnTo>
                    <a:pt x="185064" y="112522"/>
                  </a:lnTo>
                  <a:lnTo>
                    <a:pt x="186334" y="112522"/>
                  </a:lnTo>
                  <a:lnTo>
                    <a:pt x="188861" y="112649"/>
                  </a:lnTo>
                  <a:lnTo>
                    <a:pt x="188861" y="19900"/>
                  </a:lnTo>
                  <a:lnTo>
                    <a:pt x="184175" y="19240"/>
                  </a:lnTo>
                  <a:lnTo>
                    <a:pt x="184175" y="26238"/>
                  </a:lnTo>
                  <a:lnTo>
                    <a:pt x="183464" y="27178"/>
                  </a:lnTo>
                  <a:lnTo>
                    <a:pt x="182511" y="26441"/>
                  </a:lnTo>
                  <a:lnTo>
                    <a:pt x="184175" y="26238"/>
                  </a:lnTo>
                  <a:lnTo>
                    <a:pt x="184175" y="19240"/>
                  </a:lnTo>
                  <a:lnTo>
                    <a:pt x="178549" y="22479"/>
                  </a:lnTo>
                  <a:lnTo>
                    <a:pt x="177533" y="22479"/>
                  </a:lnTo>
                  <a:lnTo>
                    <a:pt x="178003" y="22872"/>
                  </a:lnTo>
                  <a:lnTo>
                    <a:pt x="168313" y="22999"/>
                  </a:lnTo>
                  <a:lnTo>
                    <a:pt x="168478" y="22885"/>
                  </a:lnTo>
                  <a:lnTo>
                    <a:pt x="163347" y="19773"/>
                  </a:lnTo>
                  <a:lnTo>
                    <a:pt x="158953" y="23126"/>
                  </a:lnTo>
                  <a:lnTo>
                    <a:pt x="158203" y="23139"/>
                  </a:lnTo>
                  <a:lnTo>
                    <a:pt x="158203" y="23495"/>
                  </a:lnTo>
                  <a:lnTo>
                    <a:pt x="154025" y="25158"/>
                  </a:lnTo>
                  <a:lnTo>
                    <a:pt x="151371" y="24587"/>
                  </a:lnTo>
                  <a:lnTo>
                    <a:pt x="150583" y="23495"/>
                  </a:lnTo>
                  <a:lnTo>
                    <a:pt x="158203" y="23495"/>
                  </a:lnTo>
                  <a:lnTo>
                    <a:pt x="158203" y="23139"/>
                  </a:lnTo>
                  <a:lnTo>
                    <a:pt x="150406" y="23253"/>
                  </a:lnTo>
                  <a:lnTo>
                    <a:pt x="149098" y="21386"/>
                  </a:lnTo>
                  <a:lnTo>
                    <a:pt x="146138" y="22923"/>
                  </a:lnTo>
                  <a:lnTo>
                    <a:pt x="144614" y="19748"/>
                  </a:lnTo>
                  <a:lnTo>
                    <a:pt x="142976" y="21170"/>
                  </a:lnTo>
                  <a:lnTo>
                    <a:pt x="141338" y="22669"/>
                  </a:lnTo>
                  <a:lnTo>
                    <a:pt x="141160" y="22669"/>
                  </a:lnTo>
                  <a:lnTo>
                    <a:pt x="138315" y="22453"/>
                  </a:lnTo>
                  <a:lnTo>
                    <a:pt x="135788" y="18745"/>
                  </a:lnTo>
                  <a:lnTo>
                    <a:pt x="132156" y="20154"/>
                  </a:lnTo>
                  <a:lnTo>
                    <a:pt x="133172" y="23469"/>
                  </a:lnTo>
                  <a:lnTo>
                    <a:pt x="130390" y="23495"/>
                  </a:lnTo>
                  <a:lnTo>
                    <a:pt x="133184" y="23495"/>
                  </a:lnTo>
                  <a:lnTo>
                    <a:pt x="134200" y="26746"/>
                  </a:lnTo>
                  <a:lnTo>
                    <a:pt x="137998" y="24955"/>
                  </a:lnTo>
                  <a:lnTo>
                    <a:pt x="141389" y="24701"/>
                  </a:lnTo>
                  <a:lnTo>
                    <a:pt x="143764" y="26466"/>
                  </a:lnTo>
                  <a:lnTo>
                    <a:pt x="140919" y="27635"/>
                  </a:lnTo>
                  <a:lnTo>
                    <a:pt x="141122" y="29159"/>
                  </a:lnTo>
                  <a:lnTo>
                    <a:pt x="137109" y="30099"/>
                  </a:lnTo>
                  <a:lnTo>
                    <a:pt x="133705" y="29210"/>
                  </a:lnTo>
                  <a:lnTo>
                    <a:pt x="132549" y="28194"/>
                  </a:lnTo>
                  <a:lnTo>
                    <a:pt x="131102" y="26924"/>
                  </a:lnTo>
                  <a:lnTo>
                    <a:pt x="124764" y="21336"/>
                  </a:lnTo>
                  <a:lnTo>
                    <a:pt x="124561" y="21145"/>
                  </a:lnTo>
                  <a:lnTo>
                    <a:pt x="124561" y="110883"/>
                  </a:lnTo>
                  <a:lnTo>
                    <a:pt x="123977" y="111734"/>
                  </a:lnTo>
                  <a:lnTo>
                    <a:pt x="123609" y="111455"/>
                  </a:lnTo>
                  <a:lnTo>
                    <a:pt x="124269" y="110807"/>
                  </a:lnTo>
                  <a:lnTo>
                    <a:pt x="124561" y="110883"/>
                  </a:lnTo>
                  <a:lnTo>
                    <a:pt x="124561" y="21145"/>
                  </a:lnTo>
                  <a:lnTo>
                    <a:pt x="119278" y="16129"/>
                  </a:lnTo>
                  <a:lnTo>
                    <a:pt x="109943" y="26924"/>
                  </a:lnTo>
                  <a:lnTo>
                    <a:pt x="106718" y="26454"/>
                  </a:lnTo>
                  <a:lnTo>
                    <a:pt x="106718" y="107099"/>
                  </a:lnTo>
                  <a:lnTo>
                    <a:pt x="105625" y="106832"/>
                  </a:lnTo>
                  <a:lnTo>
                    <a:pt x="106172" y="105791"/>
                  </a:lnTo>
                  <a:lnTo>
                    <a:pt x="106718" y="107099"/>
                  </a:lnTo>
                  <a:lnTo>
                    <a:pt x="106718" y="26454"/>
                  </a:lnTo>
                  <a:lnTo>
                    <a:pt x="105625" y="26289"/>
                  </a:lnTo>
                  <a:lnTo>
                    <a:pt x="104978" y="26289"/>
                  </a:lnTo>
                  <a:lnTo>
                    <a:pt x="100380" y="23495"/>
                  </a:lnTo>
                  <a:lnTo>
                    <a:pt x="99923" y="23495"/>
                  </a:lnTo>
                  <a:lnTo>
                    <a:pt x="98615" y="21717"/>
                  </a:lnTo>
                  <a:lnTo>
                    <a:pt x="98310" y="21717"/>
                  </a:lnTo>
                  <a:lnTo>
                    <a:pt x="97904" y="21971"/>
                  </a:lnTo>
                  <a:lnTo>
                    <a:pt x="97193" y="22479"/>
                  </a:lnTo>
                  <a:lnTo>
                    <a:pt x="89395" y="26250"/>
                  </a:lnTo>
                  <a:lnTo>
                    <a:pt x="89395" y="119443"/>
                  </a:lnTo>
                  <a:lnTo>
                    <a:pt x="86131" y="119443"/>
                  </a:lnTo>
                  <a:lnTo>
                    <a:pt x="85890" y="119570"/>
                  </a:lnTo>
                  <a:lnTo>
                    <a:pt x="86245" y="118821"/>
                  </a:lnTo>
                  <a:lnTo>
                    <a:pt x="88366" y="115697"/>
                  </a:lnTo>
                  <a:lnTo>
                    <a:pt x="89395" y="119443"/>
                  </a:lnTo>
                  <a:lnTo>
                    <a:pt x="89395" y="26250"/>
                  </a:lnTo>
                  <a:lnTo>
                    <a:pt x="88506" y="26670"/>
                  </a:lnTo>
                  <a:lnTo>
                    <a:pt x="80175" y="28194"/>
                  </a:lnTo>
                  <a:lnTo>
                    <a:pt x="71729" y="27940"/>
                  </a:lnTo>
                  <a:lnTo>
                    <a:pt x="63246" y="26924"/>
                  </a:lnTo>
                  <a:lnTo>
                    <a:pt x="61582" y="21831"/>
                  </a:lnTo>
                  <a:lnTo>
                    <a:pt x="61506" y="21577"/>
                  </a:lnTo>
                  <a:lnTo>
                    <a:pt x="64185" y="21831"/>
                  </a:lnTo>
                  <a:lnTo>
                    <a:pt x="69557" y="25285"/>
                  </a:lnTo>
                  <a:lnTo>
                    <a:pt x="72428" y="25069"/>
                  </a:lnTo>
                  <a:lnTo>
                    <a:pt x="75107" y="21577"/>
                  </a:lnTo>
                  <a:lnTo>
                    <a:pt x="75336" y="21285"/>
                  </a:lnTo>
                  <a:lnTo>
                    <a:pt x="67843" y="18491"/>
                  </a:lnTo>
                  <a:lnTo>
                    <a:pt x="62788" y="18491"/>
                  </a:lnTo>
                  <a:lnTo>
                    <a:pt x="59283" y="19291"/>
                  </a:lnTo>
                  <a:lnTo>
                    <a:pt x="55270" y="19443"/>
                  </a:lnTo>
                  <a:lnTo>
                    <a:pt x="51981" y="23050"/>
                  </a:lnTo>
                  <a:lnTo>
                    <a:pt x="51955" y="24142"/>
                  </a:lnTo>
                  <a:lnTo>
                    <a:pt x="51777" y="24650"/>
                  </a:lnTo>
                  <a:lnTo>
                    <a:pt x="51892" y="24790"/>
                  </a:lnTo>
                  <a:lnTo>
                    <a:pt x="49377" y="27432"/>
                  </a:lnTo>
                  <a:lnTo>
                    <a:pt x="48742" y="30988"/>
                  </a:lnTo>
                  <a:lnTo>
                    <a:pt x="48666" y="31369"/>
                  </a:lnTo>
                  <a:lnTo>
                    <a:pt x="48602" y="31750"/>
                  </a:lnTo>
                  <a:lnTo>
                    <a:pt x="48539" y="32131"/>
                  </a:lnTo>
                  <a:lnTo>
                    <a:pt x="48450" y="32639"/>
                  </a:lnTo>
                  <a:lnTo>
                    <a:pt x="48361" y="33147"/>
                  </a:lnTo>
                  <a:lnTo>
                    <a:pt x="44564" y="32131"/>
                  </a:lnTo>
                  <a:lnTo>
                    <a:pt x="43954" y="32131"/>
                  </a:lnTo>
                  <a:lnTo>
                    <a:pt x="44094" y="31940"/>
                  </a:lnTo>
                  <a:lnTo>
                    <a:pt x="43510" y="32131"/>
                  </a:lnTo>
                  <a:lnTo>
                    <a:pt x="43230" y="32131"/>
                  </a:lnTo>
                  <a:lnTo>
                    <a:pt x="40309" y="32562"/>
                  </a:lnTo>
                  <a:lnTo>
                    <a:pt x="35445" y="28714"/>
                  </a:lnTo>
                  <a:lnTo>
                    <a:pt x="35928" y="38620"/>
                  </a:lnTo>
                  <a:lnTo>
                    <a:pt x="33540" y="38354"/>
                  </a:lnTo>
                  <a:lnTo>
                    <a:pt x="31788" y="36830"/>
                  </a:lnTo>
                  <a:lnTo>
                    <a:pt x="26682" y="31369"/>
                  </a:lnTo>
                  <a:lnTo>
                    <a:pt x="22682" y="30226"/>
                  </a:lnTo>
                  <a:lnTo>
                    <a:pt x="16598" y="36449"/>
                  </a:lnTo>
                  <a:lnTo>
                    <a:pt x="9740" y="41706"/>
                  </a:lnTo>
                  <a:lnTo>
                    <a:pt x="9740" y="52920"/>
                  </a:lnTo>
                  <a:lnTo>
                    <a:pt x="9613" y="52984"/>
                  </a:lnTo>
                  <a:lnTo>
                    <a:pt x="9131" y="52552"/>
                  </a:lnTo>
                  <a:lnTo>
                    <a:pt x="9740" y="52920"/>
                  </a:lnTo>
                  <a:lnTo>
                    <a:pt x="9740" y="41706"/>
                  </a:lnTo>
                  <a:lnTo>
                    <a:pt x="9563" y="41846"/>
                  </a:lnTo>
                  <a:lnTo>
                    <a:pt x="9563" y="51460"/>
                  </a:lnTo>
                  <a:lnTo>
                    <a:pt x="9423" y="51562"/>
                  </a:lnTo>
                  <a:lnTo>
                    <a:pt x="9499" y="51308"/>
                  </a:lnTo>
                  <a:lnTo>
                    <a:pt x="9563" y="51460"/>
                  </a:lnTo>
                  <a:lnTo>
                    <a:pt x="9563" y="41846"/>
                  </a:lnTo>
                  <a:lnTo>
                    <a:pt x="3492" y="46482"/>
                  </a:lnTo>
                  <a:lnTo>
                    <a:pt x="0" y="48387"/>
                  </a:lnTo>
                  <a:lnTo>
                    <a:pt x="901" y="50292"/>
                  </a:lnTo>
                  <a:lnTo>
                    <a:pt x="889" y="51536"/>
                  </a:lnTo>
                  <a:lnTo>
                    <a:pt x="3111" y="55257"/>
                  </a:lnTo>
                  <a:lnTo>
                    <a:pt x="7607" y="55143"/>
                  </a:lnTo>
                  <a:lnTo>
                    <a:pt x="8724" y="60706"/>
                  </a:lnTo>
                  <a:lnTo>
                    <a:pt x="8318" y="75184"/>
                  </a:lnTo>
                  <a:lnTo>
                    <a:pt x="8597" y="75692"/>
                  </a:lnTo>
                  <a:lnTo>
                    <a:pt x="18999" y="81280"/>
                  </a:lnTo>
                  <a:lnTo>
                    <a:pt x="19304" y="81534"/>
                  </a:lnTo>
                  <a:lnTo>
                    <a:pt x="18961" y="89408"/>
                  </a:lnTo>
                  <a:lnTo>
                    <a:pt x="18846" y="91821"/>
                  </a:lnTo>
                  <a:lnTo>
                    <a:pt x="18796" y="93218"/>
                  </a:lnTo>
                  <a:lnTo>
                    <a:pt x="25730" y="89408"/>
                  </a:lnTo>
                  <a:lnTo>
                    <a:pt x="31724" y="92710"/>
                  </a:lnTo>
                  <a:lnTo>
                    <a:pt x="31940" y="94869"/>
                  </a:lnTo>
                  <a:lnTo>
                    <a:pt x="35153" y="103632"/>
                  </a:lnTo>
                  <a:lnTo>
                    <a:pt x="35026" y="105283"/>
                  </a:lnTo>
                  <a:lnTo>
                    <a:pt x="33782" y="111379"/>
                  </a:lnTo>
                  <a:lnTo>
                    <a:pt x="33731" y="111633"/>
                  </a:lnTo>
                  <a:lnTo>
                    <a:pt x="33629" y="112141"/>
                  </a:lnTo>
                  <a:lnTo>
                    <a:pt x="33528" y="112649"/>
                  </a:lnTo>
                  <a:lnTo>
                    <a:pt x="37807" y="118745"/>
                  </a:lnTo>
                  <a:lnTo>
                    <a:pt x="41109" y="118745"/>
                  </a:lnTo>
                  <a:lnTo>
                    <a:pt x="42722" y="125730"/>
                  </a:lnTo>
                  <a:lnTo>
                    <a:pt x="47193" y="122809"/>
                  </a:lnTo>
                  <a:lnTo>
                    <a:pt x="46824" y="120777"/>
                  </a:lnTo>
                  <a:lnTo>
                    <a:pt x="46710" y="120142"/>
                  </a:lnTo>
                  <a:lnTo>
                    <a:pt x="46621" y="119634"/>
                  </a:lnTo>
                  <a:lnTo>
                    <a:pt x="44577" y="116586"/>
                  </a:lnTo>
                  <a:lnTo>
                    <a:pt x="44843" y="116586"/>
                  </a:lnTo>
                  <a:lnTo>
                    <a:pt x="45669" y="114300"/>
                  </a:lnTo>
                  <a:lnTo>
                    <a:pt x="48679" y="114808"/>
                  </a:lnTo>
                  <a:lnTo>
                    <a:pt x="50673" y="117729"/>
                  </a:lnTo>
                  <a:lnTo>
                    <a:pt x="51181" y="118364"/>
                  </a:lnTo>
                  <a:lnTo>
                    <a:pt x="53365" y="120650"/>
                  </a:lnTo>
                  <a:lnTo>
                    <a:pt x="57442" y="118745"/>
                  </a:lnTo>
                  <a:lnTo>
                    <a:pt x="57061" y="118745"/>
                  </a:lnTo>
                  <a:lnTo>
                    <a:pt x="59105" y="116916"/>
                  </a:lnTo>
                  <a:lnTo>
                    <a:pt x="58762" y="116916"/>
                  </a:lnTo>
                  <a:lnTo>
                    <a:pt x="61760" y="116179"/>
                  </a:lnTo>
                  <a:lnTo>
                    <a:pt x="64465" y="116916"/>
                  </a:lnTo>
                  <a:lnTo>
                    <a:pt x="67081" y="122656"/>
                  </a:lnTo>
                  <a:lnTo>
                    <a:pt x="73761" y="117068"/>
                  </a:lnTo>
                  <a:lnTo>
                    <a:pt x="76987" y="121208"/>
                  </a:lnTo>
                  <a:lnTo>
                    <a:pt x="80606" y="123329"/>
                  </a:lnTo>
                  <a:lnTo>
                    <a:pt x="82448" y="124993"/>
                  </a:lnTo>
                  <a:lnTo>
                    <a:pt x="82448" y="127901"/>
                  </a:lnTo>
                  <a:lnTo>
                    <a:pt x="85483" y="127901"/>
                  </a:lnTo>
                  <a:lnTo>
                    <a:pt x="88150" y="129273"/>
                  </a:lnTo>
                  <a:lnTo>
                    <a:pt x="90805" y="129616"/>
                  </a:lnTo>
                  <a:lnTo>
                    <a:pt x="93129" y="127901"/>
                  </a:lnTo>
                  <a:lnTo>
                    <a:pt x="93281" y="127901"/>
                  </a:lnTo>
                  <a:lnTo>
                    <a:pt x="94805" y="124993"/>
                  </a:lnTo>
                  <a:lnTo>
                    <a:pt x="94881" y="124841"/>
                  </a:lnTo>
                  <a:lnTo>
                    <a:pt x="98094" y="126847"/>
                  </a:lnTo>
                  <a:lnTo>
                    <a:pt x="99098" y="124993"/>
                  </a:lnTo>
                  <a:lnTo>
                    <a:pt x="99187" y="124841"/>
                  </a:lnTo>
                  <a:lnTo>
                    <a:pt x="103073" y="117678"/>
                  </a:lnTo>
                  <a:lnTo>
                    <a:pt x="107099" y="119443"/>
                  </a:lnTo>
                  <a:lnTo>
                    <a:pt x="114503" y="124523"/>
                  </a:lnTo>
                  <a:lnTo>
                    <a:pt x="117602" y="122897"/>
                  </a:lnTo>
                  <a:lnTo>
                    <a:pt x="116154" y="117678"/>
                  </a:lnTo>
                  <a:lnTo>
                    <a:pt x="115989" y="117081"/>
                  </a:lnTo>
                  <a:lnTo>
                    <a:pt x="117500" y="116065"/>
                  </a:lnTo>
                  <a:lnTo>
                    <a:pt x="119659" y="117309"/>
                  </a:lnTo>
                  <a:lnTo>
                    <a:pt x="120611" y="114414"/>
                  </a:lnTo>
                  <a:lnTo>
                    <a:pt x="129501" y="114376"/>
                  </a:lnTo>
                  <a:lnTo>
                    <a:pt x="131876" y="117754"/>
                  </a:lnTo>
                  <a:lnTo>
                    <a:pt x="133832" y="114896"/>
                  </a:lnTo>
                  <a:lnTo>
                    <a:pt x="133680" y="115912"/>
                  </a:lnTo>
                  <a:lnTo>
                    <a:pt x="133311" y="118833"/>
                  </a:lnTo>
                  <a:lnTo>
                    <a:pt x="135877" y="122313"/>
                  </a:lnTo>
                  <a:lnTo>
                    <a:pt x="136220" y="119316"/>
                  </a:lnTo>
                  <a:lnTo>
                    <a:pt x="136652" y="116598"/>
                  </a:lnTo>
                  <a:lnTo>
                    <a:pt x="134581" y="113792"/>
                  </a:lnTo>
                  <a:lnTo>
                    <a:pt x="135775" y="112052"/>
                  </a:lnTo>
                  <a:lnTo>
                    <a:pt x="138188" y="116611"/>
                  </a:lnTo>
                  <a:lnTo>
                    <a:pt x="138226" y="118452"/>
                  </a:lnTo>
                  <a:lnTo>
                    <a:pt x="138493" y="120129"/>
                  </a:lnTo>
                  <a:lnTo>
                    <a:pt x="139763" y="121119"/>
                  </a:lnTo>
                  <a:lnTo>
                    <a:pt x="141312" y="124752"/>
                  </a:lnTo>
                  <a:lnTo>
                    <a:pt x="142875" y="113741"/>
                  </a:lnTo>
                  <a:lnTo>
                    <a:pt x="144411" y="121132"/>
                  </a:lnTo>
                  <a:lnTo>
                    <a:pt x="146138" y="123304"/>
                  </a:lnTo>
                  <a:lnTo>
                    <a:pt x="150672" y="124167"/>
                  </a:lnTo>
                  <a:lnTo>
                    <a:pt x="151206" y="118313"/>
                  </a:lnTo>
                  <a:lnTo>
                    <a:pt x="152069" y="116890"/>
                  </a:lnTo>
                  <a:lnTo>
                    <a:pt x="151790" y="118833"/>
                  </a:lnTo>
                  <a:lnTo>
                    <a:pt x="159270" y="116967"/>
                  </a:lnTo>
                  <a:lnTo>
                    <a:pt x="155689" y="123317"/>
                  </a:lnTo>
                  <a:lnTo>
                    <a:pt x="156400" y="125044"/>
                  </a:lnTo>
                  <a:lnTo>
                    <a:pt x="157581" y="125425"/>
                  </a:lnTo>
                  <a:lnTo>
                    <a:pt x="158877" y="125488"/>
                  </a:lnTo>
                  <a:lnTo>
                    <a:pt x="161023" y="123304"/>
                  </a:lnTo>
                  <a:lnTo>
                    <a:pt x="163156" y="128790"/>
                  </a:lnTo>
                  <a:lnTo>
                    <a:pt x="165303" y="125526"/>
                  </a:lnTo>
                  <a:lnTo>
                    <a:pt x="166103" y="125501"/>
                  </a:lnTo>
                  <a:lnTo>
                    <a:pt x="166903" y="125539"/>
                  </a:lnTo>
                  <a:lnTo>
                    <a:pt x="171678" y="124498"/>
                  </a:lnTo>
                  <a:lnTo>
                    <a:pt x="176796" y="127927"/>
                  </a:lnTo>
                  <a:lnTo>
                    <a:pt x="181267" y="123367"/>
                  </a:lnTo>
                  <a:lnTo>
                    <a:pt x="181483" y="122707"/>
                  </a:lnTo>
                  <a:lnTo>
                    <a:pt x="181508" y="122047"/>
                  </a:lnTo>
                  <a:lnTo>
                    <a:pt x="181394" y="121373"/>
                  </a:lnTo>
                  <a:lnTo>
                    <a:pt x="182486" y="118287"/>
                  </a:lnTo>
                  <a:lnTo>
                    <a:pt x="186029" y="117170"/>
                  </a:lnTo>
                  <a:lnTo>
                    <a:pt x="185801" y="116078"/>
                  </a:lnTo>
                  <a:lnTo>
                    <a:pt x="188404" y="116078"/>
                  </a:lnTo>
                  <a:lnTo>
                    <a:pt x="187667" y="121767"/>
                  </a:lnTo>
                  <a:lnTo>
                    <a:pt x="190868" y="119430"/>
                  </a:lnTo>
                  <a:lnTo>
                    <a:pt x="190868" y="119824"/>
                  </a:lnTo>
                  <a:lnTo>
                    <a:pt x="192278" y="118402"/>
                  </a:lnTo>
                  <a:lnTo>
                    <a:pt x="192430" y="118287"/>
                  </a:lnTo>
                  <a:lnTo>
                    <a:pt x="195389" y="118618"/>
                  </a:lnTo>
                  <a:lnTo>
                    <a:pt x="193560" y="117094"/>
                  </a:lnTo>
                  <a:lnTo>
                    <a:pt x="194411" y="116243"/>
                  </a:lnTo>
                  <a:lnTo>
                    <a:pt x="195389" y="118618"/>
                  </a:lnTo>
                  <a:lnTo>
                    <a:pt x="197827" y="116243"/>
                  </a:lnTo>
                  <a:lnTo>
                    <a:pt x="198742" y="115366"/>
                  </a:lnTo>
                  <a:lnTo>
                    <a:pt x="200748" y="118618"/>
                  </a:lnTo>
                  <a:lnTo>
                    <a:pt x="200875" y="118821"/>
                  </a:lnTo>
                  <a:lnTo>
                    <a:pt x="200990" y="118999"/>
                  </a:lnTo>
                  <a:lnTo>
                    <a:pt x="203454" y="121158"/>
                  </a:lnTo>
                  <a:lnTo>
                    <a:pt x="205384" y="122859"/>
                  </a:lnTo>
                  <a:lnTo>
                    <a:pt x="205892" y="122682"/>
                  </a:lnTo>
                  <a:lnTo>
                    <a:pt x="206362" y="122986"/>
                  </a:lnTo>
                  <a:lnTo>
                    <a:pt x="208826" y="118999"/>
                  </a:lnTo>
                  <a:lnTo>
                    <a:pt x="208940" y="118821"/>
                  </a:lnTo>
                  <a:lnTo>
                    <a:pt x="209321" y="118211"/>
                  </a:lnTo>
                  <a:lnTo>
                    <a:pt x="209588" y="117995"/>
                  </a:lnTo>
                  <a:lnTo>
                    <a:pt x="209778" y="117475"/>
                  </a:lnTo>
                  <a:lnTo>
                    <a:pt x="213918" y="120230"/>
                  </a:lnTo>
                  <a:lnTo>
                    <a:pt x="217868" y="120992"/>
                  </a:lnTo>
                  <a:lnTo>
                    <a:pt x="220421" y="118821"/>
                  </a:lnTo>
                  <a:lnTo>
                    <a:pt x="220472" y="118618"/>
                  </a:lnTo>
                  <a:lnTo>
                    <a:pt x="220586" y="118173"/>
                  </a:lnTo>
                  <a:lnTo>
                    <a:pt x="220624" y="118008"/>
                  </a:lnTo>
                  <a:lnTo>
                    <a:pt x="219862" y="117475"/>
                  </a:lnTo>
                  <a:lnTo>
                    <a:pt x="218579" y="116586"/>
                  </a:lnTo>
                  <a:lnTo>
                    <a:pt x="219456" y="116586"/>
                  </a:lnTo>
                  <a:lnTo>
                    <a:pt x="220751" y="116586"/>
                  </a:lnTo>
                  <a:lnTo>
                    <a:pt x="220802" y="117335"/>
                  </a:lnTo>
                  <a:lnTo>
                    <a:pt x="220992" y="116586"/>
                  </a:lnTo>
                  <a:lnTo>
                    <a:pt x="226999" y="116586"/>
                  </a:lnTo>
                  <a:lnTo>
                    <a:pt x="227457" y="117208"/>
                  </a:lnTo>
                  <a:lnTo>
                    <a:pt x="226237" y="119291"/>
                  </a:lnTo>
                  <a:lnTo>
                    <a:pt x="226822" y="121285"/>
                  </a:lnTo>
                  <a:lnTo>
                    <a:pt x="227609" y="123278"/>
                  </a:lnTo>
                  <a:lnTo>
                    <a:pt x="237185" y="121069"/>
                  </a:lnTo>
                  <a:lnTo>
                    <a:pt x="244043" y="116586"/>
                  </a:lnTo>
                  <a:lnTo>
                    <a:pt x="244411" y="116586"/>
                  </a:lnTo>
                  <a:lnTo>
                    <a:pt x="251764" y="116586"/>
                  </a:lnTo>
                  <a:lnTo>
                    <a:pt x="257733" y="123405"/>
                  </a:lnTo>
                  <a:lnTo>
                    <a:pt x="258572" y="125412"/>
                  </a:lnTo>
                  <a:lnTo>
                    <a:pt x="259422" y="127381"/>
                  </a:lnTo>
                  <a:lnTo>
                    <a:pt x="261175" y="128041"/>
                  </a:lnTo>
                  <a:lnTo>
                    <a:pt x="264325" y="125526"/>
                  </a:lnTo>
                  <a:lnTo>
                    <a:pt x="264426" y="119202"/>
                  </a:lnTo>
                  <a:lnTo>
                    <a:pt x="267881" y="118364"/>
                  </a:lnTo>
                  <a:lnTo>
                    <a:pt x="271602" y="118364"/>
                  </a:lnTo>
                  <a:lnTo>
                    <a:pt x="274662" y="117729"/>
                  </a:lnTo>
                  <a:lnTo>
                    <a:pt x="275120" y="117729"/>
                  </a:lnTo>
                  <a:lnTo>
                    <a:pt x="276720" y="116484"/>
                  </a:lnTo>
                  <a:lnTo>
                    <a:pt x="277063" y="116522"/>
                  </a:lnTo>
                  <a:lnTo>
                    <a:pt x="277215" y="116103"/>
                  </a:lnTo>
                  <a:lnTo>
                    <a:pt x="277558" y="116078"/>
                  </a:lnTo>
                  <a:lnTo>
                    <a:pt x="287350" y="116078"/>
                  </a:lnTo>
                  <a:lnTo>
                    <a:pt x="287362" y="116217"/>
                  </a:lnTo>
                  <a:lnTo>
                    <a:pt x="287870" y="116078"/>
                  </a:lnTo>
                  <a:lnTo>
                    <a:pt x="289115" y="116078"/>
                  </a:lnTo>
                  <a:lnTo>
                    <a:pt x="289306" y="116789"/>
                  </a:lnTo>
                  <a:lnTo>
                    <a:pt x="290309" y="118262"/>
                  </a:lnTo>
                  <a:lnTo>
                    <a:pt x="291211" y="120230"/>
                  </a:lnTo>
                  <a:lnTo>
                    <a:pt x="292862" y="118262"/>
                  </a:lnTo>
                  <a:lnTo>
                    <a:pt x="295236" y="116078"/>
                  </a:lnTo>
                  <a:lnTo>
                    <a:pt x="310248" y="116078"/>
                  </a:lnTo>
                  <a:lnTo>
                    <a:pt x="309410" y="115570"/>
                  </a:lnTo>
                  <a:lnTo>
                    <a:pt x="295630" y="115570"/>
                  </a:lnTo>
                  <a:lnTo>
                    <a:pt x="295871" y="112141"/>
                  </a:lnTo>
                  <a:lnTo>
                    <a:pt x="306743" y="112141"/>
                  </a:lnTo>
                  <a:lnTo>
                    <a:pt x="306425" y="111633"/>
                  </a:lnTo>
                  <a:lnTo>
                    <a:pt x="295897" y="111633"/>
                  </a:lnTo>
                  <a:lnTo>
                    <a:pt x="296151" y="108089"/>
                  </a:lnTo>
                  <a:lnTo>
                    <a:pt x="296151" y="107950"/>
                  </a:lnTo>
                  <a:lnTo>
                    <a:pt x="304126" y="107950"/>
                  </a:lnTo>
                  <a:lnTo>
                    <a:pt x="306425" y="111633"/>
                  </a:lnTo>
                  <a:lnTo>
                    <a:pt x="342684" y="111633"/>
                  </a:lnTo>
                  <a:lnTo>
                    <a:pt x="342798" y="108839"/>
                  </a:lnTo>
                  <a:lnTo>
                    <a:pt x="342836" y="107950"/>
                  </a:lnTo>
                  <a:lnTo>
                    <a:pt x="342950" y="105156"/>
                  </a:lnTo>
                  <a:lnTo>
                    <a:pt x="342976" y="104521"/>
                  </a:lnTo>
                  <a:lnTo>
                    <a:pt x="346367" y="104521"/>
                  </a:lnTo>
                  <a:lnTo>
                    <a:pt x="346405" y="104775"/>
                  </a:lnTo>
                  <a:lnTo>
                    <a:pt x="346506" y="105791"/>
                  </a:lnTo>
                  <a:lnTo>
                    <a:pt x="346608" y="106807"/>
                  </a:lnTo>
                  <a:lnTo>
                    <a:pt x="346722" y="107950"/>
                  </a:lnTo>
                  <a:lnTo>
                    <a:pt x="346824" y="108839"/>
                  </a:lnTo>
                  <a:lnTo>
                    <a:pt x="346913" y="109728"/>
                  </a:lnTo>
                  <a:lnTo>
                    <a:pt x="346989" y="110490"/>
                  </a:lnTo>
                  <a:lnTo>
                    <a:pt x="347103" y="111633"/>
                  </a:lnTo>
                  <a:lnTo>
                    <a:pt x="347941" y="111633"/>
                  </a:lnTo>
                  <a:lnTo>
                    <a:pt x="351866" y="104521"/>
                  </a:lnTo>
                  <a:lnTo>
                    <a:pt x="352132" y="104051"/>
                  </a:lnTo>
                  <a:lnTo>
                    <a:pt x="352374" y="103632"/>
                  </a:lnTo>
                  <a:lnTo>
                    <a:pt x="353860" y="100965"/>
                  </a:lnTo>
                  <a:lnTo>
                    <a:pt x="357657" y="110490"/>
                  </a:lnTo>
                  <a:lnTo>
                    <a:pt x="361835" y="109728"/>
                  </a:lnTo>
                  <a:lnTo>
                    <a:pt x="363905" y="111633"/>
                  </a:lnTo>
                  <a:lnTo>
                    <a:pt x="366687" y="111633"/>
                  </a:lnTo>
                  <a:lnTo>
                    <a:pt x="368579" y="110490"/>
                  </a:lnTo>
                  <a:lnTo>
                    <a:pt x="368427" y="110490"/>
                  </a:lnTo>
                  <a:lnTo>
                    <a:pt x="369392" y="109728"/>
                  </a:lnTo>
                  <a:lnTo>
                    <a:pt x="373418" y="106553"/>
                  </a:lnTo>
                  <a:lnTo>
                    <a:pt x="375742" y="106553"/>
                  </a:lnTo>
                  <a:lnTo>
                    <a:pt x="377647" y="110109"/>
                  </a:lnTo>
                  <a:lnTo>
                    <a:pt x="383070" y="111633"/>
                  </a:lnTo>
                  <a:lnTo>
                    <a:pt x="398932" y="111633"/>
                  </a:lnTo>
                  <a:lnTo>
                    <a:pt x="395859" y="112141"/>
                  </a:lnTo>
                  <a:lnTo>
                    <a:pt x="447649" y="112141"/>
                  </a:lnTo>
                  <a:lnTo>
                    <a:pt x="448564" y="114820"/>
                  </a:lnTo>
                  <a:lnTo>
                    <a:pt x="448665" y="115570"/>
                  </a:lnTo>
                  <a:lnTo>
                    <a:pt x="342519" y="115570"/>
                  </a:lnTo>
                  <a:lnTo>
                    <a:pt x="342493" y="116078"/>
                  </a:lnTo>
                  <a:lnTo>
                    <a:pt x="343357" y="116078"/>
                  </a:lnTo>
                  <a:lnTo>
                    <a:pt x="342480" y="116332"/>
                  </a:lnTo>
                  <a:lnTo>
                    <a:pt x="342493" y="116078"/>
                  </a:lnTo>
                  <a:lnTo>
                    <a:pt x="310248" y="116078"/>
                  </a:lnTo>
                  <a:lnTo>
                    <a:pt x="312140" y="117221"/>
                  </a:lnTo>
                  <a:lnTo>
                    <a:pt x="315074" y="116586"/>
                  </a:lnTo>
                  <a:lnTo>
                    <a:pt x="321513" y="116586"/>
                  </a:lnTo>
                  <a:lnTo>
                    <a:pt x="328523" y="117729"/>
                  </a:lnTo>
                  <a:lnTo>
                    <a:pt x="335521" y="118364"/>
                  </a:lnTo>
                  <a:lnTo>
                    <a:pt x="341617" y="116586"/>
                  </a:lnTo>
                  <a:lnTo>
                    <a:pt x="342480" y="116586"/>
                  </a:lnTo>
                  <a:lnTo>
                    <a:pt x="449770" y="116586"/>
                  </a:lnTo>
                  <a:lnTo>
                    <a:pt x="450215" y="116649"/>
                  </a:lnTo>
                  <a:lnTo>
                    <a:pt x="450342" y="116586"/>
                  </a:lnTo>
                  <a:lnTo>
                    <a:pt x="459955" y="116586"/>
                  </a:lnTo>
                  <a:lnTo>
                    <a:pt x="463130" y="122135"/>
                  </a:lnTo>
                  <a:lnTo>
                    <a:pt x="463943" y="123139"/>
                  </a:lnTo>
                  <a:lnTo>
                    <a:pt x="463410" y="119214"/>
                  </a:lnTo>
                  <a:lnTo>
                    <a:pt x="463537" y="119380"/>
                  </a:lnTo>
                  <a:lnTo>
                    <a:pt x="465023" y="122047"/>
                  </a:lnTo>
                  <a:lnTo>
                    <a:pt x="466572" y="121666"/>
                  </a:lnTo>
                  <a:lnTo>
                    <a:pt x="466699" y="121666"/>
                  </a:lnTo>
                  <a:lnTo>
                    <a:pt x="467233" y="121500"/>
                  </a:lnTo>
                  <a:lnTo>
                    <a:pt x="464553" y="123926"/>
                  </a:lnTo>
                  <a:lnTo>
                    <a:pt x="463943" y="123139"/>
                  </a:lnTo>
                  <a:lnTo>
                    <a:pt x="464058" y="124040"/>
                  </a:lnTo>
                  <a:lnTo>
                    <a:pt x="464096" y="124345"/>
                  </a:lnTo>
                  <a:lnTo>
                    <a:pt x="464629" y="124040"/>
                  </a:lnTo>
                  <a:lnTo>
                    <a:pt x="470839" y="120777"/>
                  </a:lnTo>
                  <a:lnTo>
                    <a:pt x="474573" y="125158"/>
                  </a:lnTo>
                  <a:lnTo>
                    <a:pt x="478612" y="124942"/>
                  </a:lnTo>
                  <a:lnTo>
                    <a:pt x="480720" y="126746"/>
                  </a:lnTo>
                  <a:lnTo>
                    <a:pt x="482676" y="124460"/>
                  </a:lnTo>
                  <a:lnTo>
                    <a:pt x="485228" y="118745"/>
                  </a:lnTo>
                  <a:lnTo>
                    <a:pt x="486206" y="116586"/>
                  </a:lnTo>
                  <a:lnTo>
                    <a:pt x="512394" y="116586"/>
                  </a:lnTo>
                  <a:lnTo>
                    <a:pt x="512305" y="117830"/>
                  </a:lnTo>
                  <a:lnTo>
                    <a:pt x="515734" y="116928"/>
                  </a:lnTo>
                  <a:lnTo>
                    <a:pt x="515810" y="117525"/>
                  </a:lnTo>
                  <a:lnTo>
                    <a:pt x="516077" y="118491"/>
                  </a:lnTo>
                  <a:lnTo>
                    <a:pt x="516534" y="119189"/>
                  </a:lnTo>
                  <a:lnTo>
                    <a:pt x="517220" y="119583"/>
                  </a:lnTo>
                  <a:lnTo>
                    <a:pt x="519061" y="119405"/>
                  </a:lnTo>
                  <a:lnTo>
                    <a:pt x="520928" y="118656"/>
                  </a:lnTo>
                  <a:lnTo>
                    <a:pt x="522185" y="116586"/>
                  </a:lnTo>
                  <a:lnTo>
                    <a:pt x="523989" y="116586"/>
                  </a:lnTo>
                  <a:lnTo>
                    <a:pt x="522554" y="121589"/>
                  </a:lnTo>
                  <a:lnTo>
                    <a:pt x="524713" y="118808"/>
                  </a:lnTo>
                  <a:lnTo>
                    <a:pt x="526262" y="118833"/>
                  </a:lnTo>
                  <a:lnTo>
                    <a:pt x="528294" y="117335"/>
                  </a:lnTo>
                  <a:lnTo>
                    <a:pt x="528650" y="116586"/>
                  </a:lnTo>
                  <a:lnTo>
                    <a:pt x="529615" y="116586"/>
                  </a:lnTo>
                  <a:lnTo>
                    <a:pt x="529602" y="116725"/>
                  </a:lnTo>
                  <a:lnTo>
                    <a:pt x="529564" y="120294"/>
                  </a:lnTo>
                  <a:lnTo>
                    <a:pt x="535787" y="118948"/>
                  </a:lnTo>
                  <a:lnTo>
                    <a:pt x="537476" y="119672"/>
                  </a:lnTo>
                  <a:lnTo>
                    <a:pt x="539076" y="121056"/>
                  </a:lnTo>
                  <a:lnTo>
                    <a:pt x="547027" y="121196"/>
                  </a:lnTo>
                  <a:lnTo>
                    <a:pt x="548779" y="119214"/>
                  </a:lnTo>
                  <a:lnTo>
                    <a:pt x="549440" y="118579"/>
                  </a:lnTo>
                  <a:lnTo>
                    <a:pt x="549567" y="118618"/>
                  </a:lnTo>
                  <a:lnTo>
                    <a:pt x="549871" y="118173"/>
                  </a:lnTo>
                  <a:lnTo>
                    <a:pt x="550329" y="117729"/>
                  </a:lnTo>
                  <a:lnTo>
                    <a:pt x="550545" y="117729"/>
                  </a:lnTo>
                  <a:lnTo>
                    <a:pt x="553554" y="119062"/>
                  </a:lnTo>
                  <a:lnTo>
                    <a:pt x="553542" y="117729"/>
                  </a:lnTo>
                  <a:lnTo>
                    <a:pt x="577862" y="117729"/>
                  </a:lnTo>
                  <a:lnTo>
                    <a:pt x="577392" y="119837"/>
                  </a:lnTo>
                  <a:lnTo>
                    <a:pt x="582041" y="118706"/>
                  </a:lnTo>
                  <a:lnTo>
                    <a:pt x="582383" y="118745"/>
                  </a:lnTo>
                  <a:lnTo>
                    <a:pt x="583539" y="117729"/>
                  </a:lnTo>
                  <a:lnTo>
                    <a:pt x="588264" y="117729"/>
                  </a:lnTo>
                  <a:lnTo>
                    <a:pt x="592988" y="119634"/>
                  </a:lnTo>
                  <a:lnTo>
                    <a:pt x="597712" y="121666"/>
                  </a:lnTo>
                  <a:lnTo>
                    <a:pt x="602691" y="120777"/>
                  </a:lnTo>
                  <a:lnTo>
                    <a:pt x="612597" y="120929"/>
                  </a:lnTo>
                  <a:lnTo>
                    <a:pt x="615721" y="123253"/>
                  </a:lnTo>
                  <a:lnTo>
                    <a:pt x="619620" y="127850"/>
                  </a:lnTo>
                  <a:lnTo>
                    <a:pt x="624192" y="124637"/>
                  </a:lnTo>
                  <a:lnTo>
                    <a:pt x="628421" y="125387"/>
                  </a:lnTo>
                  <a:lnTo>
                    <a:pt x="634822" y="120967"/>
                  </a:lnTo>
                  <a:lnTo>
                    <a:pt x="634987" y="119786"/>
                  </a:lnTo>
                  <a:lnTo>
                    <a:pt x="636854" y="117221"/>
                  </a:lnTo>
                  <a:lnTo>
                    <a:pt x="637311" y="116586"/>
                  </a:lnTo>
                  <a:lnTo>
                    <a:pt x="637451" y="116382"/>
                  </a:lnTo>
                  <a:lnTo>
                    <a:pt x="640842" y="117208"/>
                  </a:lnTo>
                  <a:lnTo>
                    <a:pt x="641159" y="113792"/>
                  </a:lnTo>
                  <a:lnTo>
                    <a:pt x="643813" y="113792"/>
                  </a:lnTo>
                  <a:lnTo>
                    <a:pt x="645134" y="112649"/>
                  </a:lnTo>
                  <a:lnTo>
                    <a:pt x="645287" y="112522"/>
                  </a:lnTo>
                  <a:lnTo>
                    <a:pt x="645541" y="112141"/>
                  </a:lnTo>
                  <a:lnTo>
                    <a:pt x="674116" y="112141"/>
                  </a:lnTo>
                  <a:lnTo>
                    <a:pt x="675132" y="112141"/>
                  </a:lnTo>
                  <a:lnTo>
                    <a:pt x="692810" y="112141"/>
                  </a:lnTo>
                  <a:lnTo>
                    <a:pt x="696760" y="111379"/>
                  </a:lnTo>
                  <a:lnTo>
                    <a:pt x="697750" y="111379"/>
                  </a:lnTo>
                  <a:lnTo>
                    <a:pt x="702094" y="107950"/>
                  </a:lnTo>
                  <a:lnTo>
                    <a:pt x="704824" y="105791"/>
                  </a:lnTo>
                  <a:lnTo>
                    <a:pt x="691807" y="105791"/>
                  </a:lnTo>
                  <a:lnTo>
                    <a:pt x="691807" y="111633"/>
                  </a:lnTo>
                  <a:lnTo>
                    <a:pt x="674966" y="111633"/>
                  </a:lnTo>
                  <a:lnTo>
                    <a:pt x="681139" y="107950"/>
                  </a:lnTo>
                  <a:lnTo>
                    <a:pt x="682383" y="107950"/>
                  </a:lnTo>
                  <a:lnTo>
                    <a:pt x="685495" y="108331"/>
                  </a:lnTo>
                  <a:lnTo>
                    <a:pt x="684771" y="108331"/>
                  </a:lnTo>
                  <a:lnTo>
                    <a:pt x="686003" y="108839"/>
                  </a:lnTo>
                  <a:lnTo>
                    <a:pt x="687108" y="109245"/>
                  </a:lnTo>
                  <a:lnTo>
                    <a:pt x="691807" y="111633"/>
                  </a:lnTo>
                  <a:lnTo>
                    <a:pt x="691807" y="105791"/>
                  </a:lnTo>
                  <a:lnTo>
                    <a:pt x="666381" y="105791"/>
                  </a:lnTo>
                  <a:lnTo>
                    <a:pt x="671118" y="111506"/>
                  </a:lnTo>
                  <a:lnTo>
                    <a:pt x="670331" y="111379"/>
                  </a:lnTo>
                  <a:lnTo>
                    <a:pt x="646074" y="111379"/>
                  </a:lnTo>
                  <a:lnTo>
                    <a:pt x="645896" y="111633"/>
                  </a:lnTo>
                  <a:lnTo>
                    <a:pt x="641108" y="111633"/>
                  </a:lnTo>
                  <a:lnTo>
                    <a:pt x="640803" y="111379"/>
                  </a:lnTo>
                  <a:lnTo>
                    <a:pt x="646074" y="111379"/>
                  </a:lnTo>
                  <a:lnTo>
                    <a:pt x="648436" y="107950"/>
                  </a:lnTo>
                  <a:lnTo>
                    <a:pt x="649935" y="105791"/>
                  </a:lnTo>
                  <a:lnTo>
                    <a:pt x="636231" y="105791"/>
                  </a:lnTo>
                  <a:lnTo>
                    <a:pt x="636231" y="116078"/>
                  </a:lnTo>
                  <a:lnTo>
                    <a:pt x="635533" y="116078"/>
                  </a:lnTo>
                  <a:lnTo>
                    <a:pt x="635558" y="115912"/>
                  </a:lnTo>
                  <a:lnTo>
                    <a:pt x="636231" y="116078"/>
                  </a:lnTo>
                  <a:lnTo>
                    <a:pt x="636231" y="105791"/>
                  </a:lnTo>
                  <a:lnTo>
                    <a:pt x="633641" y="105791"/>
                  </a:lnTo>
                  <a:lnTo>
                    <a:pt x="633641" y="111379"/>
                  </a:lnTo>
                  <a:lnTo>
                    <a:pt x="633603" y="111633"/>
                  </a:lnTo>
                  <a:lnTo>
                    <a:pt x="633006" y="111633"/>
                  </a:lnTo>
                  <a:lnTo>
                    <a:pt x="633006" y="115570"/>
                  </a:lnTo>
                  <a:lnTo>
                    <a:pt x="632929" y="116078"/>
                  </a:lnTo>
                  <a:lnTo>
                    <a:pt x="632206" y="116078"/>
                  </a:lnTo>
                  <a:lnTo>
                    <a:pt x="632206" y="120954"/>
                  </a:lnTo>
                  <a:lnTo>
                    <a:pt x="632040" y="122085"/>
                  </a:lnTo>
                  <a:lnTo>
                    <a:pt x="630402" y="120218"/>
                  </a:lnTo>
                  <a:lnTo>
                    <a:pt x="632206" y="120954"/>
                  </a:lnTo>
                  <a:lnTo>
                    <a:pt x="632206" y="116078"/>
                  </a:lnTo>
                  <a:lnTo>
                    <a:pt x="627697" y="116078"/>
                  </a:lnTo>
                  <a:lnTo>
                    <a:pt x="627468" y="115570"/>
                  </a:lnTo>
                  <a:lnTo>
                    <a:pt x="633006" y="115570"/>
                  </a:lnTo>
                  <a:lnTo>
                    <a:pt x="633006" y="111633"/>
                  </a:lnTo>
                  <a:lnTo>
                    <a:pt x="625716" y="111633"/>
                  </a:lnTo>
                  <a:lnTo>
                    <a:pt x="625602" y="111379"/>
                  </a:lnTo>
                  <a:lnTo>
                    <a:pt x="633641" y="111379"/>
                  </a:lnTo>
                  <a:lnTo>
                    <a:pt x="633641" y="105791"/>
                  </a:lnTo>
                  <a:lnTo>
                    <a:pt x="624370" y="105791"/>
                  </a:lnTo>
                  <a:lnTo>
                    <a:pt x="624370" y="111379"/>
                  </a:lnTo>
                  <a:lnTo>
                    <a:pt x="624192" y="111633"/>
                  </a:lnTo>
                  <a:lnTo>
                    <a:pt x="620852" y="111633"/>
                  </a:lnTo>
                  <a:lnTo>
                    <a:pt x="620852" y="115570"/>
                  </a:lnTo>
                  <a:lnTo>
                    <a:pt x="620166" y="116078"/>
                  </a:lnTo>
                  <a:lnTo>
                    <a:pt x="618896" y="116078"/>
                  </a:lnTo>
                  <a:lnTo>
                    <a:pt x="618883" y="115570"/>
                  </a:lnTo>
                  <a:lnTo>
                    <a:pt x="620852" y="115570"/>
                  </a:lnTo>
                  <a:lnTo>
                    <a:pt x="620852" y="111633"/>
                  </a:lnTo>
                  <a:lnTo>
                    <a:pt x="609638" y="111633"/>
                  </a:lnTo>
                  <a:lnTo>
                    <a:pt x="609638" y="115570"/>
                  </a:lnTo>
                  <a:lnTo>
                    <a:pt x="609193" y="116078"/>
                  </a:lnTo>
                  <a:lnTo>
                    <a:pt x="580110" y="116078"/>
                  </a:lnTo>
                  <a:lnTo>
                    <a:pt x="579666" y="115570"/>
                  </a:lnTo>
                  <a:lnTo>
                    <a:pt x="609638" y="115570"/>
                  </a:lnTo>
                  <a:lnTo>
                    <a:pt x="609638" y="111633"/>
                  </a:lnTo>
                  <a:lnTo>
                    <a:pt x="580288" y="111633"/>
                  </a:lnTo>
                  <a:lnTo>
                    <a:pt x="580351" y="111379"/>
                  </a:lnTo>
                  <a:lnTo>
                    <a:pt x="580148" y="111379"/>
                  </a:lnTo>
                  <a:lnTo>
                    <a:pt x="580148" y="112141"/>
                  </a:lnTo>
                  <a:lnTo>
                    <a:pt x="579323" y="115189"/>
                  </a:lnTo>
                  <a:lnTo>
                    <a:pt x="579056" y="114884"/>
                  </a:lnTo>
                  <a:lnTo>
                    <a:pt x="579615" y="112141"/>
                  </a:lnTo>
                  <a:lnTo>
                    <a:pt x="580148" y="112141"/>
                  </a:lnTo>
                  <a:lnTo>
                    <a:pt x="580148" y="111379"/>
                  </a:lnTo>
                  <a:lnTo>
                    <a:pt x="579780" y="111379"/>
                  </a:lnTo>
                  <a:lnTo>
                    <a:pt x="580428" y="108267"/>
                  </a:lnTo>
                  <a:lnTo>
                    <a:pt x="581291" y="107950"/>
                  </a:lnTo>
                  <a:lnTo>
                    <a:pt x="580351" y="111379"/>
                  </a:lnTo>
                  <a:lnTo>
                    <a:pt x="624370" y="111379"/>
                  </a:lnTo>
                  <a:lnTo>
                    <a:pt x="624370" y="105791"/>
                  </a:lnTo>
                  <a:lnTo>
                    <a:pt x="579475" y="105791"/>
                  </a:lnTo>
                  <a:lnTo>
                    <a:pt x="579475" y="110566"/>
                  </a:lnTo>
                  <a:lnTo>
                    <a:pt x="579285" y="111379"/>
                  </a:lnTo>
                  <a:lnTo>
                    <a:pt x="574154" y="111379"/>
                  </a:lnTo>
                  <a:lnTo>
                    <a:pt x="573938" y="111506"/>
                  </a:lnTo>
                  <a:lnTo>
                    <a:pt x="573887" y="111379"/>
                  </a:lnTo>
                  <a:lnTo>
                    <a:pt x="553123" y="111379"/>
                  </a:lnTo>
                  <a:lnTo>
                    <a:pt x="553008" y="111633"/>
                  </a:lnTo>
                  <a:lnTo>
                    <a:pt x="552869" y="112141"/>
                  </a:lnTo>
                  <a:lnTo>
                    <a:pt x="579120" y="112141"/>
                  </a:lnTo>
                  <a:lnTo>
                    <a:pt x="578345" y="115570"/>
                  </a:lnTo>
                  <a:lnTo>
                    <a:pt x="578116" y="115570"/>
                  </a:lnTo>
                  <a:lnTo>
                    <a:pt x="578116" y="116586"/>
                  </a:lnTo>
                  <a:lnTo>
                    <a:pt x="577977" y="117221"/>
                  </a:lnTo>
                  <a:lnTo>
                    <a:pt x="553542" y="117221"/>
                  </a:lnTo>
                  <a:lnTo>
                    <a:pt x="553542" y="116586"/>
                  </a:lnTo>
                  <a:lnTo>
                    <a:pt x="578116" y="116586"/>
                  </a:lnTo>
                  <a:lnTo>
                    <a:pt x="578116" y="115570"/>
                  </a:lnTo>
                  <a:lnTo>
                    <a:pt x="553542" y="115570"/>
                  </a:lnTo>
                  <a:lnTo>
                    <a:pt x="553542" y="114363"/>
                  </a:lnTo>
                  <a:lnTo>
                    <a:pt x="552284" y="114388"/>
                  </a:lnTo>
                  <a:lnTo>
                    <a:pt x="552742" y="112649"/>
                  </a:lnTo>
                  <a:lnTo>
                    <a:pt x="552767" y="112522"/>
                  </a:lnTo>
                  <a:lnTo>
                    <a:pt x="552869" y="112141"/>
                  </a:lnTo>
                  <a:lnTo>
                    <a:pt x="550849" y="112141"/>
                  </a:lnTo>
                  <a:lnTo>
                    <a:pt x="550849" y="115570"/>
                  </a:lnTo>
                  <a:lnTo>
                    <a:pt x="550418" y="116078"/>
                  </a:lnTo>
                  <a:lnTo>
                    <a:pt x="547662" y="116078"/>
                  </a:lnTo>
                  <a:lnTo>
                    <a:pt x="547420" y="115570"/>
                  </a:lnTo>
                  <a:lnTo>
                    <a:pt x="550849" y="115570"/>
                  </a:lnTo>
                  <a:lnTo>
                    <a:pt x="550849" y="112141"/>
                  </a:lnTo>
                  <a:lnTo>
                    <a:pt x="546684" y="112141"/>
                  </a:lnTo>
                  <a:lnTo>
                    <a:pt x="546646" y="111379"/>
                  </a:lnTo>
                  <a:lnTo>
                    <a:pt x="553123" y="111379"/>
                  </a:lnTo>
                  <a:lnTo>
                    <a:pt x="554228" y="108331"/>
                  </a:lnTo>
                  <a:lnTo>
                    <a:pt x="554685" y="108331"/>
                  </a:lnTo>
                  <a:lnTo>
                    <a:pt x="556310" y="108839"/>
                  </a:lnTo>
                  <a:lnTo>
                    <a:pt x="560743" y="108331"/>
                  </a:lnTo>
                  <a:lnTo>
                    <a:pt x="565264" y="106299"/>
                  </a:lnTo>
                  <a:lnTo>
                    <a:pt x="569963" y="106299"/>
                  </a:lnTo>
                  <a:lnTo>
                    <a:pt x="574014" y="111379"/>
                  </a:lnTo>
                  <a:lnTo>
                    <a:pt x="574154" y="111379"/>
                  </a:lnTo>
                  <a:lnTo>
                    <a:pt x="575589" y="110490"/>
                  </a:lnTo>
                  <a:lnTo>
                    <a:pt x="575373" y="110490"/>
                  </a:lnTo>
                  <a:lnTo>
                    <a:pt x="575665" y="110109"/>
                  </a:lnTo>
                  <a:lnTo>
                    <a:pt x="575411" y="110109"/>
                  </a:lnTo>
                  <a:lnTo>
                    <a:pt x="575957" y="109905"/>
                  </a:lnTo>
                  <a:lnTo>
                    <a:pt x="579475" y="110566"/>
                  </a:lnTo>
                  <a:lnTo>
                    <a:pt x="579475" y="105791"/>
                  </a:lnTo>
                  <a:lnTo>
                    <a:pt x="579132" y="105791"/>
                  </a:lnTo>
                  <a:lnTo>
                    <a:pt x="578827" y="105283"/>
                  </a:lnTo>
                  <a:lnTo>
                    <a:pt x="650278" y="105283"/>
                  </a:lnTo>
                  <a:lnTo>
                    <a:pt x="650367" y="105156"/>
                  </a:lnTo>
                  <a:lnTo>
                    <a:pt x="650798" y="104521"/>
                  </a:lnTo>
                  <a:lnTo>
                    <a:pt x="665327" y="104521"/>
                  </a:lnTo>
                  <a:lnTo>
                    <a:pt x="664908" y="104013"/>
                  </a:lnTo>
                  <a:lnTo>
                    <a:pt x="652183" y="104013"/>
                  </a:lnTo>
                  <a:lnTo>
                    <a:pt x="650976" y="104279"/>
                  </a:lnTo>
                  <a:lnTo>
                    <a:pt x="651154" y="104013"/>
                  </a:lnTo>
                  <a:lnTo>
                    <a:pt x="652183" y="104013"/>
                  </a:lnTo>
                  <a:lnTo>
                    <a:pt x="653986" y="103632"/>
                  </a:lnTo>
                  <a:lnTo>
                    <a:pt x="663016" y="101727"/>
                  </a:lnTo>
                  <a:lnTo>
                    <a:pt x="664908" y="104013"/>
                  </a:lnTo>
                  <a:lnTo>
                    <a:pt x="707072" y="104013"/>
                  </a:lnTo>
                  <a:lnTo>
                    <a:pt x="707555" y="103632"/>
                  </a:lnTo>
                  <a:lnTo>
                    <a:pt x="709333" y="103632"/>
                  </a:lnTo>
                  <a:lnTo>
                    <a:pt x="710641" y="104013"/>
                  </a:lnTo>
                  <a:lnTo>
                    <a:pt x="722236" y="104013"/>
                  </a:lnTo>
                  <a:lnTo>
                    <a:pt x="723290" y="103632"/>
                  </a:lnTo>
                  <a:lnTo>
                    <a:pt x="723722" y="103632"/>
                  </a:lnTo>
                  <a:lnTo>
                    <a:pt x="723950" y="104013"/>
                  </a:lnTo>
                  <a:lnTo>
                    <a:pt x="739609" y="104013"/>
                  </a:lnTo>
                  <a:lnTo>
                    <a:pt x="740460" y="103632"/>
                  </a:lnTo>
                  <a:lnTo>
                    <a:pt x="744537" y="101727"/>
                  </a:lnTo>
                  <a:lnTo>
                    <a:pt x="746417" y="100838"/>
                  </a:lnTo>
                  <a:lnTo>
                    <a:pt x="751141" y="96393"/>
                  </a:lnTo>
                  <a:lnTo>
                    <a:pt x="755865" y="99695"/>
                  </a:lnTo>
                  <a:lnTo>
                    <a:pt x="760095" y="98679"/>
                  </a:lnTo>
                  <a:lnTo>
                    <a:pt x="762939" y="96393"/>
                  </a:lnTo>
                  <a:lnTo>
                    <a:pt x="768007" y="92329"/>
                  </a:lnTo>
                  <a:lnTo>
                    <a:pt x="768146" y="92087"/>
                  </a:lnTo>
                  <a:lnTo>
                    <a:pt x="769226" y="92341"/>
                  </a:lnTo>
                  <a:lnTo>
                    <a:pt x="776312" y="91859"/>
                  </a:lnTo>
                  <a:lnTo>
                    <a:pt x="773887" y="91859"/>
                  </a:lnTo>
                  <a:lnTo>
                    <a:pt x="775296" y="85813"/>
                  </a:lnTo>
                  <a:lnTo>
                    <a:pt x="779335" y="89547"/>
                  </a:lnTo>
                  <a:lnTo>
                    <a:pt x="781964" y="87871"/>
                  </a:lnTo>
                  <a:lnTo>
                    <a:pt x="782053" y="87731"/>
                  </a:lnTo>
                  <a:lnTo>
                    <a:pt x="782421" y="85813"/>
                  </a:lnTo>
                  <a:lnTo>
                    <a:pt x="783348" y="80797"/>
                  </a:lnTo>
                  <a:lnTo>
                    <a:pt x="784123" y="75692"/>
                  </a:lnTo>
                  <a:lnTo>
                    <a:pt x="787438" y="70231"/>
                  </a:lnTo>
                  <a:lnTo>
                    <a:pt x="796353" y="77343"/>
                  </a:lnTo>
                  <a:lnTo>
                    <a:pt x="801166" y="70231"/>
                  </a:lnTo>
                  <a:lnTo>
                    <a:pt x="811631" y="70231"/>
                  </a:lnTo>
                  <a:lnTo>
                    <a:pt x="810336" y="66040"/>
                  </a:lnTo>
                  <a:lnTo>
                    <a:pt x="810831" y="62992"/>
                  </a:lnTo>
                  <a:lnTo>
                    <a:pt x="810653" y="60706"/>
                  </a:lnTo>
                  <a:lnTo>
                    <a:pt x="810615" y="60071"/>
                  </a:lnTo>
                  <a:lnTo>
                    <a:pt x="810069" y="57150"/>
                  </a:lnTo>
                  <a:lnTo>
                    <a:pt x="811415" y="54737"/>
                  </a:lnTo>
                  <a:lnTo>
                    <a:pt x="814539" y="54737"/>
                  </a:lnTo>
                  <a:lnTo>
                    <a:pt x="814451" y="64135"/>
                  </a:lnTo>
                  <a:lnTo>
                    <a:pt x="820204" y="56769"/>
                  </a:lnTo>
                  <a:close/>
                </a:path>
              </a:pathLst>
            </a:custGeom>
            <a:solidFill>
              <a:srgbClr val="F7B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84816" y="7275308"/>
              <a:ext cx="820419" cy="130175"/>
            </a:xfrm>
            <a:custGeom>
              <a:avLst/>
              <a:gdLst/>
              <a:ahLst/>
              <a:cxnLst/>
              <a:rect l="l" t="t" r="r" b="b"/>
              <a:pathLst>
                <a:path w="820420" h="130175">
                  <a:moveTo>
                    <a:pt x="126238" y="118198"/>
                  </a:moveTo>
                  <a:lnTo>
                    <a:pt x="125323" y="117513"/>
                  </a:lnTo>
                  <a:lnTo>
                    <a:pt x="123215" y="118897"/>
                  </a:lnTo>
                  <a:lnTo>
                    <a:pt x="124002" y="121285"/>
                  </a:lnTo>
                  <a:lnTo>
                    <a:pt x="123875" y="123253"/>
                  </a:lnTo>
                  <a:lnTo>
                    <a:pt x="125310" y="123253"/>
                  </a:lnTo>
                  <a:lnTo>
                    <a:pt x="125984" y="119976"/>
                  </a:lnTo>
                  <a:lnTo>
                    <a:pt x="126136" y="118897"/>
                  </a:lnTo>
                  <a:lnTo>
                    <a:pt x="126238" y="118198"/>
                  </a:lnTo>
                  <a:close/>
                </a:path>
                <a:path w="820420" h="130175">
                  <a:moveTo>
                    <a:pt x="220878" y="118173"/>
                  </a:moveTo>
                  <a:lnTo>
                    <a:pt x="220827" y="117475"/>
                  </a:lnTo>
                  <a:lnTo>
                    <a:pt x="220637" y="118008"/>
                  </a:lnTo>
                  <a:lnTo>
                    <a:pt x="220878" y="118173"/>
                  </a:lnTo>
                  <a:close/>
                </a:path>
                <a:path w="820420" h="130175">
                  <a:moveTo>
                    <a:pt x="271665" y="19761"/>
                  </a:moveTo>
                  <a:lnTo>
                    <a:pt x="270129" y="16408"/>
                  </a:lnTo>
                  <a:lnTo>
                    <a:pt x="265772" y="14605"/>
                  </a:lnTo>
                  <a:lnTo>
                    <a:pt x="263169" y="17297"/>
                  </a:lnTo>
                  <a:lnTo>
                    <a:pt x="265277" y="18935"/>
                  </a:lnTo>
                  <a:lnTo>
                    <a:pt x="268185" y="21399"/>
                  </a:lnTo>
                  <a:lnTo>
                    <a:pt x="270027" y="21170"/>
                  </a:lnTo>
                  <a:lnTo>
                    <a:pt x="271665" y="19761"/>
                  </a:lnTo>
                  <a:close/>
                </a:path>
                <a:path w="820420" h="130175">
                  <a:moveTo>
                    <a:pt x="331381" y="126250"/>
                  </a:moveTo>
                  <a:lnTo>
                    <a:pt x="331177" y="125958"/>
                  </a:lnTo>
                  <a:lnTo>
                    <a:pt x="329095" y="122948"/>
                  </a:lnTo>
                  <a:lnTo>
                    <a:pt x="327634" y="122948"/>
                  </a:lnTo>
                  <a:lnTo>
                    <a:pt x="324993" y="125958"/>
                  </a:lnTo>
                  <a:lnTo>
                    <a:pt x="326529" y="127698"/>
                  </a:lnTo>
                  <a:lnTo>
                    <a:pt x="327952" y="129349"/>
                  </a:lnTo>
                  <a:lnTo>
                    <a:pt x="328587" y="127698"/>
                  </a:lnTo>
                  <a:lnTo>
                    <a:pt x="328688" y="127419"/>
                  </a:lnTo>
                  <a:lnTo>
                    <a:pt x="331381" y="126250"/>
                  </a:lnTo>
                  <a:close/>
                </a:path>
                <a:path w="820420" h="130175">
                  <a:moveTo>
                    <a:pt x="342671" y="112141"/>
                  </a:moveTo>
                  <a:lnTo>
                    <a:pt x="306755" y="112141"/>
                  </a:lnTo>
                  <a:lnTo>
                    <a:pt x="308584" y="115062"/>
                  </a:lnTo>
                  <a:lnTo>
                    <a:pt x="309422" y="115570"/>
                  </a:lnTo>
                  <a:lnTo>
                    <a:pt x="342531" y="115570"/>
                  </a:lnTo>
                  <a:lnTo>
                    <a:pt x="342658" y="112522"/>
                  </a:lnTo>
                  <a:lnTo>
                    <a:pt x="342671" y="112141"/>
                  </a:lnTo>
                  <a:close/>
                </a:path>
                <a:path w="820420" h="130175">
                  <a:moveTo>
                    <a:pt x="347154" y="112141"/>
                  </a:moveTo>
                  <a:lnTo>
                    <a:pt x="347103" y="111633"/>
                  </a:lnTo>
                  <a:lnTo>
                    <a:pt x="342696" y="111633"/>
                  </a:lnTo>
                  <a:lnTo>
                    <a:pt x="342671" y="112141"/>
                  </a:lnTo>
                  <a:lnTo>
                    <a:pt x="347154" y="112141"/>
                  </a:lnTo>
                  <a:close/>
                </a:path>
                <a:path w="820420" h="130175">
                  <a:moveTo>
                    <a:pt x="347662" y="112141"/>
                  </a:moveTo>
                  <a:lnTo>
                    <a:pt x="347154" y="112141"/>
                  </a:lnTo>
                  <a:lnTo>
                    <a:pt x="347205" y="112649"/>
                  </a:lnTo>
                  <a:lnTo>
                    <a:pt x="347383" y="112649"/>
                  </a:lnTo>
                  <a:lnTo>
                    <a:pt x="347662" y="112141"/>
                  </a:lnTo>
                  <a:close/>
                </a:path>
                <a:path w="820420" h="130175">
                  <a:moveTo>
                    <a:pt x="364464" y="112141"/>
                  </a:moveTo>
                  <a:lnTo>
                    <a:pt x="363905" y="111633"/>
                  </a:lnTo>
                  <a:lnTo>
                    <a:pt x="347941" y="111633"/>
                  </a:lnTo>
                  <a:lnTo>
                    <a:pt x="347662" y="112141"/>
                  </a:lnTo>
                  <a:lnTo>
                    <a:pt x="364464" y="112141"/>
                  </a:lnTo>
                  <a:close/>
                </a:path>
                <a:path w="820420" h="130175">
                  <a:moveTo>
                    <a:pt x="365861" y="112141"/>
                  </a:moveTo>
                  <a:lnTo>
                    <a:pt x="364464" y="112141"/>
                  </a:lnTo>
                  <a:lnTo>
                    <a:pt x="365010" y="112649"/>
                  </a:lnTo>
                  <a:lnTo>
                    <a:pt x="365861" y="112141"/>
                  </a:lnTo>
                  <a:close/>
                </a:path>
                <a:path w="820420" h="130175">
                  <a:moveTo>
                    <a:pt x="384898" y="112141"/>
                  </a:moveTo>
                  <a:lnTo>
                    <a:pt x="383082" y="111633"/>
                  </a:lnTo>
                  <a:lnTo>
                    <a:pt x="366699" y="111633"/>
                  </a:lnTo>
                  <a:lnTo>
                    <a:pt x="365861" y="112141"/>
                  </a:lnTo>
                  <a:lnTo>
                    <a:pt x="384898" y="112141"/>
                  </a:lnTo>
                  <a:close/>
                </a:path>
                <a:path w="820420" h="130175">
                  <a:moveTo>
                    <a:pt x="395871" y="112141"/>
                  </a:moveTo>
                  <a:lnTo>
                    <a:pt x="384898" y="112141"/>
                  </a:lnTo>
                  <a:lnTo>
                    <a:pt x="388962" y="113284"/>
                  </a:lnTo>
                  <a:lnTo>
                    <a:pt x="395871" y="112141"/>
                  </a:lnTo>
                  <a:close/>
                </a:path>
                <a:path w="820420" h="130175">
                  <a:moveTo>
                    <a:pt x="597039" y="123545"/>
                  </a:moveTo>
                  <a:lnTo>
                    <a:pt x="595998" y="122351"/>
                  </a:lnTo>
                  <a:lnTo>
                    <a:pt x="593445" y="121323"/>
                  </a:lnTo>
                  <a:lnTo>
                    <a:pt x="592061" y="122199"/>
                  </a:lnTo>
                  <a:lnTo>
                    <a:pt x="591743" y="126707"/>
                  </a:lnTo>
                  <a:lnTo>
                    <a:pt x="593255" y="127711"/>
                  </a:lnTo>
                  <a:lnTo>
                    <a:pt x="596099" y="128536"/>
                  </a:lnTo>
                  <a:lnTo>
                    <a:pt x="596607" y="127419"/>
                  </a:lnTo>
                  <a:lnTo>
                    <a:pt x="596798" y="125082"/>
                  </a:lnTo>
                  <a:lnTo>
                    <a:pt x="597039" y="123545"/>
                  </a:lnTo>
                  <a:close/>
                </a:path>
                <a:path w="820420" h="130175">
                  <a:moveTo>
                    <a:pt x="666394" y="105791"/>
                  </a:moveTo>
                  <a:lnTo>
                    <a:pt x="665975" y="105283"/>
                  </a:lnTo>
                  <a:lnTo>
                    <a:pt x="650290" y="105283"/>
                  </a:lnTo>
                  <a:lnTo>
                    <a:pt x="649947" y="105791"/>
                  </a:lnTo>
                  <a:lnTo>
                    <a:pt x="666394" y="105791"/>
                  </a:lnTo>
                  <a:close/>
                </a:path>
                <a:path w="820420" h="130175">
                  <a:moveTo>
                    <a:pt x="706437" y="104521"/>
                  </a:moveTo>
                  <a:lnTo>
                    <a:pt x="665340" y="104521"/>
                  </a:lnTo>
                  <a:lnTo>
                    <a:pt x="665861" y="105156"/>
                  </a:lnTo>
                  <a:lnTo>
                    <a:pt x="665975" y="105283"/>
                  </a:lnTo>
                  <a:lnTo>
                    <a:pt x="705472" y="105283"/>
                  </a:lnTo>
                  <a:lnTo>
                    <a:pt x="706437" y="104521"/>
                  </a:lnTo>
                  <a:close/>
                </a:path>
                <a:path w="820420" h="130175">
                  <a:moveTo>
                    <a:pt x="712381" y="104521"/>
                  </a:moveTo>
                  <a:lnTo>
                    <a:pt x="710653" y="104013"/>
                  </a:lnTo>
                  <a:lnTo>
                    <a:pt x="707085" y="104013"/>
                  </a:lnTo>
                  <a:lnTo>
                    <a:pt x="706437" y="104521"/>
                  </a:lnTo>
                  <a:lnTo>
                    <a:pt x="712381" y="104521"/>
                  </a:lnTo>
                  <a:close/>
                </a:path>
                <a:path w="820420" h="130175">
                  <a:moveTo>
                    <a:pt x="713435" y="105791"/>
                  </a:moveTo>
                  <a:lnTo>
                    <a:pt x="713016" y="105283"/>
                  </a:lnTo>
                  <a:lnTo>
                    <a:pt x="705472" y="105283"/>
                  </a:lnTo>
                  <a:lnTo>
                    <a:pt x="704824" y="105791"/>
                  </a:lnTo>
                  <a:lnTo>
                    <a:pt x="713435" y="105791"/>
                  </a:lnTo>
                  <a:close/>
                </a:path>
                <a:path w="820420" h="130175">
                  <a:moveTo>
                    <a:pt x="719429" y="105791"/>
                  </a:moveTo>
                  <a:lnTo>
                    <a:pt x="713435" y="105791"/>
                  </a:lnTo>
                  <a:lnTo>
                    <a:pt x="716699" y="109728"/>
                  </a:lnTo>
                  <a:lnTo>
                    <a:pt x="719429" y="105791"/>
                  </a:lnTo>
                  <a:close/>
                </a:path>
                <a:path w="820420" h="130175">
                  <a:moveTo>
                    <a:pt x="720839" y="104521"/>
                  </a:moveTo>
                  <a:lnTo>
                    <a:pt x="712381" y="104521"/>
                  </a:lnTo>
                  <a:lnTo>
                    <a:pt x="712914" y="105156"/>
                  </a:lnTo>
                  <a:lnTo>
                    <a:pt x="713016" y="105283"/>
                  </a:lnTo>
                  <a:lnTo>
                    <a:pt x="719785" y="105283"/>
                  </a:lnTo>
                  <a:lnTo>
                    <a:pt x="720128" y="104775"/>
                  </a:lnTo>
                  <a:lnTo>
                    <a:pt x="720839" y="104521"/>
                  </a:lnTo>
                  <a:close/>
                </a:path>
                <a:path w="820420" h="130175">
                  <a:moveTo>
                    <a:pt x="724281" y="104521"/>
                  </a:moveTo>
                  <a:lnTo>
                    <a:pt x="723963" y="104013"/>
                  </a:lnTo>
                  <a:lnTo>
                    <a:pt x="722249" y="104013"/>
                  </a:lnTo>
                  <a:lnTo>
                    <a:pt x="720839" y="104521"/>
                  </a:lnTo>
                  <a:lnTo>
                    <a:pt x="724281" y="104521"/>
                  </a:lnTo>
                  <a:close/>
                </a:path>
                <a:path w="820420" h="130175">
                  <a:moveTo>
                    <a:pt x="725055" y="105791"/>
                  </a:moveTo>
                  <a:lnTo>
                    <a:pt x="724750" y="105283"/>
                  </a:lnTo>
                  <a:lnTo>
                    <a:pt x="719785" y="105283"/>
                  </a:lnTo>
                  <a:lnTo>
                    <a:pt x="719429" y="105791"/>
                  </a:lnTo>
                  <a:lnTo>
                    <a:pt x="725055" y="105791"/>
                  </a:lnTo>
                  <a:close/>
                </a:path>
                <a:path w="820420" h="130175">
                  <a:moveTo>
                    <a:pt x="735622" y="105791"/>
                  </a:moveTo>
                  <a:lnTo>
                    <a:pt x="725055" y="105791"/>
                  </a:lnTo>
                  <a:lnTo>
                    <a:pt x="728345" y="111125"/>
                  </a:lnTo>
                  <a:lnTo>
                    <a:pt x="729348" y="110490"/>
                  </a:lnTo>
                  <a:lnTo>
                    <a:pt x="729132" y="110490"/>
                  </a:lnTo>
                  <a:lnTo>
                    <a:pt x="730377" y="110109"/>
                  </a:lnTo>
                  <a:lnTo>
                    <a:pt x="730643" y="110109"/>
                  </a:lnTo>
                  <a:lnTo>
                    <a:pt x="735622" y="105791"/>
                  </a:lnTo>
                  <a:close/>
                </a:path>
                <a:path w="820420" h="130175">
                  <a:moveTo>
                    <a:pt x="738479" y="104521"/>
                  </a:moveTo>
                  <a:lnTo>
                    <a:pt x="724281" y="104521"/>
                  </a:lnTo>
                  <a:lnTo>
                    <a:pt x="724674" y="105156"/>
                  </a:lnTo>
                  <a:lnTo>
                    <a:pt x="724750" y="105283"/>
                  </a:lnTo>
                  <a:lnTo>
                    <a:pt x="736765" y="105283"/>
                  </a:lnTo>
                  <a:lnTo>
                    <a:pt x="738479" y="104521"/>
                  </a:lnTo>
                  <a:close/>
                </a:path>
                <a:path w="820420" h="130175">
                  <a:moveTo>
                    <a:pt x="820204" y="56769"/>
                  </a:moveTo>
                  <a:lnTo>
                    <a:pt x="820140" y="56007"/>
                  </a:lnTo>
                  <a:lnTo>
                    <a:pt x="820039" y="54737"/>
                  </a:lnTo>
                  <a:lnTo>
                    <a:pt x="819962" y="53848"/>
                  </a:lnTo>
                  <a:lnTo>
                    <a:pt x="819861" y="52705"/>
                  </a:lnTo>
                  <a:lnTo>
                    <a:pt x="819734" y="51308"/>
                  </a:lnTo>
                  <a:lnTo>
                    <a:pt x="819658" y="50292"/>
                  </a:lnTo>
                  <a:lnTo>
                    <a:pt x="819581" y="49530"/>
                  </a:lnTo>
                  <a:lnTo>
                    <a:pt x="817346" y="40386"/>
                  </a:lnTo>
                  <a:lnTo>
                    <a:pt x="817067" y="39243"/>
                  </a:lnTo>
                  <a:lnTo>
                    <a:pt x="812634" y="32131"/>
                  </a:lnTo>
                  <a:lnTo>
                    <a:pt x="801839" y="40386"/>
                  </a:lnTo>
                  <a:lnTo>
                    <a:pt x="801306" y="38735"/>
                  </a:lnTo>
                  <a:lnTo>
                    <a:pt x="799985" y="34671"/>
                  </a:lnTo>
                  <a:lnTo>
                    <a:pt x="799160" y="32131"/>
                  </a:lnTo>
                  <a:lnTo>
                    <a:pt x="799033" y="31750"/>
                  </a:lnTo>
                  <a:lnTo>
                    <a:pt x="797572" y="30226"/>
                  </a:lnTo>
                  <a:lnTo>
                    <a:pt x="797445" y="30099"/>
                  </a:lnTo>
                  <a:lnTo>
                    <a:pt x="795121" y="27686"/>
                  </a:lnTo>
                  <a:lnTo>
                    <a:pt x="794626" y="27178"/>
                  </a:lnTo>
                  <a:lnTo>
                    <a:pt x="794461" y="27190"/>
                  </a:lnTo>
                  <a:lnTo>
                    <a:pt x="794626" y="27076"/>
                  </a:lnTo>
                  <a:lnTo>
                    <a:pt x="796048" y="24434"/>
                  </a:lnTo>
                  <a:lnTo>
                    <a:pt x="799719" y="25234"/>
                  </a:lnTo>
                  <a:lnTo>
                    <a:pt x="799757" y="20472"/>
                  </a:lnTo>
                  <a:lnTo>
                    <a:pt x="799312" y="9563"/>
                  </a:lnTo>
                  <a:lnTo>
                    <a:pt x="797890" y="9271"/>
                  </a:lnTo>
                  <a:lnTo>
                    <a:pt x="795680" y="5207"/>
                  </a:lnTo>
                  <a:lnTo>
                    <a:pt x="794778" y="3556"/>
                  </a:lnTo>
                  <a:lnTo>
                    <a:pt x="793788" y="2540"/>
                  </a:lnTo>
                  <a:lnTo>
                    <a:pt x="793788" y="17081"/>
                  </a:lnTo>
                  <a:lnTo>
                    <a:pt x="792518" y="16992"/>
                  </a:lnTo>
                  <a:lnTo>
                    <a:pt x="793584" y="15367"/>
                  </a:lnTo>
                  <a:lnTo>
                    <a:pt x="793788" y="17081"/>
                  </a:lnTo>
                  <a:lnTo>
                    <a:pt x="793788" y="2540"/>
                  </a:lnTo>
                  <a:lnTo>
                    <a:pt x="791324" y="0"/>
                  </a:lnTo>
                  <a:lnTo>
                    <a:pt x="790448" y="0"/>
                  </a:lnTo>
                  <a:lnTo>
                    <a:pt x="790448" y="27520"/>
                  </a:lnTo>
                  <a:lnTo>
                    <a:pt x="789978" y="27559"/>
                  </a:lnTo>
                  <a:lnTo>
                    <a:pt x="790067" y="24828"/>
                  </a:lnTo>
                  <a:lnTo>
                    <a:pt x="790232" y="25641"/>
                  </a:lnTo>
                  <a:lnTo>
                    <a:pt x="790448" y="27520"/>
                  </a:lnTo>
                  <a:lnTo>
                    <a:pt x="790448" y="0"/>
                  </a:lnTo>
                  <a:lnTo>
                    <a:pt x="787184" y="0"/>
                  </a:lnTo>
                  <a:lnTo>
                    <a:pt x="783551" y="3556"/>
                  </a:lnTo>
                  <a:lnTo>
                    <a:pt x="782434" y="4699"/>
                  </a:lnTo>
                  <a:lnTo>
                    <a:pt x="782129" y="5207"/>
                  </a:lnTo>
                  <a:lnTo>
                    <a:pt x="780986" y="4699"/>
                  </a:lnTo>
                  <a:lnTo>
                    <a:pt x="780199" y="4699"/>
                  </a:lnTo>
                  <a:lnTo>
                    <a:pt x="779653" y="5969"/>
                  </a:lnTo>
                  <a:lnTo>
                    <a:pt x="779106" y="8128"/>
                  </a:lnTo>
                  <a:lnTo>
                    <a:pt x="778573" y="8128"/>
                  </a:lnTo>
                  <a:lnTo>
                    <a:pt x="772579" y="8763"/>
                  </a:lnTo>
                  <a:lnTo>
                    <a:pt x="766559" y="9525"/>
                  </a:lnTo>
                  <a:lnTo>
                    <a:pt x="760590" y="9271"/>
                  </a:lnTo>
                  <a:lnTo>
                    <a:pt x="754697" y="6477"/>
                  </a:lnTo>
                  <a:lnTo>
                    <a:pt x="750506" y="3175"/>
                  </a:lnTo>
                  <a:lnTo>
                    <a:pt x="744740" y="2032"/>
                  </a:lnTo>
                  <a:lnTo>
                    <a:pt x="740473" y="12573"/>
                  </a:lnTo>
                  <a:lnTo>
                    <a:pt x="740359" y="12827"/>
                  </a:lnTo>
                  <a:lnTo>
                    <a:pt x="737933" y="10541"/>
                  </a:lnTo>
                  <a:lnTo>
                    <a:pt x="736231" y="11176"/>
                  </a:lnTo>
                  <a:lnTo>
                    <a:pt x="735647" y="11176"/>
                  </a:lnTo>
                  <a:lnTo>
                    <a:pt x="735533" y="8763"/>
                  </a:lnTo>
                  <a:lnTo>
                    <a:pt x="735507" y="8382"/>
                  </a:lnTo>
                  <a:lnTo>
                    <a:pt x="733767" y="9017"/>
                  </a:lnTo>
                  <a:lnTo>
                    <a:pt x="727519" y="9906"/>
                  </a:lnTo>
                  <a:lnTo>
                    <a:pt x="722731" y="10795"/>
                  </a:lnTo>
                  <a:lnTo>
                    <a:pt x="716330" y="11811"/>
                  </a:lnTo>
                  <a:lnTo>
                    <a:pt x="717765" y="11811"/>
                  </a:lnTo>
                  <a:lnTo>
                    <a:pt x="716343" y="13843"/>
                  </a:lnTo>
                  <a:lnTo>
                    <a:pt x="712241" y="11569"/>
                  </a:lnTo>
                  <a:lnTo>
                    <a:pt x="709637" y="15608"/>
                  </a:lnTo>
                  <a:lnTo>
                    <a:pt x="706729" y="18338"/>
                  </a:lnTo>
                  <a:lnTo>
                    <a:pt x="706894" y="18580"/>
                  </a:lnTo>
                  <a:lnTo>
                    <a:pt x="706132" y="17907"/>
                  </a:lnTo>
                  <a:lnTo>
                    <a:pt x="705904" y="17907"/>
                  </a:lnTo>
                  <a:lnTo>
                    <a:pt x="701179" y="14986"/>
                  </a:lnTo>
                  <a:lnTo>
                    <a:pt x="695540" y="11176"/>
                  </a:lnTo>
                  <a:lnTo>
                    <a:pt x="695261" y="11176"/>
                  </a:lnTo>
                  <a:lnTo>
                    <a:pt x="688759" y="19558"/>
                  </a:lnTo>
                  <a:lnTo>
                    <a:pt x="686663" y="20320"/>
                  </a:lnTo>
                  <a:lnTo>
                    <a:pt x="685558" y="20320"/>
                  </a:lnTo>
                  <a:lnTo>
                    <a:pt x="679729" y="16637"/>
                  </a:lnTo>
                  <a:lnTo>
                    <a:pt x="679018" y="16637"/>
                  </a:lnTo>
                  <a:lnTo>
                    <a:pt x="675398" y="17526"/>
                  </a:lnTo>
                  <a:lnTo>
                    <a:pt x="671499" y="21971"/>
                  </a:lnTo>
                  <a:lnTo>
                    <a:pt x="663143" y="21971"/>
                  </a:lnTo>
                  <a:lnTo>
                    <a:pt x="663930" y="22479"/>
                  </a:lnTo>
                  <a:lnTo>
                    <a:pt x="671055" y="22479"/>
                  </a:lnTo>
                  <a:lnTo>
                    <a:pt x="670166" y="23495"/>
                  </a:lnTo>
                  <a:lnTo>
                    <a:pt x="670026" y="23495"/>
                  </a:lnTo>
                  <a:lnTo>
                    <a:pt x="668248" y="24765"/>
                  </a:lnTo>
                  <a:lnTo>
                    <a:pt x="667499" y="24765"/>
                  </a:lnTo>
                  <a:lnTo>
                    <a:pt x="666115" y="23876"/>
                  </a:lnTo>
                  <a:lnTo>
                    <a:pt x="663930" y="22479"/>
                  </a:lnTo>
                  <a:lnTo>
                    <a:pt x="661746" y="21082"/>
                  </a:lnTo>
                  <a:lnTo>
                    <a:pt x="660755" y="20447"/>
                  </a:lnTo>
                  <a:lnTo>
                    <a:pt x="659650" y="21082"/>
                  </a:lnTo>
                  <a:lnTo>
                    <a:pt x="658088" y="21971"/>
                  </a:lnTo>
                  <a:lnTo>
                    <a:pt x="657199" y="21971"/>
                  </a:lnTo>
                  <a:lnTo>
                    <a:pt x="657199" y="22479"/>
                  </a:lnTo>
                  <a:lnTo>
                    <a:pt x="654748" y="23876"/>
                  </a:lnTo>
                  <a:lnTo>
                    <a:pt x="646366" y="22479"/>
                  </a:lnTo>
                  <a:lnTo>
                    <a:pt x="657199" y="22479"/>
                  </a:lnTo>
                  <a:lnTo>
                    <a:pt x="657199" y="21971"/>
                  </a:lnTo>
                  <a:lnTo>
                    <a:pt x="644969" y="21971"/>
                  </a:lnTo>
                  <a:lnTo>
                    <a:pt x="643318" y="21971"/>
                  </a:lnTo>
                  <a:lnTo>
                    <a:pt x="636701" y="21971"/>
                  </a:lnTo>
                  <a:lnTo>
                    <a:pt x="636993" y="22479"/>
                  </a:lnTo>
                  <a:lnTo>
                    <a:pt x="644728" y="22479"/>
                  </a:lnTo>
                  <a:lnTo>
                    <a:pt x="641223" y="29857"/>
                  </a:lnTo>
                  <a:lnTo>
                    <a:pt x="636333" y="21336"/>
                  </a:lnTo>
                  <a:lnTo>
                    <a:pt x="635025" y="19050"/>
                  </a:lnTo>
                  <a:lnTo>
                    <a:pt x="634479" y="19050"/>
                  </a:lnTo>
                  <a:lnTo>
                    <a:pt x="630834" y="21336"/>
                  </a:lnTo>
                  <a:lnTo>
                    <a:pt x="629539" y="21082"/>
                  </a:lnTo>
                  <a:lnTo>
                    <a:pt x="626935" y="20586"/>
                  </a:lnTo>
                  <a:lnTo>
                    <a:pt x="626554" y="21082"/>
                  </a:lnTo>
                  <a:lnTo>
                    <a:pt x="626351" y="21336"/>
                  </a:lnTo>
                  <a:lnTo>
                    <a:pt x="626935" y="20561"/>
                  </a:lnTo>
                  <a:lnTo>
                    <a:pt x="625132" y="20942"/>
                  </a:lnTo>
                  <a:lnTo>
                    <a:pt x="625132" y="22745"/>
                  </a:lnTo>
                  <a:lnTo>
                    <a:pt x="625081" y="23495"/>
                  </a:lnTo>
                  <a:lnTo>
                    <a:pt x="625017" y="24130"/>
                  </a:lnTo>
                  <a:lnTo>
                    <a:pt x="624903" y="25400"/>
                  </a:lnTo>
                  <a:lnTo>
                    <a:pt x="624776" y="26670"/>
                  </a:lnTo>
                  <a:lnTo>
                    <a:pt x="624687" y="27686"/>
                  </a:lnTo>
                  <a:lnTo>
                    <a:pt x="624560" y="28956"/>
                  </a:lnTo>
                  <a:lnTo>
                    <a:pt x="624459" y="30099"/>
                  </a:lnTo>
                  <a:lnTo>
                    <a:pt x="624344" y="31369"/>
                  </a:lnTo>
                  <a:lnTo>
                    <a:pt x="624217" y="32639"/>
                  </a:lnTo>
                  <a:lnTo>
                    <a:pt x="624103" y="33909"/>
                  </a:lnTo>
                  <a:lnTo>
                    <a:pt x="624027" y="34671"/>
                  </a:lnTo>
                  <a:lnTo>
                    <a:pt x="622985" y="33147"/>
                  </a:lnTo>
                  <a:lnTo>
                    <a:pt x="622808" y="32893"/>
                  </a:lnTo>
                  <a:lnTo>
                    <a:pt x="622642" y="32639"/>
                  </a:lnTo>
                  <a:lnTo>
                    <a:pt x="619074" y="27432"/>
                  </a:lnTo>
                  <a:lnTo>
                    <a:pt x="618718" y="26924"/>
                  </a:lnTo>
                  <a:lnTo>
                    <a:pt x="610946" y="23495"/>
                  </a:lnTo>
                  <a:lnTo>
                    <a:pt x="610184" y="22479"/>
                  </a:lnTo>
                  <a:lnTo>
                    <a:pt x="618566" y="22479"/>
                  </a:lnTo>
                  <a:lnTo>
                    <a:pt x="618337" y="22745"/>
                  </a:lnTo>
                  <a:lnTo>
                    <a:pt x="625132" y="22745"/>
                  </a:lnTo>
                  <a:lnTo>
                    <a:pt x="625132" y="20942"/>
                  </a:lnTo>
                  <a:lnTo>
                    <a:pt x="624636" y="21043"/>
                  </a:lnTo>
                  <a:lnTo>
                    <a:pt x="622096" y="18389"/>
                  </a:lnTo>
                  <a:lnTo>
                    <a:pt x="618998" y="21971"/>
                  </a:lnTo>
                  <a:lnTo>
                    <a:pt x="609803" y="21971"/>
                  </a:lnTo>
                  <a:lnTo>
                    <a:pt x="605802" y="16637"/>
                  </a:lnTo>
                  <a:lnTo>
                    <a:pt x="596773" y="21971"/>
                  </a:lnTo>
                  <a:lnTo>
                    <a:pt x="595337" y="21971"/>
                  </a:lnTo>
                  <a:lnTo>
                    <a:pt x="595299" y="22479"/>
                  </a:lnTo>
                  <a:lnTo>
                    <a:pt x="595401" y="21082"/>
                  </a:lnTo>
                  <a:lnTo>
                    <a:pt x="595515" y="19558"/>
                  </a:lnTo>
                  <a:lnTo>
                    <a:pt x="595553" y="19050"/>
                  </a:lnTo>
                  <a:lnTo>
                    <a:pt x="595426" y="17907"/>
                  </a:lnTo>
                  <a:lnTo>
                    <a:pt x="595363" y="17526"/>
                  </a:lnTo>
                  <a:lnTo>
                    <a:pt x="595274" y="17018"/>
                  </a:lnTo>
                  <a:lnTo>
                    <a:pt x="595210" y="16637"/>
                  </a:lnTo>
                  <a:lnTo>
                    <a:pt x="595083" y="15875"/>
                  </a:lnTo>
                  <a:lnTo>
                    <a:pt x="594995" y="15367"/>
                  </a:lnTo>
                  <a:lnTo>
                    <a:pt x="594931" y="14986"/>
                  </a:lnTo>
                  <a:lnTo>
                    <a:pt x="594804" y="14224"/>
                  </a:lnTo>
                  <a:lnTo>
                    <a:pt x="594550" y="14084"/>
                  </a:lnTo>
                  <a:lnTo>
                    <a:pt x="594804" y="14198"/>
                  </a:lnTo>
                  <a:lnTo>
                    <a:pt x="593979" y="11836"/>
                  </a:lnTo>
                  <a:lnTo>
                    <a:pt x="592772" y="8420"/>
                  </a:lnTo>
                  <a:lnTo>
                    <a:pt x="589635" y="11811"/>
                  </a:lnTo>
                  <a:lnTo>
                    <a:pt x="586676" y="11811"/>
                  </a:lnTo>
                  <a:lnTo>
                    <a:pt x="585393" y="9271"/>
                  </a:lnTo>
                  <a:lnTo>
                    <a:pt x="572655" y="11633"/>
                  </a:lnTo>
                  <a:lnTo>
                    <a:pt x="572630" y="12903"/>
                  </a:lnTo>
                  <a:lnTo>
                    <a:pt x="571601" y="12687"/>
                  </a:lnTo>
                  <a:lnTo>
                    <a:pt x="568210" y="13208"/>
                  </a:lnTo>
                  <a:lnTo>
                    <a:pt x="564692" y="11544"/>
                  </a:lnTo>
                  <a:lnTo>
                    <a:pt x="561403" y="13804"/>
                  </a:lnTo>
                  <a:lnTo>
                    <a:pt x="559777" y="15938"/>
                  </a:lnTo>
                  <a:lnTo>
                    <a:pt x="559777" y="17360"/>
                  </a:lnTo>
                  <a:lnTo>
                    <a:pt x="558406" y="20510"/>
                  </a:lnTo>
                  <a:lnTo>
                    <a:pt x="565696" y="17348"/>
                  </a:lnTo>
                  <a:lnTo>
                    <a:pt x="570712" y="18643"/>
                  </a:lnTo>
                  <a:lnTo>
                    <a:pt x="575678" y="18148"/>
                  </a:lnTo>
                  <a:lnTo>
                    <a:pt x="577418" y="19748"/>
                  </a:lnTo>
                  <a:lnTo>
                    <a:pt x="576135" y="21361"/>
                  </a:lnTo>
                  <a:lnTo>
                    <a:pt x="576135" y="105283"/>
                  </a:lnTo>
                  <a:lnTo>
                    <a:pt x="575957" y="105448"/>
                  </a:lnTo>
                  <a:lnTo>
                    <a:pt x="575932" y="105791"/>
                  </a:lnTo>
                  <a:lnTo>
                    <a:pt x="571144" y="105791"/>
                  </a:lnTo>
                  <a:lnTo>
                    <a:pt x="569671" y="105930"/>
                  </a:lnTo>
                  <a:lnTo>
                    <a:pt x="569569" y="105791"/>
                  </a:lnTo>
                  <a:lnTo>
                    <a:pt x="546341" y="105791"/>
                  </a:lnTo>
                  <a:lnTo>
                    <a:pt x="546315" y="105283"/>
                  </a:lnTo>
                  <a:lnTo>
                    <a:pt x="576135" y="105283"/>
                  </a:lnTo>
                  <a:lnTo>
                    <a:pt x="576135" y="21361"/>
                  </a:lnTo>
                  <a:lnTo>
                    <a:pt x="576008" y="21526"/>
                  </a:lnTo>
                  <a:lnTo>
                    <a:pt x="576008" y="23520"/>
                  </a:lnTo>
                  <a:lnTo>
                    <a:pt x="572274" y="26822"/>
                  </a:lnTo>
                  <a:lnTo>
                    <a:pt x="572757" y="26847"/>
                  </a:lnTo>
                  <a:lnTo>
                    <a:pt x="572274" y="26924"/>
                  </a:lnTo>
                  <a:lnTo>
                    <a:pt x="569976" y="27432"/>
                  </a:lnTo>
                  <a:lnTo>
                    <a:pt x="567651" y="25908"/>
                  </a:lnTo>
                  <a:lnTo>
                    <a:pt x="558152" y="32639"/>
                  </a:lnTo>
                  <a:lnTo>
                    <a:pt x="551903" y="28194"/>
                  </a:lnTo>
                  <a:lnTo>
                    <a:pt x="545731" y="23495"/>
                  </a:lnTo>
                  <a:lnTo>
                    <a:pt x="541540" y="32639"/>
                  </a:lnTo>
                  <a:lnTo>
                    <a:pt x="541413" y="32893"/>
                  </a:lnTo>
                  <a:lnTo>
                    <a:pt x="534352" y="30988"/>
                  </a:lnTo>
                  <a:lnTo>
                    <a:pt x="534987" y="30988"/>
                  </a:lnTo>
                  <a:lnTo>
                    <a:pt x="532142" y="30670"/>
                  </a:lnTo>
                  <a:lnTo>
                    <a:pt x="532142" y="106997"/>
                  </a:lnTo>
                  <a:lnTo>
                    <a:pt x="531685" y="107861"/>
                  </a:lnTo>
                  <a:lnTo>
                    <a:pt x="530745" y="108496"/>
                  </a:lnTo>
                  <a:lnTo>
                    <a:pt x="530593" y="108394"/>
                  </a:lnTo>
                  <a:lnTo>
                    <a:pt x="532142" y="106997"/>
                  </a:lnTo>
                  <a:lnTo>
                    <a:pt x="532142" y="30670"/>
                  </a:lnTo>
                  <a:lnTo>
                    <a:pt x="530098" y="30441"/>
                  </a:lnTo>
                  <a:lnTo>
                    <a:pt x="530098" y="113779"/>
                  </a:lnTo>
                  <a:lnTo>
                    <a:pt x="529793" y="115570"/>
                  </a:lnTo>
                  <a:lnTo>
                    <a:pt x="529145" y="115570"/>
                  </a:lnTo>
                  <a:lnTo>
                    <a:pt x="529551" y="114731"/>
                  </a:lnTo>
                  <a:lnTo>
                    <a:pt x="530098" y="113779"/>
                  </a:lnTo>
                  <a:lnTo>
                    <a:pt x="530098" y="30441"/>
                  </a:lnTo>
                  <a:lnTo>
                    <a:pt x="529323" y="30353"/>
                  </a:lnTo>
                  <a:lnTo>
                    <a:pt x="529323" y="107937"/>
                  </a:lnTo>
                  <a:lnTo>
                    <a:pt x="528345" y="110096"/>
                  </a:lnTo>
                  <a:lnTo>
                    <a:pt x="527697" y="110528"/>
                  </a:lnTo>
                  <a:lnTo>
                    <a:pt x="529323" y="107937"/>
                  </a:lnTo>
                  <a:lnTo>
                    <a:pt x="529323" y="30353"/>
                  </a:lnTo>
                  <a:lnTo>
                    <a:pt x="528307" y="30226"/>
                  </a:lnTo>
                  <a:lnTo>
                    <a:pt x="525614" y="30086"/>
                  </a:lnTo>
                  <a:lnTo>
                    <a:pt x="525614" y="110972"/>
                  </a:lnTo>
                  <a:lnTo>
                    <a:pt x="525487" y="111379"/>
                  </a:lnTo>
                  <a:lnTo>
                    <a:pt x="525360" y="111379"/>
                  </a:lnTo>
                  <a:lnTo>
                    <a:pt x="525614" y="110972"/>
                  </a:lnTo>
                  <a:lnTo>
                    <a:pt x="525614" y="30086"/>
                  </a:lnTo>
                  <a:lnTo>
                    <a:pt x="525272" y="30073"/>
                  </a:lnTo>
                  <a:lnTo>
                    <a:pt x="525272" y="112141"/>
                  </a:lnTo>
                  <a:lnTo>
                    <a:pt x="524294" y="115570"/>
                  </a:lnTo>
                  <a:lnTo>
                    <a:pt x="522808" y="115570"/>
                  </a:lnTo>
                  <a:lnTo>
                    <a:pt x="524903" y="112141"/>
                  </a:lnTo>
                  <a:lnTo>
                    <a:pt x="525272" y="112141"/>
                  </a:lnTo>
                  <a:lnTo>
                    <a:pt x="525272" y="30073"/>
                  </a:lnTo>
                  <a:lnTo>
                    <a:pt x="516293" y="29591"/>
                  </a:lnTo>
                  <a:lnTo>
                    <a:pt x="512699" y="29591"/>
                  </a:lnTo>
                  <a:lnTo>
                    <a:pt x="512699" y="113030"/>
                  </a:lnTo>
                  <a:lnTo>
                    <a:pt x="512495" y="115570"/>
                  </a:lnTo>
                  <a:lnTo>
                    <a:pt x="508444" y="115570"/>
                  </a:lnTo>
                  <a:lnTo>
                    <a:pt x="508596" y="112141"/>
                  </a:lnTo>
                  <a:lnTo>
                    <a:pt x="512546" y="112141"/>
                  </a:lnTo>
                  <a:lnTo>
                    <a:pt x="512699" y="113030"/>
                  </a:lnTo>
                  <a:lnTo>
                    <a:pt x="512699" y="29591"/>
                  </a:lnTo>
                  <a:lnTo>
                    <a:pt x="512432" y="29591"/>
                  </a:lnTo>
                  <a:lnTo>
                    <a:pt x="512432" y="111379"/>
                  </a:lnTo>
                  <a:lnTo>
                    <a:pt x="508622" y="111379"/>
                  </a:lnTo>
                  <a:lnTo>
                    <a:pt x="508711" y="109423"/>
                  </a:lnTo>
                  <a:lnTo>
                    <a:pt x="512127" y="109512"/>
                  </a:lnTo>
                  <a:lnTo>
                    <a:pt x="512432" y="111379"/>
                  </a:lnTo>
                  <a:lnTo>
                    <a:pt x="512432" y="29591"/>
                  </a:lnTo>
                  <a:lnTo>
                    <a:pt x="500341" y="29591"/>
                  </a:lnTo>
                  <a:lnTo>
                    <a:pt x="500341" y="111379"/>
                  </a:lnTo>
                  <a:lnTo>
                    <a:pt x="500341" y="112141"/>
                  </a:lnTo>
                  <a:lnTo>
                    <a:pt x="478599" y="112141"/>
                  </a:lnTo>
                  <a:lnTo>
                    <a:pt x="478599" y="124891"/>
                  </a:lnTo>
                  <a:lnTo>
                    <a:pt x="475678" y="124040"/>
                  </a:lnTo>
                  <a:lnTo>
                    <a:pt x="477393" y="121170"/>
                  </a:lnTo>
                  <a:lnTo>
                    <a:pt x="478599" y="124891"/>
                  </a:lnTo>
                  <a:lnTo>
                    <a:pt x="478599" y="112141"/>
                  </a:lnTo>
                  <a:lnTo>
                    <a:pt x="477634" y="112141"/>
                  </a:lnTo>
                  <a:lnTo>
                    <a:pt x="477634" y="115570"/>
                  </a:lnTo>
                  <a:lnTo>
                    <a:pt x="475449" y="116586"/>
                  </a:lnTo>
                  <a:lnTo>
                    <a:pt x="463067" y="116586"/>
                  </a:lnTo>
                  <a:lnTo>
                    <a:pt x="462927" y="115570"/>
                  </a:lnTo>
                  <a:lnTo>
                    <a:pt x="477634" y="115570"/>
                  </a:lnTo>
                  <a:lnTo>
                    <a:pt x="477634" y="112141"/>
                  </a:lnTo>
                  <a:lnTo>
                    <a:pt x="462470" y="112141"/>
                  </a:lnTo>
                  <a:lnTo>
                    <a:pt x="462368" y="111379"/>
                  </a:lnTo>
                  <a:lnTo>
                    <a:pt x="500341" y="111379"/>
                  </a:lnTo>
                  <a:lnTo>
                    <a:pt x="500341" y="29591"/>
                  </a:lnTo>
                  <a:lnTo>
                    <a:pt x="492239" y="29591"/>
                  </a:lnTo>
                  <a:lnTo>
                    <a:pt x="480275" y="27698"/>
                  </a:lnTo>
                  <a:lnTo>
                    <a:pt x="480288" y="27571"/>
                  </a:lnTo>
                  <a:lnTo>
                    <a:pt x="478853" y="22479"/>
                  </a:lnTo>
                  <a:lnTo>
                    <a:pt x="575894" y="22479"/>
                  </a:lnTo>
                  <a:lnTo>
                    <a:pt x="576008" y="23520"/>
                  </a:lnTo>
                  <a:lnTo>
                    <a:pt x="576008" y="21526"/>
                  </a:lnTo>
                  <a:lnTo>
                    <a:pt x="575830" y="21742"/>
                  </a:lnTo>
                  <a:lnTo>
                    <a:pt x="575843" y="21971"/>
                  </a:lnTo>
                  <a:lnTo>
                    <a:pt x="478713" y="21971"/>
                  </a:lnTo>
                  <a:lnTo>
                    <a:pt x="478091" y="21475"/>
                  </a:lnTo>
                  <a:lnTo>
                    <a:pt x="478091" y="29260"/>
                  </a:lnTo>
                  <a:lnTo>
                    <a:pt x="475691" y="30988"/>
                  </a:lnTo>
                  <a:lnTo>
                    <a:pt x="475475" y="30226"/>
                  </a:lnTo>
                  <a:lnTo>
                    <a:pt x="475437" y="30099"/>
                  </a:lnTo>
                  <a:lnTo>
                    <a:pt x="475094" y="28943"/>
                  </a:lnTo>
                  <a:lnTo>
                    <a:pt x="478091" y="29260"/>
                  </a:lnTo>
                  <a:lnTo>
                    <a:pt x="478091" y="21475"/>
                  </a:lnTo>
                  <a:lnTo>
                    <a:pt x="475145" y="19202"/>
                  </a:lnTo>
                  <a:lnTo>
                    <a:pt x="471843" y="16078"/>
                  </a:lnTo>
                  <a:lnTo>
                    <a:pt x="468071" y="13766"/>
                  </a:lnTo>
                  <a:lnTo>
                    <a:pt x="464312" y="14643"/>
                  </a:lnTo>
                  <a:lnTo>
                    <a:pt x="463003" y="15163"/>
                  </a:lnTo>
                  <a:lnTo>
                    <a:pt x="463003" y="28790"/>
                  </a:lnTo>
                  <a:lnTo>
                    <a:pt x="461518" y="29972"/>
                  </a:lnTo>
                  <a:lnTo>
                    <a:pt x="459384" y="28232"/>
                  </a:lnTo>
                  <a:lnTo>
                    <a:pt x="459384" y="115570"/>
                  </a:lnTo>
                  <a:lnTo>
                    <a:pt x="452386" y="115570"/>
                  </a:lnTo>
                  <a:lnTo>
                    <a:pt x="457682" y="112941"/>
                  </a:lnTo>
                  <a:lnTo>
                    <a:pt x="457796" y="112776"/>
                  </a:lnTo>
                  <a:lnTo>
                    <a:pt x="459384" y="115570"/>
                  </a:lnTo>
                  <a:lnTo>
                    <a:pt x="459384" y="28232"/>
                  </a:lnTo>
                  <a:lnTo>
                    <a:pt x="463003" y="28790"/>
                  </a:lnTo>
                  <a:lnTo>
                    <a:pt x="463003" y="15163"/>
                  </a:lnTo>
                  <a:lnTo>
                    <a:pt x="460552" y="16129"/>
                  </a:lnTo>
                  <a:lnTo>
                    <a:pt x="460565" y="15722"/>
                  </a:lnTo>
                  <a:lnTo>
                    <a:pt x="460692" y="14554"/>
                  </a:lnTo>
                  <a:lnTo>
                    <a:pt x="458622" y="10464"/>
                  </a:lnTo>
                  <a:lnTo>
                    <a:pt x="455041" y="14554"/>
                  </a:lnTo>
                  <a:lnTo>
                    <a:pt x="454431" y="13766"/>
                  </a:lnTo>
                  <a:lnTo>
                    <a:pt x="454431" y="17462"/>
                  </a:lnTo>
                  <a:lnTo>
                    <a:pt x="453085" y="16243"/>
                  </a:lnTo>
                  <a:lnTo>
                    <a:pt x="453631" y="15722"/>
                  </a:lnTo>
                  <a:lnTo>
                    <a:pt x="454431" y="17462"/>
                  </a:lnTo>
                  <a:lnTo>
                    <a:pt x="454431" y="13766"/>
                  </a:lnTo>
                  <a:lnTo>
                    <a:pt x="452894" y="11747"/>
                  </a:lnTo>
                  <a:lnTo>
                    <a:pt x="452894" y="107784"/>
                  </a:lnTo>
                  <a:lnTo>
                    <a:pt x="450151" y="109321"/>
                  </a:lnTo>
                  <a:lnTo>
                    <a:pt x="449668" y="105587"/>
                  </a:lnTo>
                  <a:lnTo>
                    <a:pt x="451091" y="106299"/>
                  </a:lnTo>
                  <a:lnTo>
                    <a:pt x="450926" y="106299"/>
                  </a:lnTo>
                  <a:lnTo>
                    <a:pt x="452894" y="107784"/>
                  </a:lnTo>
                  <a:lnTo>
                    <a:pt x="452894" y="11747"/>
                  </a:lnTo>
                  <a:lnTo>
                    <a:pt x="452780" y="11595"/>
                  </a:lnTo>
                  <a:lnTo>
                    <a:pt x="450684" y="11303"/>
                  </a:lnTo>
                  <a:lnTo>
                    <a:pt x="447408" y="11303"/>
                  </a:lnTo>
                  <a:lnTo>
                    <a:pt x="447408" y="111379"/>
                  </a:lnTo>
                  <a:lnTo>
                    <a:pt x="400481" y="111379"/>
                  </a:lnTo>
                  <a:lnTo>
                    <a:pt x="399694" y="111518"/>
                  </a:lnTo>
                  <a:lnTo>
                    <a:pt x="410032" y="106553"/>
                  </a:lnTo>
                  <a:lnTo>
                    <a:pt x="410400" y="106299"/>
                  </a:lnTo>
                  <a:lnTo>
                    <a:pt x="430085" y="91821"/>
                  </a:lnTo>
                  <a:lnTo>
                    <a:pt x="435521" y="98513"/>
                  </a:lnTo>
                  <a:lnTo>
                    <a:pt x="433349" y="98818"/>
                  </a:lnTo>
                  <a:lnTo>
                    <a:pt x="430758" y="98285"/>
                  </a:lnTo>
                  <a:lnTo>
                    <a:pt x="430542" y="101561"/>
                  </a:lnTo>
                  <a:lnTo>
                    <a:pt x="430453" y="102908"/>
                  </a:lnTo>
                  <a:lnTo>
                    <a:pt x="435914" y="103060"/>
                  </a:lnTo>
                  <a:lnTo>
                    <a:pt x="441299" y="103466"/>
                  </a:lnTo>
                  <a:lnTo>
                    <a:pt x="445782" y="106578"/>
                  </a:lnTo>
                  <a:lnTo>
                    <a:pt x="447408" y="111379"/>
                  </a:lnTo>
                  <a:lnTo>
                    <a:pt x="447408" y="11303"/>
                  </a:lnTo>
                  <a:lnTo>
                    <a:pt x="447217" y="11303"/>
                  </a:lnTo>
                  <a:lnTo>
                    <a:pt x="444817" y="13766"/>
                  </a:lnTo>
                  <a:lnTo>
                    <a:pt x="444817" y="103124"/>
                  </a:lnTo>
                  <a:lnTo>
                    <a:pt x="444309" y="103301"/>
                  </a:lnTo>
                  <a:lnTo>
                    <a:pt x="444131" y="102781"/>
                  </a:lnTo>
                  <a:lnTo>
                    <a:pt x="444817" y="103124"/>
                  </a:lnTo>
                  <a:lnTo>
                    <a:pt x="444817" y="13766"/>
                  </a:lnTo>
                  <a:lnTo>
                    <a:pt x="442747" y="13843"/>
                  </a:lnTo>
                  <a:lnTo>
                    <a:pt x="439826" y="12573"/>
                  </a:lnTo>
                  <a:lnTo>
                    <a:pt x="436918" y="21971"/>
                  </a:lnTo>
                  <a:lnTo>
                    <a:pt x="436765" y="21971"/>
                  </a:lnTo>
                  <a:lnTo>
                    <a:pt x="436765" y="22479"/>
                  </a:lnTo>
                  <a:lnTo>
                    <a:pt x="435864" y="25400"/>
                  </a:lnTo>
                  <a:lnTo>
                    <a:pt x="435787" y="25654"/>
                  </a:lnTo>
                  <a:lnTo>
                    <a:pt x="435711" y="25908"/>
                  </a:lnTo>
                  <a:lnTo>
                    <a:pt x="435584" y="26289"/>
                  </a:lnTo>
                  <a:lnTo>
                    <a:pt x="429056" y="23495"/>
                  </a:lnTo>
                  <a:lnTo>
                    <a:pt x="427482" y="23495"/>
                  </a:lnTo>
                  <a:lnTo>
                    <a:pt x="422554" y="24765"/>
                  </a:lnTo>
                  <a:lnTo>
                    <a:pt x="420408" y="22479"/>
                  </a:lnTo>
                  <a:lnTo>
                    <a:pt x="436765" y="22479"/>
                  </a:lnTo>
                  <a:lnTo>
                    <a:pt x="436765" y="21971"/>
                  </a:lnTo>
                  <a:lnTo>
                    <a:pt x="419912" y="21971"/>
                  </a:lnTo>
                  <a:lnTo>
                    <a:pt x="418680" y="20713"/>
                  </a:lnTo>
                  <a:lnTo>
                    <a:pt x="416915" y="21971"/>
                  </a:lnTo>
                  <a:lnTo>
                    <a:pt x="416204" y="21971"/>
                  </a:lnTo>
                  <a:lnTo>
                    <a:pt x="416204" y="22479"/>
                  </a:lnTo>
                  <a:lnTo>
                    <a:pt x="412813" y="24904"/>
                  </a:lnTo>
                  <a:lnTo>
                    <a:pt x="411594" y="22479"/>
                  </a:lnTo>
                  <a:lnTo>
                    <a:pt x="416204" y="22479"/>
                  </a:lnTo>
                  <a:lnTo>
                    <a:pt x="416204" y="21971"/>
                  </a:lnTo>
                  <a:lnTo>
                    <a:pt x="411340" y="21971"/>
                  </a:lnTo>
                  <a:lnTo>
                    <a:pt x="409562" y="18415"/>
                  </a:lnTo>
                  <a:lnTo>
                    <a:pt x="407784" y="16357"/>
                  </a:lnTo>
                  <a:lnTo>
                    <a:pt x="405726" y="15227"/>
                  </a:lnTo>
                  <a:lnTo>
                    <a:pt x="403313" y="15887"/>
                  </a:lnTo>
                  <a:lnTo>
                    <a:pt x="398487" y="15963"/>
                  </a:lnTo>
                  <a:lnTo>
                    <a:pt x="397484" y="14744"/>
                  </a:lnTo>
                  <a:lnTo>
                    <a:pt x="396392" y="14859"/>
                  </a:lnTo>
                  <a:lnTo>
                    <a:pt x="395249" y="15468"/>
                  </a:lnTo>
                  <a:lnTo>
                    <a:pt x="395109" y="16637"/>
                  </a:lnTo>
                  <a:lnTo>
                    <a:pt x="394423" y="16637"/>
                  </a:lnTo>
                  <a:lnTo>
                    <a:pt x="389382" y="18542"/>
                  </a:lnTo>
                  <a:lnTo>
                    <a:pt x="383679" y="14986"/>
                  </a:lnTo>
                  <a:lnTo>
                    <a:pt x="377990" y="16383"/>
                  </a:lnTo>
                  <a:lnTo>
                    <a:pt x="377939" y="106299"/>
                  </a:lnTo>
                  <a:lnTo>
                    <a:pt x="375678" y="106426"/>
                  </a:lnTo>
                  <a:lnTo>
                    <a:pt x="375615" y="106299"/>
                  </a:lnTo>
                  <a:lnTo>
                    <a:pt x="377939" y="106299"/>
                  </a:lnTo>
                  <a:lnTo>
                    <a:pt x="377939" y="16319"/>
                  </a:lnTo>
                  <a:lnTo>
                    <a:pt x="376948" y="15011"/>
                  </a:lnTo>
                  <a:lnTo>
                    <a:pt x="372884" y="14782"/>
                  </a:lnTo>
                  <a:lnTo>
                    <a:pt x="368808" y="14757"/>
                  </a:lnTo>
                  <a:lnTo>
                    <a:pt x="364769" y="13881"/>
                  </a:lnTo>
                  <a:lnTo>
                    <a:pt x="359968" y="14859"/>
                  </a:lnTo>
                  <a:lnTo>
                    <a:pt x="355765" y="19773"/>
                  </a:lnTo>
                  <a:lnTo>
                    <a:pt x="353695" y="19113"/>
                  </a:lnTo>
                  <a:lnTo>
                    <a:pt x="353822" y="17907"/>
                  </a:lnTo>
                  <a:lnTo>
                    <a:pt x="352767" y="18821"/>
                  </a:lnTo>
                  <a:lnTo>
                    <a:pt x="350558" y="18097"/>
                  </a:lnTo>
                  <a:lnTo>
                    <a:pt x="350316" y="17919"/>
                  </a:lnTo>
                  <a:lnTo>
                    <a:pt x="350316" y="20942"/>
                  </a:lnTo>
                  <a:lnTo>
                    <a:pt x="349123" y="21971"/>
                  </a:lnTo>
                  <a:lnTo>
                    <a:pt x="348526" y="21971"/>
                  </a:lnTo>
                  <a:lnTo>
                    <a:pt x="348526" y="22479"/>
                  </a:lnTo>
                  <a:lnTo>
                    <a:pt x="347789" y="23126"/>
                  </a:lnTo>
                  <a:lnTo>
                    <a:pt x="347522" y="22758"/>
                  </a:lnTo>
                  <a:lnTo>
                    <a:pt x="347827" y="22479"/>
                  </a:lnTo>
                  <a:lnTo>
                    <a:pt x="348526" y="22479"/>
                  </a:lnTo>
                  <a:lnTo>
                    <a:pt x="348526" y="21971"/>
                  </a:lnTo>
                  <a:lnTo>
                    <a:pt x="348386" y="21971"/>
                  </a:lnTo>
                  <a:lnTo>
                    <a:pt x="350278" y="20256"/>
                  </a:lnTo>
                  <a:lnTo>
                    <a:pt x="350316" y="20942"/>
                  </a:lnTo>
                  <a:lnTo>
                    <a:pt x="350316" y="17919"/>
                  </a:lnTo>
                  <a:lnTo>
                    <a:pt x="348551" y="16548"/>
                  </a:lnTo>
                  <a:lnTo>
                    <a:pt x="346671" y="15925"/>
                  </a:lnTo>
                  <a:lnTo>
                    <a:pt x="345414" y="19570"/>
                  </a:lnTo>
                  <a:lnTo>
                    <a:pt x="345363" y="20320"/>
                  </a:lnTo>
                  <a:lnTo>
                    <a:pt x="344246" y="20320"/>
                  </a:lnTo>
                  <a:lnTo>
                    <a:pt x="343814" y="20066"/>
                  </a:lnTo>
                  <a:lnTo>
                    <a:pt x="344246" y="20205"/>
                  </a:lnTo>
                  <a:lnTo>
                    <a:pt x="341922" y="16954"/>
                  </a:lnTo>
                  <a:lnTo>
                    <a:pt x="339115" y="15748"/>
                  </a:lnTo>
                  <a:lnTo>
                    <a:pt x="335889" y="16306"/>
                  </a:lnTo>
                  <a:lnTo>
                    <a:pt x="335927" y="16637"/>
                  </a:lnTo>
                  <a:lnTo>
                    <a:pt x="335280" y="16637"/>
                  </a:lnTo>
                  <a:lnTo>
                    <a:pt x="334340" y="17018"/>
                  </a:lnTo>
                  <a:lnTo>
                    <a:pt x="332460" y="19939"/>
                  </a:lnTo>
                  <a:lnTo>
                    <a:pt x="331914" y="17907"/>
                  </a:lnTo>
                  <a:lnTo>
                    <a:pt x="331812" y="17526"/>
                  </a:lnTo>
                  <a:lnTo>
                    <a:pt x="330085" y="11176"/>
                  </a:lnTo>
                  <a:lnTo>
                    <a:pt x="329984" y="10795"/>
                  </a:lnTo>
                  <a:lnTo>
                    <a:pt x="329907" y="10541"/>
                  </a:lnTo>
                  <a:lnTo>
                    <a:pt x="329463" y="10541"/>
                  </a:lnTo>
                  <a:lnTo>
                    <a:pt x="327431" y="11176"/>
                  </a:lnTo>
                  <a:lnTo>
                    <a:pt x="323570" y="11176"/>
                  </a:lnTo>
                  <a:lnTo>
                    <a:pt x="321119" y="8407"/>
                  </a:lnTo>
                  <a:lnTo>
                    <a:pt x="318262" y="8966"/>
                  </a:lnTo>
                  <a:lnTo>
                    <a:pt x="315455" y="9169"/>
                  </a:lnTo>
                  <a:lnTo>
                    <a:pt x="312661" y="10439"/>
                  </a:lnTo>
                  <a:lnTo>
                    <a:pt x="308940" y="8305"/>
                  </a:lnTo>
                  <a:lnTo>
                    <a:pt x="307251" y="13589"/>
                  </a:lnTo>
                  <a:lnTo>
                    <a:pt x="301066" y="11480"/>
                  </a:lnTo>
                  <a:lnTo>
                    <a:pt x="298526" y="10172"/>
                  </a:lnTo>
                  <a:lnTo>
                    <a:pt x="296595" y="11912"/>
                  </a:lnTo>
                  <a:lnTo>
                    <a:pt x="294868" y="14008"/>
                  </a:lnTo>
                  <a:lnTo>
                    <a:pt x="294716" y="14706"/>
                  </a:lnTo>
                  <a:lnTo>
                    <a:pt x="294741" y="16141"/>
                  </a:lnTo>
                  <a:lnTo>
                    <a:pt x="290957" y="19050"/>
                  </a:lnTo>
                  <a:lnTo>
                    <a:pt x="291236" y="19050"/>
                  </a:lnTo>
                  <a:lnTo>
                    <a:pt x="290474" y="21971"/>
                  </a:lnTo>
                  <a:lnTo>
                    <a:pt x="284873" y="21971"/>
                  </a:lnTo>
                  <a:lnTo>
                    <a:pt x="285267" y="22479"/>
                  </a:lnTo>
                  <a:lnTo>
                    <a:pt x="290334" y="22479"/>
                  </a:lnTo>
                  <a:lnTo>
                    <a:pt x="289572" y="25400"/>
                  </a:lnTo>
                  <a:lnTo>
                    <a:pt x="289496" y="25654"/>
                  </a:lnTo>
                  <a:lnTo>
                    <a:pt x="289433" y="25908"/>
                  </a:lnTo>
                  <a:lnTo>
                    <a:pt x="289331" y="26289"/>
                  </a:lnTo>
                  <a:lnTo>
                    <a:pt x="289229" y="26670"/>
                  </a:lnTo>
                  <a:lnTo>
                    <a:pt x="289166" y="26924"/>
                  </a:lnTo>
                  <a:lnTo>
                    <a:pt x="289102" y="27178"/>
                  </a:lnTo>
                  <a:lnTo>
                    <a:pt x="289026" y="27432"/>
                  </a:lnTo>
                  <a:lnTo>
                    <a:pt x="288455" y="26670"/>
                  </a:lnTo>
                  <a:lnTo>
                    <a:pt x="287324" y="25196"/>
                  </a:lnTo>
                  <a:lnTo>
                    <a:pt x="287324" y="115570"/>
                  </a:lnTo>
                  <a:lnTo>
                    <a:pt x="277901" y="115570"/>
                  </a:lnTo>
                  <a:lnTo>
                    <a:pt x="277571" y="115824"/>
                  </a:lnTo>
                  <a:lnTo>
                    <a:pt x="277596" y="115087"/>
                  </a:lnTo>
                  <a:lnTo>
                    <a:pt x="278180" y="113487"/>
                  </a:lnTo>
                  <a:lnTo>
                    <a:pt x="278536" y="112141"/>
                  </a:lnTo>
                  <a:lnTo>
                    <a:pt x="287096" y="112141"/>
                  </a:lnTo>
                  <a:lnTo>
                    <a:pt x="287324" y="115570"/>
                  </a:lnTo>
                  <a:lnTo>
                    <a:pt x="287324" y="25196"/>
                  </a:lnTo>
                  <a:lnTo>
                    <a:pt x="287058" y="24841"/>
                  </a:lnTo>
                  <a:lnTo>
                    <a:pt x="287058" y="111633"/>
                  </a:lnTo>
                  <a:lnTo>
                    <a:pt x="278676" y="111633"/>
                  </a:lnTo>
                  <a:lnTo>
                    <a:pt x="279031" y="110324"/>
                  </a:lnTo>
                  <a:lnTo>
                    <a:pt x="281622" y="110998"/>
                  </a:lnTo>
                  <a:lnTo>
                    <a:pt x="286994" y="110680"/>
                  </a:lnTo>
                  <a:lnTo>
                    <a:pt x="287058" y="111633"/>
                  </a:lnTo>
                  <a:lnTo>
                    <a:pt x="287058" y="24841"/>
                  </a:lnTo>
                  <a:lnTo>
                    <a:pt x="286981" y="110490"/>
                  </a:lnTo>
                  <a:lnTo>
                    <a:pt x="284099" y="110490"/>
                  </a:lnTo>
                  <a:lnTo>
                    <a:pt x="284492" y="110109"/>
                  </a:lnTo>
                  <a:lnTo>
                    <a:pt x="285559" y="109067"/>
                  </a:lnTo>
                  <a:lnTo>
                    <a:pt x="286867" y="108712"/>
                  </a:lnTo>
                  <a:lnTo>
                    <a:pt x="286981" y="110490"/>
                  </a:lnTo>
                  <a:lnTo>
                    <a:pt x="286981" y="24739"/>
                  </a:lnTo>
                  <a:lnTo>
                    <a:pt x="283324" y="19939"/>
                  </a:lnTo>
                  <a:lnTo>
                    <a:pt x="281216" y="20320"/>
                  </a:lnTo>
                  <a:lnTo>
                    <a:pt x="281825" y="20320"/>
                  </a:lnTo>
                  <a:lnTo>
                    <a:pt x="281190" y="21082"/>
                  </a:lnTo>
                  <a:lnTo>
                    <a:pt x="280174" y="21971"/>
                  </a:lnTo>
                  <a:lnTo>
                    <a:pt x="279603" y="21971"/>
                  </a:lnTo>
                  <a:lnTo>
                    <a:pt x="279603" y="22479"/>
                  </a:lnTo>
                  <a:lnTo>
                    <a:pt x="276479" y="25247"/>
                  </a:lnTo>
                  <a:lnTo>
                    <a:pt x="276479" y="111315"/>
                  </a:lnTo>
                  <a:lnTo>
                    <a:pt x="276466" y="111633"/>
                  </a:lnTo>
                  <a:lnTo>
                    <a:pt x="276440" y="112141"/>
                  </a:lnTo>
                  <a:lnTo>
                    <a:pt x="251320" y="112141"/>
                  </a:lnTo>
                  <a:lnTo>
                    <a:pt x="251320" y="116078"/>
                  </a:lnTo>
                  <a:lnTo>
                    <a:pt x="250291" y="116078"/>
                  </a:lnTo>
                  <a:lnTo>
                    <a:pt x="251282" y="116027"/>
                  </a:lnTo>
                  <a:lnTo>
                    <a:pt x="251320" y="112141"/>
                  </a:lnTo>
                  <a:lnTo>
                    <a:pt x="242582" y="112141"/>
                  </a:lnTo>
                  <a:lnTo>
                    <a:pt x="242582" y="115938"/>
                  </a:lnTo>
                  <a:lnTo>
                    <a:pt x="242354" y="116078"/>
                  </a:lnTo>
                  <a:lnTo>
                    <a:pt x="241566" y="116078"/>
                  </a:lnTo>
                  <a:lnTo>
                    <a:pt x="241376" y="115570"/>
                  </a:lnTo>
                  <a:lnTo>
                    <a:pt x="241554" y="115570"/>
                  </a:lnTo>
                  <a:lnTo>
                    <a:pt x="242582" y="115938"/>
                  </a:lnTo>
                  <a:lnTo>
                    <a:pt x="242582" y="112141"/>
                  </a:lnTo>
                  <a:lnTo>
                    <a:pt x="240093" y="112141"/>
                  </a:lnTo>
                  <a:lnTo>
                    <a:pt x="239903" y="111633"/>
                  </a:lnTo>
                  <a:lnTo>
                    <a:pt x="276466" y="111633"/>
                  </a:lnTo>
                  <a:lnTo>
                    <a:pt x="276466" y="111379"/>
                  </a:lnTo>
                  <a:lnTo>
                    <a:pt x="275374" y="111379"/>
                  </a:lnTo>
                  <a:lnTo>
                    <a:pt x="276479" y="111315"/>
                  </a:lnTo>
                  <a:lnTo>
                    <a:pt x="276479" y="25247"/>
                  </a:lnTo>
                  <a:lnTo>
                    <a:pt x="275285" y="26289"/>
                  </a:lnTo>
                  <a:lnTo>
                    <a:pt x="273494" y="26289"/>
                  </a:lnTo>
                  <a:lnTo>
                    <a:pt x="269608" y="26555"/>
                  </a:lnTo>
                  <a:lnTo>
                    <a:pt x="264261" y="23495"/>
                  </a:lnTo>
                  <a:lnTo>
                    <a:pt x="263055" y="22479"/>
                  </a:lnTo>
                  <a:lnTo>
                    <a:pt x="279603" y="22479"/>
                  </a:lnTo>
                  <a:lnTo>
                    <a:pt x="279603" y="21971"/>
                  </a:lnTo>
                  <a:lnTo>
                    <a:pt x="262483" y="21971"/>
                  </a:lnTo>
                  <a:lnTo>
                    <a:pt x="261505" y="21082"/>
                  </a:lnTo>
                  <a:lnTo>
                    <a:pt x="259257" y="19050"/>
                  </a:lnTo>
                  <a:lnTo>
                    <a:pt x="258025" y="17907"/>
                  </a:lnTo>
                  <a:lnTo>
                    <a:pt x="255371" y="15367"/>
                  </a:lnTo>
                  <a:lnTo>
                    <a:pt x="251548" y="13843"/>
                  </a:lnTo>
                  <a:lnTo>
                    <a:pt x="251142" y="13843"/>
                  </a:lnTo>
                  <a:lnTo>
                    <a:pt x="245783" y="21082"/>
                  </a:lnTo>
                  <a:lnTo>
                    <a:pt x="243522" y="17018"/>
                  </a:lnTo>
                  <a:lnTo>
                    <a:pt x="244017" y="17018"/>
                  </a:lnTo>
                  <a:lnTo>
                    <a:pt x="242303" y="16637"/>
                  </a:lnTo>
                  <a:lnTo>
                    <a:pt x="240588" y="16268"/>
                  </a:lnTo>
                  <a:lnTo>
                    <a:pt x="240436" y="16129"/>
                  </a:lnTo>
                  <a:lnTo>
                    <a:pt x="236905" y="14363"/>
                  </a:lnTo>
                  <a:lnTo>
                    <a:pt x="233184" y="12827"/>
                  </a:lnTo>
                  <a:lnTo>
                    <a:pt x="229196" y="13665"/>
                  </a:lnTo>
                  <a:lnTo>
                    <a:pt x="226656" y="13525"/>
                  </a:lnTo>
                  <a:lnTo>
                    <a:pt x="226656" y="116078"/>
                  </a:lnTo>
                  <a:lnTo>
                    <a:pt x="221145" y="116078"/>
                  </a:lnTo>
                  <a:lnTo>
                    <a:pt x="226656" y="116078"/>
                  </a:lnTo>
                  <a:lnTo>
                    <a:pt x="226656" y="13525"/>
                  </a:lnTo>
                  <a:lnTo>
                    <a:pt x="224320" y="13385"/>
                  </a:lnTo>
                  <a:lnTo>
                    <a:pt x="222872" y="14732"/>
                  </a:lnTo>
                  <a:lnTo>
                    <a:pt x="222872" y="28956"/>
                  </a:lnTo>
                  <a:lnTo>
                    <a:pt x="221195" y="29464"/>
                  </a:lnTo>
                  <a:lnTo>
                    <a:pt x="220726" y="28702"/>
                  </a:lnTo>
                  <a:lnTo>
                    <a:pt x="220726" y="116078"/>
                  </a:lnTo>
                  <a:lnTo>
                    <a:pt x="220027" y="116078"/>
                  </a:lnTo>
                  <a:lnTo>
                    <a:pt x="220687" y="115481"/>
                  </a:lnTo>
                  <a:lnTo>
                    <a:pt x="220726" y="116078"/>
                  </a:lnTo>
                  <a:lnTo>
                    <a:pt x="220726" y="28702"/>
                  </a:lnTo>
                  <a:lnTo>
                    <a:pt x="220573" y="28448"/>
                  </a:lnTo>
                  <a:lnTo>
                    <a:pt x="222097" y="29057"/>
                  </a:lnTo>
                  <a:lnTo>
                    <a:pt x="222872" y="28956"/>
                  </a:lnTo>
                  <a:lnTo>
                    <a:pt x="222872" y="14732"/>
                  </a:lnTo>
                  <a:lnTo>
                    <a:pt x="219786" y="17564"/>
                  </a:lnTo>
                  <a:lnTo>
                    <a:pt x="214807" y="15887"/>
                  </a:lnTo>
                  <a:lnTo>
                    <a:pt x="211823" y="14312"/>
                  </a:lnTo>
                  <a:lnTo>
                    <a:pt x="206857" y="18135"/>
                  </a:lnTo>
                  <a:lnTo>
                    <a:pt x="204622" y="18580"/>
                  </a:lnTo>
                  <a:lnTo>
                    <a:pt x="202171" y="17653"/>
                  </a:lnTo>
                  <a:lnTo>
                    <a:pt x="200240" y="20116"/>
                  </a:lnTo>
                  <a:lnTo>
                    <a:pt x="199110" y="20218"/>
                  </a:lnTo>
                  <a:lnTo>
                    <a:pt x="197904" y="20612"/>
                  </a:lnTo>
                  <a:lnTo>
                    <a:pt x="197726" y="20218"/>
                  </a:lnTo>
                  <a:lnTo>
                    <a:pt x="197116" y="18884"/>
                  </a:lnTo>
                  <a:lnTo>
                    <a:pt x="190741" y="20167"/>
                  </a:lnTo>
                  <a:lnTo>
                    <a:pt x="190309" y="20116"/>
                  </a:lnTo>
                  <a:lnTo>
                    <a:pt x="189445" y="19304"/>
                  </a:lnTo>
                  <a:lnTo>
                    <a:pt x="188976" y="19926"/>
                  </a:lnTo>
                  <a:lnTo>
                    <a:pt x="184188" y="19240"/>
                  </a:lnTo>
                  <a:lnTo>
                    <a:pt x="184188" y="26238"/>
                  </a:lnTo>
                  <a:lnTo>
                    <a:pt x="183464" y="27178"/>
                  </a:lnTo>
                  <a:lnTo>
                    <a:pt x="182511" y="26441"/>
                  </a:lnTo>
                  <a:lnTo>
                    <a:pt x="184188" y="26238"/>
                  </a:lnTo>
                  <a:lnTo>
                    <a:pt x="184188" y="19240"/>
                  </a:lnTo>
                  <a:lnTo>
                    <a:pt x="178562" y="22479"/>
                  </a:lnTo>
                  <a:lnTo>
                    <a:pt x="177546" y="22479"/>
                  </a:lnTo>
                  <a:lnTo>
                    <a:pt x="178015" y="22860"/>
                  </a:lnTo>
                  <a:lnTo>
                    <a:pt x="168338" y="22999"/>
                  </a:lnTo>
                  <a:lnTo>
                    <a:pt x="168490" y="22885"/>
                  </a:lnTo>
                  <a:lnTo>
                    <a:pt x="163360" y="19773"/>
                  </a:lnTo>
                  <a:lnTo>
                    <a:pt x="158978" y="23114"/>
                  </a:lnTo>
                  <a:lnTo>
                    <a:pt x="158216" y="23126"/>
                  </a:lnTo>
                  <a:lnTo>
                    <a:pt x="158216" y="23495"/>
                  </a:lnTo>
                  <a:lnTo>
                    <a:pt x="154038" y="25158"/>
                  </a:lnTo>
                  <a:lnTo>
                    <a:pt x="151384" y="24587"/>
                  </a:lnTo>
                  <a:lnTo>
                    <a:pt x="150596" y="23495"/>
                  </a:lnTo>
                  <a:lnTo>
                    <a:pt x="158216" y="23495"/>
                  </a:lnTo>
                  <a:lnTo>
                    <a:pt x="158216" y="23126"/>
                  </a:lnTo>
                  <a:lnTo>
                    <a:pt x="150418" y="23241"/>
                  </a:lnTo>
                  <a:lnTo>
                    <a:pt x="149110" y="21386"/>
                  </a:lnTo>
                  <a:lnTo>
                    <a:pt x="146151" y="22923"/>
                  </a:lnTo>
                  <a:lnTo>
                    <a:pt x="144627" y="19748"/>
                  </a:lnTo>
                  <a:lnTo>
                    <a:pt x="142989" y="21170"/>
                  </a:lnTo>
                  <a:lnTo>
                    <a:pt x="141351" y="22669"/>
                  </a:lnTo>
                  <a:lnTo>
                    <a:pt x="141173" y="22669"/>
                  </a:lnTo>
                  <a:lnTo>
                    <a:pt x="138328" y="22453"/>
                  </a:lnTo>
                  <a:lnTo>
                    <a:pt x="135801" y="18745"/>
                  </a:lnTo>
                  <a:lnTo>
                    <a:pt x="132168" y="20154"/>
                  </a:lnTo>
                  <a:lnTo>
                    <a:pt x="133184" y="23469"/>
                  </a:lnTo>
                  <a:lnTo>
                    <a:pt x="130390" y="23495"/>
                  </a:lnTo>
                  <a:lnTo>
                    <a:pt x="133197" y="23495"/>
                  </a:lnTo>
                  <a:lnTo>
                    <a:pt x="134213" y="26746"/>
                  </a:lnTo>
                  <a:lnTo>
                    <a:pt x="138010" y="24955"/>
                  </a:lnTo>
                  <a:lnTo>
                    <a:pt x="141401" y="24701"/>
                  </a:lnTo>
                  <a:lnTo>
                    <a:pt x="143776" y="26466"/>
                  </a:lnTo>
                  <a:lnTo>
                    <a:pt x="140931" y="27635"/>
                  </a:lnTo>
                  <a:lnTo>
                    <a:pt x="141135" y="29159"/>
                  </a:lnTo>
                  <a:lnTo>
                    <a:pt x="137109" y="30099"/>
                  </a:lnTo>
                  <a:lnTo>
                    <a:pt x="133705" y="29210"/>
                  </a:lnTo>
                  <a:lnTo>
                    <a:pt x="132562" y="28194"/>
                  </a:lnTo>
                  <a:lnTo>
                    <a:pt x="131114" y="26924"/>
                  </a:lnTo>
                  <a:lnTo>
                    <a:pt x="124764" y="21336"/>
                  </a:lnTo>
                  <a:lnTo>
                    <a:pt x="124574" y="21158"/>
                  </a:lnTo>
                  <a:lnTo>
                    <a:pt x="124574" y="110883"/>
                  </a:lnTo>
                  <a:lnTo>
                    <a:pt x="123990" y="111734"/>
                  </a:lnTo>
                  <a:lnTo>
                    <a:pt x="123621" y="111455"/>
                  </a:lnTo>
                  <a:lnTo>
                    <a:pt x="124282" y="110807"/>
                  </a:lnTo>
                  <a:lnTo>
                    <a:pt x="124574" y="110883"/>
                  </a:lnTo>
                  <a:lnTo>
                    <a:pt x="124574" y="21158"/>
                  </a:lnTo>
                  <a:lnTo>
                    <a:pt x="119278" y="16129"/>
                  </a:lnTo>
                  <a:lnTo>
                    <a:pt x="109943" y="26924"/>
                  </a:lnTo>
                  <a:lnTo>
                    <a:pt x="106730" y="26454"/>
                  </a:lnTo>
                  <a:lnTo>
                    <a:pt x="106730" y="107099"/>
                  </a:lnTo>
                  <a:lnTo>
                    <a:pt x="105638" y="106832"/>
                  </a:lnTo>
                  <a:lnTo>
                    <a:pt x="106184" y="105791"/>
                  </a:lnTo>
                  <a:lnTo>
                    <a:pt x="106730" y="107099"/>
                  </a:lnTo>
                  <a:lnTo>
                    <a:pt x="106730" y="26454"/>
                  </a:lnTo>
                  <a:lnTo>
                    <a:pt x="105638" y="26289"/>
                  </a:lnTo>
                  <a:lnTo>
                    <a:pt x="104990" y="26289"/>
                  </a:lnTo>
                  <a:lnTo>
                    <a:pt x="100393" y="23495"/>
                  </a:lnTo>
                  <a:lnTo>
                    <a:pt x="99936" y="23495"/>
                  </a:lnTo>
                  <a:lnTo>
                    <a:pt x="98628" y="21717"/>
                  </a:lnTo>
                  <a:lnTo>
                    <a:pt x="98323" y="21717"/>
                  </a:lnTo>
                  <a:lnTo>
                    <a:pt x="97917" y="21971"/>
                  </a:lnTo>
                  <a:lnTo>
                    <a:pt x="97205" y="22479"/>
                  </a:lnTo>
                  <a:lnTo>
                    <a:pt x="89408" y="26238"/>
                  </a:lnTo>
                  <a:lnTo>
                    <a:pt x="89408" y="119443"/>
                  </a:lnTo>
                  <a:lnTo>
                    <a:pt x="86144" y="119443"/>
                  </a:lnTo>
                  <a:lnTo>
                    <a:pt x="85902" y="119570"/>
                  </a:lnTo>
                  <a:lnTo>
                    <a:pt x="86271" y="118808"/>
                  </a:lnTo>
                  <a:lnTo>
                    <a:pt x="88379" y="115697"/>
                  </a:lnTo>
                  <a:lnTo>
                    <a:pt x="89408" y="119443"/>
                  </a:lnTo>
                  <a:lnTo>
                    <a:pt x="89408" y="26238"/>
                  </a:lnTo>
                  <a:lnTo>
                    <a:pt x="88506" y="26670"/>
                  </a:lnTo>
                  <a:lnTo>
                    <a:pt x="80187" y="28194"/>
                  </a:lnTo>
                  <a:lnTo>
                    <a:pt x="71742" y="27940"/>
                  </a:lnTo>
                  <a:lnTo>
                    <a:pt x="63246" y="26924"/>
                  </a:lnTo>
                  <a:lnTo>
                    <a:pt x="61595" y="21831"/>
                  </a:lnTo>
                  <a:lnTo>
                    <a:pt x="61506" y="21577"/>
                  </a:lnTo>
                  <a:lnTo>
                    <a:pt x="64185" y="21831"/>
                  </a:lnTo>
                  <a:lnTo>
                    <a:pt x="69557" y="25285"/>
                  </a:lnTo>
                  <a:lnTo>
                    <a:pt x="72428" y="25069"/>
                  </a:lnTo>
                  <a:lnTo>
                    <a:pt x="75120" y="21577"/>
                  </a:lnTo>
                  <a:lnTo>
                    <a:pt x="75336" y="21285"/>
                  </a:lnTo>
                  <a:lnTo>
                    <a:pt x="67843" y="18491"/>
                  </a:lnTo>
                  <a:lnTo>
                    <a:pt x="62801" y="18491"/>
                  </a:lnTo>
                  <a:lnTo>
                    <a:pt x="59283" y="19291"/>
                  </a:lnTo>
                  <a:lnTo>
                    <a:pt x="55270" y="19443"/>
                  </a:lnTo>
                  <a:lnTo>
                    <a:pt x="51981" y="23050"/>
                  </a:lnTo>
                  <a:lnTo>
                    <a:pt x="51955" y="24142"/>
                  </a:lnTo>
                  <a:lnTo>
                    <a:pt x="51777" y="24650"/>
                  </a:lnTo>
                  <a:lnTo>
                    <a:pt x="51892" y="24790"/>
                  </a:lnTo>
                  <a:lnTo>
                    <a:pt x="49377" y="27432"/>
                  </a:lnTo>
                  <a:lnTo>
                    <a:pt x="48755" y="30988"/>
                  </a:lnTo>
                  <a:lnTo>
                    <a:pt x="48679" y="31369"/>
                  </a:lnTo>
                  <a:lnTo>
                    <a:pt x="48615" y="31750"/>
                  </a:lnTo>
                  <a:lnTo>
                    <a:pt x="48552" y="32131"/>
                  </a:lnTo>
                  <a:lnTo>
                    <a:pt x="48463" y="32639"/>
                  </a:lnTo>
                  <a:lnTo>
                    <a:pt x="48361" y="33147"/>
                  </a:lnTo>
                  <a:lnTo>
                    <a:pt x="44577" y="32131"/>
                  </a:lnTo>
                  <a:lnTo>
                    <a:pt x="43967" y="32131"/>
                  </a:lnTo>
                  <a:lnTo>
                    <a:pt x="44107" y="31940"/>
                  </a:lnTo>
                  <a:lnTo>
                    <a:pt x="43522" y="32131"/>
                  </a:lnTo>
                  <a:lnTo>
                    <a:pt x="43243" y="32131"/>
                  </a:lnTo>
                  <a:lnTo>
                    <a:pt x="40322" y="32562"/>
                  </a:lnTo>
                  <a:lnTo>
                    <a:pt x="35458" y="28714"/>
                  </a:lnTo>
                  <a:lnTo>
                    <a:pt x="35941" y="38620"/>
                  </a:lnTo>
                  <a:lnTo>
                    <a:pt x="33540" y="38354"/>
                  </a:lnTo>
                  <a:lnTo>
                    <a:pt x="31788" y="36830"/>
                  </a:lnTo>
                  <a:lnTo>
                    <a:pt x="26682" y="31369"/>
                  </a:lnTo>
                  <a:lnTo>
                    <a:pt x="22682" y="30226"/>
                  </a:lnTo>
                  <a:lnTo>
                    <a:pt x="16586" y="36449"/>
                  </a:lnTo>
                  <a:lnTo>
                    <a:pt x="9753" y="41694"/>
                  </a:lnTo>
                  <a:lnTo>
                    <a:pt x="9753" y="52920"/>
                  </a:lnTo>
                  <a:lnTo>
                    <a:pt x="9626" y="52984"/>
                  </a:lnTo>
                  <a:lnTo>
                    <a:pt x="9144" y="52552"/>
                  </a:lnTo>
                  <a:lnTo>
                    <a:pt x="9753" y="52920"/>
                  </a:lnTo>
                  <a:lnTo>
                    <a:pt x="9753" y="41694"/>
                  </a:lnTo>
                  <a:lnTo>
                    <a:pt x="9563" y="41833"/>
                  </a:lnTo>
                  <a:lnTo>
                    <a:pt x="9563" y="51460"/>
                  </a:lnTo>
                  <a:lnTo>
                    <a:pt x="9436" y="51562"/>
                  </a:lnTo>
                  <a:lnTo>
                    <a:pt x="9499" y="51308"/>
                  </a:lnTo>
                  <a:lnTo>
                    <a:pt x="9563" y="51460"/>
                  </a:lnTo>
                  <a:lnTo>
                    <a:pt x="9563" y="41833"/>
                  </a:lnTo>
                  <a:lnTo>
                    <a:pt x="3492" y="46482"/>
                  </a:lnTo>
                  <a:lnTo>
                    <a:pt x="0" y="48387"/>
                  </a:lnTo>
                  <a:lnTo>
                    <a:pt x="901" y="50292"/>
                  </a:lnTo>
                  <a:lnTo>
                    <a:pt x="889" y="51562"/>
                  </a:lnTo>
                  <a:lnTo>
                    <a:pt x="977" y="51689"/>
                  </a:lnTo>
                  <a:lnTo>
                    <a:pt x="3124" y="55257"/>
                  </a:lnTo>
                  <a:lnTo>
                    <a:pt x="7620" y="55143"/>
                  </a:lnTo>
                  <a:lnTo>
                    <a:pt x="8737" y="60706"/>
                  </a:lnTo>
                  <a:lnTo>
                    <a:pt x="8318" y="75184"/>
                  </a:lnTo>
                  <a:lnTo>
                    <a:pt x="8597" y="75692"/>
                  </a:lnTo>
                  <a:lnTo>
                    <a:pt x="18999" y="81280"/>
                  </a:lnTo>
                  <a:lnTo>
                    <a:pt x="19304" y="81534"/>
                  </a:lnTo>
                  <a:lnTo>
                    <a:pt x="18961" y="89408"/>
                  </a:lnTo>
                  <a:lnTo>
                    <a:pt x="18859" y="91821"/>
                  </a:lnTo>
                  <a:lnTo>
                    <a:pt x="18796" y="93218"/>
                  </a:lnTo>
                  <a:lnTo>
                    <a:pt x="25730" y="89408"/>
                  </a:lnTo>
                  <a:lnTo>
                    <a:pt x="31724" y="92710"/>
                  </a:lnTo>
                  <a:lnTo>
                    <a:pt x="31940" y="94869"/>
                  </a:lnTo>
                  <a:lnTo>
                    <a:pt x="35153" y="103632"/>
                  </a:lnTo>
                  <a:lnTo>
                    <a:pt x="35039" y="105283"/>
                  </a:lnTo>
                  <a:lnTo>
                    <a:pt x="33794" y="111379"/>
                  </a:lnTo>
                  <a:lnTo>
                    <a:pt x="33743" y="111633"/>
                  </a:lnTo>
                  <a:lnTo>
                    <a:pt x="33642" y="112141"/>
                  </a:lnTo>
                  <a:lnTo>
                    <a:pt x="33528" y="112649"/>
                  </a:lnTo>
                  <a:lnTo>
                    <a:pt x="37807" y="118745"/>
                  </a:lnTo>
                  <a:lnTo>
                    <a:pt x="41122" y="118745"/>
                  </a:lnTo>
                  <a:lnTo>
                    <a:pt x="42735" y="125730"/>
                  </a:lnTo>
                  <a:lnTo>
                    <a:pt x="47193" y="122809"/>
                  </a:lnTo>
                  <a:lnTo>
                    <a:pt x="46837" y="120777"/>
                  </a:lnTo>
                  <a:lnTo>
                    <a:pt x="46723" y="120142"/>
                  </a:lnTo>
                  <a:lnTo>
                    <a:pt x="46621" y="119634"/>
                  </a:lnTo>
                  <a:lnTo>
                    <a:pt x="44589" y="116586"/>
                  </a:lnTo>
                  <a:lnTo>
                    <a:pt x="44856" y="116586"/>
                  </a:lnTo>
                  <a:lnTo>
                    <a:pt x="45669" y="114300"/>
                  </a:lnTo>
                  <a:lnTo>
                    <a:pt x="48691" y="114808"/>
                  </a:lnTo>
                  <a:lnTo>
                    <a:pt x="50685" y="117729"/>
                  </a:lnTo>
                  <a:lnTo>
                    <a:pt x="51193" y="118364"/>
                  </a:lnTo>
                  <a:lnTo>
                    <a:pt x="53378" y="120650"/>
                  </a:lnTo>
                  <a:lnTo>
                    <a:pt x="57454" y="118745"/>
                  </a:lnTo>
                  <a:lnTo>
                    <a:pt x="57073" y="118745"/>
                  </a:lnTo>
                  <a:lnTo>
                    <a:pt x="59118" y="116916"/>
                  </a:lnTo>
                  <a:lnTo>
                    <a:pt x="58775" y="116916"/>
                  </a:lnTo>
                  <a:lnTo>
                    <a:pt x="61772" y="116179"/>
                  </a:lnTo>
                  <a:lnTo>
                    <a:pt x="64477" y="116916"/>
                  </a:lnTo>
                  <a:lnTo>
                    <a:pt x="67094" y="122656"/>
                  </a:lnTo>
                  <a:lnTo>
                    <a:pt x="73774" y="117068"/>
                  </a:lnTo>
                  <a:lnTo>
                    <a:pt x="77000" y="121208"/>
                  </a:lnTo>
                  <a:lnTo>
                    <a:pt x="80619" y="123329"/>
                  </a:lnTo>
                  <a:lnTo>
                    <a:pt x="82461" y="124993"/>
                  </a:lnTo>
                  <a:lnTo>
                    <a:pt x="82461" y="127901"/>
                  </a:lnTo>
                  <a:lnTo>
                    <a:pt x="85496" y="127901"/>
                  </a:lnTo>
                  <a:lnTo>
                    <a:pt x="88163" y="129273"/>
                  </a:lnTo>
                  <a:lnTo>
                    <a:pt x="90817" y="129616"/>
                  </a:lnTo>
                  <a:lnTo>
                    <a:pt x="93141" y="127901"/>
                  </a:lnTo>
                  <a:lnTo>
                    <a:pt x="93294" y="127901"/>
                  </a:lnTo>
                  <a:lnTo>
                    <a:pt x="94818" y="124993"/>
                  </a:lnTo>
                  <a:lnTo>
                    <a:pt x="94894" y="124841"/>
                  </a:lnTo>
                  <a:lnTo>
                    <a:pt x="98107" y="126847"/>
                  </a:lnTo>
                  <a:lnTo>
                    <a:pt x="99110" y="124993"/>
                  </a:lnTo>
                  <a:lnTo>
                    <a:pt x="99199" y="124841"/>
                  </a:lnTo>
                  <a:lnTo>
                    <a:pt x="103085" y="117678"/>
                  </a:lnTo>
                  <a:lnTo>
                    <a:pt x="107111" y="119443"/>
                  </a:lnTo>
                  <a:lnTo>
                    <a:pt x="114515" y="124523"/>
                  </a:lnTo>
                  <a:lnTo>
                    <a:pt x="117614" y="122897"/>
                  </a:lnTo>
                  <a:lnTo>
                    <a:pt x="116166" y="117678"/>
                  </a:lnTo>
                  <a:lnTo>
                    <a:pt x="116001" y="117081"/>
                  </a:lnTo>
                  <a:lnTo>
                    <a:pt x="117513" y="116065"/>
                  </a:lnTo>
                  <a:lnTo>
                    <a:pt x="119672" y="117309"/>
                  </a:lnTo>
                  <a:lnTo>
                    <a:pt x="120624" y="114414"/>
                  </a:lnTo>
                  <a:lnTo>
                    <a:pt x="129514" y="114376"/>
                  </a:lnTo>
                  <a:lnTo>
                    <a:pt x="131889" y="117754"/>
                  </a:lnTo>
                  <a:lnTo>
                    <a:pt x="133845" y="114896"/>
                  </a:lnTo>
                  <a:lnTo>
                    <a:pt x="133692" y="115912"/>
                  </a:lnTo>
                  <a:lnTo>
                    <a:pt x="133324" y="118833"/>
                  </a:lnTo>
                  <a:lnTo>
                    <a:pt x="135890" y="122313"/>
                  </a:lnTo>
                  <a:lnTo>
                    <a:pt x="136232" y="119316"/>
                  </a:lnTo>
                  <a:lnTo>
                    <a:pt x="136664" y="116598"/>
                  </a:lnTo>
                  <a:lnTo>
                    <a:pt x="134594" y="113792"/>
                  </a:lnTo>
                  <a:lnTo>
                    <a:pt x="135788" y="112052"/>
                  </a:lnTo>
                  <a:lnTo>
                    <a:pt x="138201" y="116611"/>
                  </a:lnTo>
                  <a:lnTo>
                    <a:pt x="138239" y="118452"/>
                  </a:lnTo>
                  <a:lnTo>
                    <a:pt x="138506" y="120129"/>
                  </a:lnTo>
                  <a:lnTo>
                    <a:pt x="139776" y="121119"/>
                  </a:lnTo>
                  <a:lnTo>
                    <a:pt x="141325" y="124752"/>
                  </a:lnTo>
                  <a:lnTo>
                    <a:pt x="142887" y="113741"/>
                  </a:lnTo>
                  <a:lnTo>
                    <a:pt x="144424" y="121132"/>
                  </a:lnTo>
                  <a:lnTo>
                    <a:pt x="146151" y="123304"/>
                  </a:lnTo>
                  <a:lnTo>
                    <a:pt x="150685" y="124167"/>
                  </a:lnTo>
                  <a:lnTo>
                    <a:pt x="151218" y="118313"/>
                  </a:lnTo>
                  <a:lnTo>
                    <a:pt x="152082" y="116890"/>
                  </a:lnTo>
                  <a:lnTo>
                    <a:pt x="151803" y="118833"/>
                  </a:lnTo>
                  <a:lnTo>
                    <a:pt x="159270" y="116967"/>
                  </a:lnTo>
                  <a:lnTo>
                    <a:pt x="155702" y="123317"/>
                  </a:lnTo>
                  <a:lnTo>
                    <a:pt x="156413" y="125044"/>
                  </a:lnTo>
                  <a:lnTo>
                    <a:pt x="157594" y="125425"/>
                  </a:lnTo>
                  <a:lnTo>
                    <a:pt x="158889" y="125488"/>
                  </a:lnTo>
                  <a:lnTo>
                    <a:pt x="161036" y="123304"/>
                  </a:lnTo>
                  <a:lnTo>
                    <a:pt x="163169" y="128790"/>
                  </a:lnTo>
                  <a:lnTo>
                    <a:pt x="165315" y="125526"/>
                  </a:lnTo>
                  <a:lnTo>
                    <a:pt x="166116" y="125501"/>
                  </a:lnTo>
                  <a:lnTo>
                    <a:pt x="166916" y="125539"/>
                  </a:lnTo>
                  <a:lnTo>
                    <a:pt x="171691" y="124498"/>
                  </a:lnTo>
                  <a:lnTo>
                    <a:pt x="176809" y="127927"/>
                  </a:lnTo>
                  <a:lnTo>
                    <a:pt x="181279" y="123367"/>
                  </a:lnTo>
                  <a:lnTo>
                    <a:pt x="181495" y="122707"/>
                  </a:lnTo>
                  <a:lnTo>
                    <a:pt x="181521" y="122047"/>
                  </a:lnTo>
                  <a:lnTo>
                    <a:pt x="181406" y="121373"/>
                  </a:lnTo>
                  <a:lnTo>
                    <a:pt x="182499" y="118287"/>
                  </a:lnTo>
                  <a:lnTo>
                    <a:pt x="186042" y="117170"/>
                  </a:lnTo>
                  <a:lnTo>
                    <a:pt x="185077" y="112522"/>
                  </a:lnTo>
                  <a:lnTo>
                    <a:pt x="186334" y="112522"/>
                  </a:lnTo>
                  <a:lnTo>
                    <a:pt x="188874" y="112649"/>
                  </a:lnTo>
                  <a:lnTo>
                    <a:pt x="187680" y="121767"/>
                  </a:lnTo>
                  <a:lnTo>
                    <a:pt x="190881" y="119430"/>
                  </a:lnTo>
                  <a:lnTo>
                    <a:pt x="190881" y="119824"/>
                  </a:lnTo>
                  <a:lnTo>
                    <a:pt x="192290" y="118402"/>
                  </a:lnTo>
                  <a:lnTo>
                    <a:pt x="192443" y="118287"/>
                  </a:lnTo>
                  <a:lnTo>
                    <a:pt x="195402" y="118618"/>
                  </a:lnTo>
                  <a:lnTo>
                    <a:pt x="193573" y="117094"/>
                  </a:lnTo>
                  <a:lnTo>
                    <a:pt x="194424" y="116243"/>
                  </a:lnTo>
                  <a:lnTo>
                    <a:pt x="195402" y="118618"/>
                  </a:lnTo>
                  <a:lnTo>
                    <a:pt x="197840" y="116243"/>
                  </a:lnTo>
                  <a:lnTo>
                    <a:pt x="198755" y="115366"/>
                  </a:lnTo>
                  <a:lnTo>
                    <a:pt x="200761" y="118618"/>
                  </a:lnTo>
                  <a:lnTo>
                    <a:pt x="200888" y="118821"/>
                  </a:lnTo>
                  <a:lnTo>
                    <a:pt x="201002" y="118999"/>
                  </a:lnTo>
                  <a:lnTo>
                    <a:pt x="203466" y="121158"/>
                  </a:lnTo>
                  <a:lnTo>
                    <a:pt x="205397" y="122859"/>
                  </a:lnTo>
                  <a:lnTo>
                    <a:pt x="205905" y="122682"/>
                  </a:lnTo>
                  <a:lnTo>
                    <a:pt x="206387" y="122986"/>
                  </a:lnTo>
                  <a:lnTo>
                    <a:pt x="208838" y="118999"/>
                  </a:lnTo>
                  <a:lnTo>
                    <a:pt x="208953" y="118821"/>
                  </a:lnTo>
                  <a:lnTo>
                    <a:pt x="209334" y="118211"/>
                  </a:lnTo>
                  <a:lnTo>
                    <a:pt x="209600" y="117995"/>
                  </a:lnTo>
                  <a:lnTo>
                    <a:pt x="209791" y="117475"/>
                  </a:lnTo>
                  <a:lnTo>
                    <a:pt x="213931" y="120230"/>
                  </a:lnTo>
                  <a:lnTo>
                    <a:pt x="217881" y="120992"/>
                  </a:lnTo>
                  <a:lnTo>
                    <a:pt x="220433" y="118821"/>
                  </a:lnTo>
                  <a:lnTo>
                    <a:pt x="220484" y="118618"/>
                  </a:lnTo>
                  <a:lnTo>
                    <a:pt x="220599" y="118173"/>
                  </a:lnTo>
                  <a:lnTo>
                    <a:pt x="220637" y="118008"/>
                  </a:lnTo>
                  <a:lnTo>
                    <a:pt x="219875" y="117475"/>
                  </a:lnTo>
                  <a:lnTo>
                    <a:pt x="218592" y="116586"/>
                  </a:lnTo>
                  <a:lnTo>
                    <a:pt x="219468" y="116586"/>
                  </a:lnTo>
                  <a:lnTo>
                    <a:pt x="220751" y="116586"/>
                  </a:lnTo>
                  <a:lnTo>
                    <a:pt x="220814" y="117335"/>
                  </a:lnTo>
                  <a:lnTo>
                    <a:pt x="221005" y="116586"/>
                  </a:lnTo>
                  <a:lnTo>
                    <a:pt x="227012" y="116586"/>
                  </a:lnTo>
                  <a:lnTo>
                    <a:pt x="227457" y="117208"/>
                  </a:lnTo>
                  <a:lnTo>
                    <a:pt x="226237" y="119291"/>
                  </a:lnTo>
                  <a:lnTo>
                    <a:pt x="226822" y="121285"/>
                  </a:lnTo>
                  <a:lnTo>
                    <a:pt x="227609" y="123278"/>
                  </a:lnTo>
                  <a:lnTo>
                    <a:pt x="237185" y="121069"/>
                  </a:lnTo>
                  <a:lnTo>
                    <a:pt x="244043" y="116586"/>
                  </a:lnTo>
                  <a:lnTo>
                    <a:pt x="244424" y="116586"/>
                  </a:lnTo>
                  <a:lnTo>
                    <a:pt x="251764" y="116586"/>
                  </a:lnTo>
                  <a:lnTo>
                    <a:pt x="257746" y="123418"/>
                  </a:lnTo>
                  <a:lnTo>
                    <a:pt x="258584" y="125412"/>
                  </a:lnTo>
                  <a:lnTo>
                    <a:pt x="259435" y="127381"/>
                  </a:lnTo>
                  <a:lnTo>
                    <a:pt x="261188" y="128041"/>
                  </a:lnTo>
                  <a:lnTo>
                    <a:pt x="264337" y="125526"/>
                  </a:lnTo>
                  <a:lnTo>
                    <a:pt x="264439" y="119202"/>
                  </a:lnTo>
                  <a:lnTo>
                    <a:pt x="267881" y="118364"/>
                  </a:lnTo>
                  <a:lnTo>
                    <a:pt x="271602" y="118364"/>
                  </a:lnTo>
                  <a:lnTo>
                    <a:pt x="274675" y="117729"/>
                  </a:lnTo>
                  <a:lnTo>
                    <a:pt x="275132" y="117729"/>
                  </a:lnTo>
                  <a:lnTo>
                    <a:pt x="276733" y="116484"/>
                  </a:lnTo>
                  <a:lnTo>
                    <a:pt x="277075" y="116522"/>
                  </a:lnTo>
                  <a:lnTo>
                    <a:pt x="277228" y="116103"/>
                  </a:lnTo>
                  <a:lnTo>
                    <a:pt x="277571" y="116078"/>
                  </a:lnTo>
                  <a:lnTo>
                    <a:pt x="287362" y="116078"/>
                  </a:lnTo>
                  <a:lnTo>
                    <a:pt x="287375" y="116217"/>
                  </a:lnTo>
                  <a:lnTo>
                    <a:pt x="287883" y="116078"/>
                  </a:lnTo>
                  <a:lnTo>
                    <a:pt x="289115" y="116078"/>
                  </a:lnTo>
                  <a:lnTo>
                    <a:pt x="289306" y="116789"/>
                  </a:lnTo>
                  <a:lnTo>
                    <a:pt x="290322" y="118262"/>
                  </a:lnTo>
                  <a:lnTo>
                    <a:pt x="291211" y="120230"/>
                  </a:lnTo>
                  <a:lnTo>
                    <a:pt x="292862" y="118262"/>
                  </a:lnTo>
                  <a:lnTo>
                    <a:pt x="295236" y="116078"/>
                  </a:lnTo>
                  <a:lnTo>
                    <a:pt x="310261" y="116078"/>
                  </a:lnTo>
                  <a:lnTo>
                    <a:pt x="309422" y="115570"/>
                  </a:lnTo>
                  <a:lnTo>
                    <a:pt x="295630" y="115570"/>
                  </a:lnTo>
                  <a:lnTo>
                    <a:pt x="295871" y="112141"/>
                  </a:lnTo>
                  <a:lnTo>
                    <a:pt x="306755" y="112141"/>
                  </a:lnTo>
                  <a:lnTo>
                    <a:pt x="306438" y="111633"/>
                  </a:lnTo>
                  <a:lnTo>
                    <a:pt x="295910" y="111633"/>
                  </a:lnTo>
                  <a:lnTo>
                    <a:pt x="296164" y="108089"/>
                  </a:lnTo>
                  <a:lnTo>
                    <a:pt x="296164" y="107950"/>
                  </a:lnTo>
                  <a:lnTo>
                    <a:pt x="304126" y="107950"/>
                  </a:lnTo>
                  <a:lnTo>
                    <a:pt x="306438" y="111633"/>
                  </a:lnTo>
                  <a:lnTo>
                    <a:pt x="342696" y="111633"/>
                  </a:lnTo>
                  <a:lnTo>
                    <a:pt x="342811" y="108839"/>
                  </a:lnTo>
                  <a:lnTo>
                    <a:pt x="342849" y="107950"/>
                  </a:lnTo>
                  <a:lnTo>
                    <a:pt x="342963" y="105156"/>
                  </a:lnTo>
                  <a:lnTo>
                    <a:pt x="342988" y="104521"/>
                  </a:lnTo>
                  <a:lnTo>
                    <a:pt x="346379" y="104521"/>
                  </a:lnTo>
                  <a:lnTo>
                    <a:pt x="346405" y="104775"/>
                  </a:lnTo>
                  <a:lnTo>
                    <a:pt x="346519" y="105791"/>
                  </a:lnTo>
                  <a:lnTo>
                    <a:pt x="346621" y="106807"/>
                  </a:lnTo>
                  <a:lnTo>
                    <a:pt x="346735" y="107950"/>
                  </a:lnTo>
                  <a:lnTo>
                    <a:pt x="346773" y="108331"/>
                  </a:lnTo>
                  <a:lnTo>
                    <a:pt x="346862" y="109245"/>
                  </a:lnTo>
                  <a:lnTo>
                    <a:pt x="346989" y="110490"/>
                  </a:lnTo>
                  <a:lnTo>
                    <a:pt x="347103" y="111633"/>
                  </a:lnTo>
                  <a:lnTo>
                    <a:pt x="347941" y="111633"/>
                  </a:lnTo>
                  <a:lnTo>
                    <a:pt x="351878" y="104521"/>
                  </a:lnTo>
                  <a:lnTo>
                    <a:pt x="352145" y="104051"/>
                  </a:lnTo>
                  <a:lnTo>
                    <a:pt x="352386" y="103632"/>
                  </a:lnTo>
                  <a:lnTo>
                    <a:pt x="353860" y="100965"/>
                  </a:lnTo>
                  <a:lnTo>
                    <a:pt x="357657" y="110490"/>
                  </a:lnTo>
                  <a:lnTo>
                    <a:pt x="361835" y="109728"/>
                  </a:lnTo>
                  <a:lnTo>
                    <a:pt x="363905" y="111633"/>
                  </a:lnTo>
                  <a:lnTo>
                    <a:pt x="366699" y="111633"/>
                  </a:lnTo>
                  <a:lnTo>
                    <a:pt x="368592" y="110490"/>
                  </a:lnTo>
                  <a:lnTo>
                    <a:pt x="368439" y="110490"/>
                  </a:lnTo>
                  <a:lnTo>
                    <a:pt x="369404" y="109728"/>
                  </a:lnTo>
                  <a:lnTo>
                    <a:pt x="373418" y="106553"/>
                  </a:lnTo>
                  <a:lnTo>
                    <a:pt x="375754" y="106553"/>
                  </a:lnTo>
                  <a:lnTo>
                    <a:pt x="377647" y="110109"/>
                  </a:lnTo>
                  <a:lnTo>
                    <a:pt x="383082" y="111633"/>
                  </a:lnTo>
                  <a:lnTo>
                    <a:pt x="398945" y="111633"/>
                  </a:lnTo>
                  <a:lnTo>
                    <a:pt x="395871" y="112141"/>
                  </a:lnTo>
                  <a:lnTo>
                    <a:pt x="447662" y="112141"/>
                  </a:lnTo>
                  <a:lnTo>
                    <a:pt x="448576" y="114820"/>
                  </a:lnTo>
                  <a:lnTo>
                    <a:pt x="448678" y="115570"/>
                  </a:lnTo>
                  <a:lnTo>
                    <a:pt x="342531" y="115570"/>
                  </a:lnTo>
                  <a:lnTo>
                    <a:pt x="342506" y="116078"/>
                  </a:lnTo>
                  <a:lnTo>
                    <a:pt x="343369" y="116078"/>
                  </a:lnTo>
                  <a:lnTo>
                    <a:pt x="342493" y="116332"/>
                  </a:lnTo>
                  <a:lnTo>
                    <a:pt x="342506" y="116078"/>
                  </a:lnTo>
                  <a:lnTo>
                    <a:pt x="310261" y="116078"/>
                  </a:lnTo>
                  <a:lnTo>
                    <a:pt x="312140" y="117221"/>
                  </a:lnTo>
                  <a:lnTo>
                    <a:pt x="315087" y="116586"/>
                  </a:lnTo>
                  <a:lnTo>
                    <a:pt x="321525" y="116586"/>
                  </a:lnTo>
                  <a:lnTo>
                    <a:pt x="328536" y="117729"/>
                  </a:lnTo>
                  <a:lnTo>
                    <a:pt x="335534" y="118364"/>
                  </a:lnTo>
                  <a:lnTo>
                    <a:pt x="341630" y="116586"/>
                  </a:lnTo>
                  <a:lnTo>
                    <a:pt x="342493" y="116586"/>
                  </a:lnTo>
                  <a:lnTo>
                    <a:pt x="449783" y="116586"/>
                  </a:lnTo>
                  <a:lnTo>
                    <a:pt x="450227" y="116649"/>
                  </a:lnTo>
                  <a:lnTo>
                    <a:pt x="450354" y="116586"/>
                  </a:lnTo>
                  <a:lnTo>
                    <a:pt x="459968" y="116586"/>
                  </a:lnTo>
                  <a:lnTo>
                    <a:pt x="463143" y="122135"/>
                  </a:lnTo>
                  <a:lnTo>
                    <a:pt x="463943" y="123139"/>
                  </a:lnTo>
                  <a:lnTo>
                    <a:pt x="463410" y="119202"/>
                  </a:lnTo>
                  <a:lnTo>
                    <a:pt x="463550" y="119380"/>
                  </a:lnTo>
                  <a:lnTo>
                    <a:pt x="465023" y="122047"/>
                  </a:lnTo>
                  <a:lnTo>
                    <a:pt x="466585" y="121666"/>
                  </a:lnTo>
                  <a:lnTo>
                    <a:pt x="466712" y="121666"/>
                  </a:lnTo>
                  <a:lnTo>
                    <a:pt x="467233" y="121500"/>
                  </a:lnTo>
                  <a:lnTo>
                    <a:pt x="464566" y="123926"/>
                  </a:lnTo>
                  <a:lnTo>
                    <a:pt x="463943" y="123139"/>
                  </a:lnTo>
                  <a:lnTo>
                    <a:pt x="464070" y="124040"/>
                  </a:lnTo>
                  <a:lnTo>
                    <a:pt x="464108" y="124345"/>
                  </a:lnTo>
                  <a:lnTo>
                    <a:pt x="464642" y="124040"/>
                  </a:lnTo>
                  <a:lnTo>
                    <a:pt x="470852" y="120777"/>
                  </a:lnTo>
                  <a:lnTo>
                    <a:pt x="474586" y="125158"/>
                  </a:lnTo>
                  <a:lnTo>
                    <a:pt x="478612" y="124942"/>
                  </a:lnTo>
                  <a:lnTo>
                    <a:pt x="480720" y="126746"/>
                  </a:lnTo>
                  <a:lnTo>
                    <a:pt x="482676" y="124460"/>
                  </a:lnTo>
                  <a:lnTo>
                    <a:pt x="485241" y="118745"/>
                  </a:lnTo>
                  <a:lnTo>
                    <a:pt x="486206" y="116586"/>
                  </a:lnTo>
                  <a:lnTo>
                    <a:pt x="483146" y="116586"/>
                  </a:lnTo>
                  <a:lnTo>
                    <a:pt x="480123" y="116586"/>
                  </a:lnTo>
                  <a:lnTo>
                    <a:pt x="480733" y="115570"/>
                  </a:lnTo>
                  <a:lnTo>
                    <a:pt x="492582" y="115570"/>
                  </a:lnTo>
                  <a:lnTo>
                    <a:pt x="497535" y="114300"/>
                  </a:lnTo>
                  <a:lnTo>
                    <a:pt x="499313" y="113792"/>
                  </a:lnTo>
                  <a:lnTo>
                    <a:pt x="500329" y="113131"/>
                  </a:lnTo>
                  <a:lnTo>
                    <a:pt x="500329" y="114985"/>
                  </a:lnTo>
                  <a:lnTo>
                    <a:pt x="503351" y="114769"/>
                  </a:lnTo>
                  <a:lnTo>
                    <a:pt x="504304" y="115570"/>
                  </a:lnTo>
                  <a:lnTo>
                    <a:pt x="492582" y="115570"/>
                  </a:lnTo>
                  <a:lnTo>
                    <a:pt x="490601" y="116078"/>
                  </a:lnTo>
                  <a:lnTo>
                    <a:pt x="489508" y="116078"/>
                  </a:lnTo>
                  <a:lnTo>
                    <a:pt x="486435" y="116078"/>
                  </a:lnTo>
                  <a:lnTo>
                    <a:pt x="486308" y="116344"/>
                  </a:lnTo>
                  <a:lnTo>
                    <a:pt x="486206" y="116586"/>
                  </a:lnTo>
                  <a:lnTo>
                    <a:pt x="512406" y="116586"/>
                  </a:lnTo>
                  <a:lnTo>
                    <a:pt x="512318" y="117830"/>
                  </a:lnTo>
                  <a:lnTo>
                    <a:pt x="515747" y="116928"/>
                  </a:lnTo>
                  <a:lnTo>
                    <a:pt x="515823" y="117525"/>
                  </a:lnTo>
                  <a:lnTo>
                    <a:pt x="516089" y="118491"/>
                  </a:lnTo>
                  <a:lnTo>
                    <a:pt x="516547" y="119189"/>
                  </a:lnTo>
                  <a:lnTo>
                    <a:pt x="517232" y="119583"/>
                  </a:lnTo>
                  <a:lnTo>
                    <a:pt x="519074" y="119405"/>
                  </a:lnTo>
                  <a:lnTo>
                    <a:pt x="520941" y="118656"/>
                  </a:lnTo>
                  <a:lnTo>
                    <a:pt x="522198" y="116586"/>
                  </a:lnTo>
                  <a:lnTo>
                    <a:pt x="524002" y="116586"/>
                  </a:lnTo>
                  <a:lnTo>
                    <a:pt x="522566" y="121589"/>
                  </a:lnTo>
                  <a:lnTo>
                    <a:pt x="524725" y="118808"/>
                  </a:lnTo>
                  <a:lnTo>
                    <a:pt x="526275" y="118833"/>
                  </a:lnTo>
                  <a:lnTo>
                    <a:pt x="528307" y="117335"/>
                  </a:lnTo>
                  <a:lnTo>
                    <a:pt x="528662" y="116586"/>
                  </a:lnTo>
                  <a:lnTo>
                    <a:pt x="529628" y="116586"/>
                  </a:lnTo>
                  <a:lnTo>
                    <a:pt x="529615" y="116725"/>
                  </a:lnTo>
                  <a:lnTo>
                    <a:pt x="529577" y="120294"/>
                  </a:lnTo>
                  <a:lnTo>
                    <a:pt x="535800" y="118948"/>
                  </a:lnTo>
                  <a:lnTo>
                    <a:pt x="537489" y="119672"/>
                  </a:lnTo>
                  <a:lnTo>
                    <a:pt x="539089" y="121056"/>
                  </a:lnTo>
                  <a:lnTo>
                    <a:pt x="547039" y="121196"/>
                  </a:lnTo>
                  <a:lnTo>
                    <a:pt x="548792" y="119214"/>
                  </a:lnTo>
                  <a:lnTo>
                    <a:pt x="549440" y="118579"/>
                  </a:lnTo>
                  <a:lnTo>
                    <a:pt x="549579" y="118630"/>
                  </a:lnTo>
                  <a:lnTo>
                    <a:pt x="549897" y="118160"/>
                  </a:lnTo>
                  <a:lnTo>
                    <a:pt x="550341" y="117729"/>
                  </a:lnTo>
                  <a:lnTo>
                    <a:pt x="550557" y="117729"/>
                  </a:lnTo>
                  <a:lnTo>
                    <a:pt x="553567" y="119062"/>
                  </a:lnTo>
                  <a:lnTo>
                    <a:pt x="553554" y="117729"/>
                  </a:lnTo>
                  <a:lnTo>
                    <a:pt x="577875" y="117729"/>
                  </a:lnTo>
                  <a:lnTo>
                    <a:pt x="577405" y="119837"/>
                  </a:lnTo>
                  <a:lnTo>
                    <a:pt x="582053" y="118706"/>
                  </a:lnTo>
                  <a:lnTo>
                    <a:pt x="582383" y="118745"/>
                  </a:lnTo>
                  <a:lnTo>
                    <a:pt x="583552" y="117729"/>
                  </a:lnTo>
                  <a:lnTo>
                    <a:pt x="588264" y="117729"/>
                  </a:lnTo>
                  <a:lnTo>
                    <a:pt x="592988" y="119634"/>
                  </a:lnTo>
                  <a:lnTo>
                    <a:pt x="597712" y="121666"/>
                  </a:lnTo>
                  <a:lnTo>
                    <a:pt x="602691" y="120777"/>
                  </a:lnTo>
                  <a:lnTo>
                    <a:pt x="612622" y="120929"/>
                  </a:lnTo>
                  <a:lnTo>
                    <a:pt x="615734" y="123253"/>
                  </a:lnTo>
                  <a:lnTo>
                    <a:pt x="619633" y="127850"/>
                  </a:lnTo>
                  <a:lnTo>
                    <a:pt x="624205" y="124637"/>
                  </a:lnTo>
                  <a:lnTo>
                    <a:pt x="628434" y="125387"/>
                  </a:lnTo>
                  <a:lnTo>
                    <a:pt x="634834" y="120967"/>
                  </a:lnTo>
                  <a:lnTo>
                    <a:pt x="635000" y="119786"/>
                  </a:lnTo>
                  <a:lnTo>
                    <a:pt x="636866" y="117221"/>
                  </a:lnTo>
                  <a:lnTo>
                    <a:pt x="637324" y="116586"/>
                  </a:lnTo>
                  <a:lnTo>
                    <a:pt x="637463" y="116382"/>
                  </a:lnTo>
                  <a:lnTo>
                    <a:pt x="640854" y="117208"/>
                  </a:lnTo>
                  <a:lnTo>
                    <a:pt x="641172" y="113792"/>
                  </a:lnTo>
                  <a:lnTo>
                    <a:pt x="643813" y="113792"/>
                  </a:lnTo>
                  <a:lnTo>
                    <a:pt x="645147" y="112649"/>
                  </a:lnTo>
                  <a:lnTo>
                    <a:pt x="645287" y="112522"/>
                  </a:lnTo>
                  <a:lnTo>
                    <a:pt x="645553" y="112141"/>
                  </a:lnTo>
                  <a:lnTo>
                    <a:pt x="674128" y="112141"/>
                  </a:lnTo>
                  <a:lnTo>
                    <a:pt x="675132" y="112141"/>
                  </a:lnTo>
                  <a:lnTo>
                    <a:pt x="692810" y="112141"/>
                  </a:lnTo>
                  <a:lnTo>
                    <a:pt x="696772" y="111379"/>
                  </a:lnTo>
                  <a:lnTo>
                    <a:pt x="697763" y="111379"/>
                  </a:lnTo>
                  <a:lnTo>
                    <a:pt x="702106" y="107950"/>
                  </a:lnTo>
                  <a:lnTo>
                    <a:pt x="704824" y="105791"/>
                  </a:lnTo>
                  <a:lnTo>
                    <a:pt x="691807" y="105791"/>
                  </a:lnTo>
                  <a:lnTo>
                    <a:pt x="691807" y="111633"/>
                  </a:lnTo>
                  <a:lnTo>
                    <a:pt x="674979" y="111633"/>
                  </a:lnTo>
                  <a:lnTo>
                    <a:pt x="681151" y="107950"/>
                  </a:lnTo>
                  <a:lnTo>
                    <a:pt x="682396" y="107950"/>
                  </a:lnTo>
                  <a:lnTo>
                    <a:pt x="685507" y="108331"/>
                  </a:lnTo>
                  <a:lnTo>
                    <a:pt x="684784" y="108331"/>
                  </a:lnTo>
                  <a:lnTo>
                    <a:pt x="686015" y="108839"/>
                  </a:lnTo>
                  <a:lnTo>
                    <a:pt x="687120" y="109245"/>
                  </a:lnTo>
                  <a:lnTo>
                    <a:pt x="691807" y="111633"/>
                  </a:lnTo>
                  <a:lnTo>
                    <a:pt x="691807" y="105791"/>
                  </a:lnTo>
                  <a:lnTo>
                    <a:pt x="666394" y="105791"/>
                  </a:lnTo>
                  <a:lnTo>
                    <a:pt x="671131" y="111518"/>
                  </a:lnTo>
                  <a:lnTo>
                    <a:pt x="670331" y="111379"/>
                  </a:lnTo>
                  <a:lnTo>
                    <a:pt x="646087" y="111379"/>
                  </a:lnTo>
                  <a:lnTo>
                    <a:pt x="645909" y="111633"/>
                  </a:lnTo>
                  <a:lnTo>
                    <a:pt x="641121" y="111633"/>
                  </a:lnTo>
                  <a:lnTo>
                    <a:pt x="640816" y="111379"/>
                  </a:lnTo>
                  <a:lnTo>
                    <a:pt x="646087" y="111379"/>
                  </a:lnTo>
                  <a:lnTo>
                    <a:pt x="648449" y="107950"/>
                  </a:lnTo>
                  <a:lnTo>
                    <a:pt x="649947" y="105791"/>
                  </a:lnTo>
                  <a:lnTo>
                    <a:pt x="636244" y="105791"/>
                  </a:lnTo>
                  <a:lnTo>
                    <a:pt x="636244" y="116078"/>
                  </a:lnTo>
                  <a:lnTo>
                    <a:pt x="635546" y="116078"/>
                  </a:lnTo>
                  <a:lnTo>
                    <a:pt x="635571" y="115912"/>
                  </a:lnTo>
                  <a:lnTo>
                    <a:pt x="636244" y="116078"/>
                  </a:lnTo>
                  <a:lnTo>
                    <a:pt x="636244" y="105791"/>
                  </a:lnTo>
                  <a:lnTo>
                    <a:pt x="633653" y="105791"/>
                  </a:lnTo>
                  <a:lnTo>
                    <a:pt x="633653" y="111379"/>
                  </a:lnTo>
                  <a:lnTo>
                    <a:pt x="633615" y="111633"/>
                  </a:lnTo>
                  <a:lnTo>
                    <a:pt x="633018" y="111633"/>
                  </a:lnTo>
                  <a:lnTo>
                    <a:pt x="633018" y="115570"/>
                  </a:lnTo>
                  <a:lnTo>
                    <a:pt x="632942" y="116078"/>
                  </a:lnTo>
                  <a:lnTo>
                    <a:pt x="632218" y="116078"/>
                  </a:lnTo>
                  <a:lnTo>
                    <a:pt x="632218" y="120954"/>
                  </a:lnTo>
                  <a:lnTo>
                    <a:pt x="632053" y="122085"/>
                  </a:lnTo>
                  <a:lnTo>
                    <a:pt x="630415" y="120230"/>
                  </a:lnTo>
                  <a:lnTo>
                    <a:pt x="632218" y="120954"/>
                  </a:lnTo>
                  <a:lnTo>
                    <a:pt x="632218" y="116078"/>
                  </a:lnTo>
                  <a:lnTo>
                    <a:pt x="627710" y="116078"/>
                  </a:lnTo>
                  <a:lnTo>
                    <a:pt x="627481" y="115570"/>
                  </a:lnTo>
                  <a:lnTo>
                    <a:pt x="633018" y="115570"/>
                  </a:lnTo>
                  <a:lnTo>
                    <a:pt x="633018" y="111633"/>
                  </a:lnTo>
                  <a:lnTo>
                    <a:pt x="625729" y="111633"/>
                  </a:lnTo>
                  <a:lnTo>
                    <a:pt x="625614" y="111379"/>
                  </a:lnTo>
                  <a:lnTo>
                    <a:pt x="633653" y="111379"/>
                  </a:lnTo>
                  <a:lnTo>
                    <a:pt x="633653" y="105791"/>
                  </a:lnTo>
                  <a:lnTo>
                    <a:pt x="624382" y="105791"/>
                  </a:lnTo>
                  <a:lnTo>
                    <a:pt x="624382" y="111379"/>
                  </a:lnTo>
                  <a:lnTo>
                    <a:pt x="624205" y="111633"/>
                  </a:lnTo>
                  <a:lnTo>
                    <a:pt x="620864" y="111633"/>
                  </a:lnTo>
                  <a:lnTo>
                    <a:pt x="620864" y="115570"/>
                  </a:lnTo>
                  <a:lnTo>
                    <a:pt x="620179" y="116078"/>
                  </a:lnTo>
                  <a:lnTo>
                    <a:pt x="618909" y="116078"/>
                  </a:lnTo>
                  <a:lnTo>
                    <a:pt x="618896" y="115570"/>
                  </a:lnTo>
                  <a:lnTo>
                    <a:pt x="620864" y="115570"/>
                  </a:lnTo>
                  <a:lnTo>
                    <a:pt x="620864" y="111633"/>
                  </a:lnTo>
                  <a:lnTo>
                    <a:pt x="609638" y="111633"/>
                  </a:lnTo>
                  <a:lnTo>
                    <a:pt x="609638" y="115570"/>
                  </a:lnTo>
                  <a:lnTo>
                    <a:pt x="609193" y="116078"/>
                  </a:lnTo>
                  <a:lnTo>
                    <a:pt x="580123" y="116078"/>
                  </a:lnTo>
                  <a:lnTo>
                    <a:pt x="579678" y="115570"/>
                  </a:lnTo>
                  <a:lnTo>
                    <a:pt x="609638" y="115570"/>
                  </a:lnTo>
                  <a:lnTo>
                    <a:pt x="609638" y="111633"/>
                  </a:lnTo>
                  <a:lnTo>
                    <a:pt x="580301" y="111633"/>
                  </a:lnTo>
                  <a:lnTo>
                    <a:pt x="580364" y="111379"/>
                  </a:lnTo>
                  <a:lnTo>
                    <a:pt x="580161" y="111379"/>
                  </a:lnTo>
                  <a:lnTo>
                    <a:pt x="580161" y="112141"/>
                  </a:lnTo>
                  <a:lnTo>
                    <a:pt x="579323" y="115176"/>
                  </a:lnTo>
                  <a:lnTo>
                    <a:pt x="579069" y="114884"/>
                  </a:lnTo>
                  <a:lnTo>
                    <a:pt x="579628" y="112141"/>
                  </a:lnTo>
                  <a:lnTo>
                    <a:pt x="580161" y="112141"/>
                  </a:lnTo>
                  <a:lnTo>
                    <a:pt x="580161" y="111379"/>
                  </a:lnTo>
                  <a:lnTo>
                    <a:pt x="579793" y="111379"/>
                  </a:lnTo>
                  <a:lnTo>
                    <a:pt x="580440" y="108267"/>
                  </a:lnTo>
                  <a:lnTo>
                    <a:pt x="581291" y="107950"/>
                  </a:lnTo>
                  <a:lnTo>
                    <a:pt x="580364" y="111379"/>
                  </a:lnTo>
                  <a:lnTo>
                    <a:pt x="624382" y="111379"/>
                  </a:lnTo>
                  <a:lnTo>
                    <a:pt x="624382" y="105791"/>
                  </a:lnTo>
                  <a:lnTo>
                    <a:pt x="579488" y="105791"/>
                  </a:lnTo>
                  <a:lnTo>
                    <a:pt x="579488" y="110566"/>
                  </a:lnTo>
                  <a:lnTo>
                    <a:pt x="579297" y="111379"/>
                  </a:lnTo>
                  <a:lnTo>
                    <a:pt x="574167" y="111379"/>
                  </a:lnTo>
                  <a:lnTo>
                    <a:pt x="573951" y="111506"/>
                  </a:lnTo>
                  <a:lnTo>
                    <a:pt x="573900" y="111379"/>
                  </a:lnTo>
                  <a:lnTo>
                    <a:pt x="553135" y="111379"/>
                  </a:lnTo>
                  <a:lnTo>
                    <a:pt x="553021" y="111633"/>
                  </a:lnTo>
                  <a:lnTo>
                    <a:pt x="552881" y="112141"/>
                  </a:lnTo>
                  <a:lnTo>
                    <a:pt x="579132" y="112141"/>
                  </a:lnTo>
                  <a:lnTo>
                    <a:pt x="578358" y="115570"/>
                  </a:lnTo>
                  <a:lnTo>
                    <a:pt x="578129" y="115570"/>
                  </a:lnTo>
                  <a:lnTo>
                    <a:pt x="578129" y="116586"/>
                  </a:lnTo>
                  <a:lnTo>
                    <a:pt x="577989" y="117221"/>
                  </a:lnTo>
                  <a:lnTo>
                    <a:pt x="553554" y="117221"/>
                  </a:lnTo>
                  <a:lnTo>
                    <a:pt x="553554" y="116586"/>
                  </a:lnTo>
                  <a:lnTo>
                    <a:pt x="578129" y="116586"/>
                  </a:lnTo>
                  <a:lnTo>
                    <a:pt x="578129" y="115570"/>
                  </a:lnTo>
                  <a:lnTo>
                    <a:pt x="553554" y="115570"/>
                  </a:lnTo>
                  <a:lnTo>
                    <a:pt x="553554" y="114363"/>
                  </a:lnTo>
                  <a:lnTo>
                    <a:pt x="552284" y="114388"/>
                  </a:lnTo>
                  <a:lnTo>
                    <a:pt x="552754" y="112649"/>
                  </a:lnTo>
                  <a:lnTo>
                    <a:pt x="552780" y="112522"/>
                  </a:lnTo>
                  <a:lnTo>
                    <a:pt x="552881" y="112141"/>
                  </a:lnTo>
                  <a:lnTo>
                    <a:pt x="550862" y="112141"/>
                  </a:lnTo>
                  <a:lnTo>
                    <a:pt x="550862" y="115570"/>
                  </a:lnTo>
                  <a:lnTo>
                    <a:pt x="550430" y="116078"/>
                  </a:lnTo>
                  <a:lnTo>
                    <a:pt x="547674" y="116078"/>
                  </a:lnTo>
                  <a:lnTo>
                    <a:pt x="547433" y="115570"/>
                  </a:lnTo>
                  <a:lnTo>
                    <a:pt x="550862" y="115570"/>
                  </a:lnTo>
                  <a:lnTo>
                    <a:pt x="550862" y="112141"/>
                  </a:lnTo>
                  <a:lnTo>
                    <a:pt x="546696" y="112141"/>
                  </a:lnTo>
                  <a:lnTo>
                    <a:pt x="546658" y="111379"/>
                  </a:lnTo>
                  <a:lnTo>
                    <a:pt x="553135" y="111379"/>
                  </a:lnTo>
                  <a:lnTo>
                    <a:pt x="554240" y="108331"/>
                  </a:lnTo>
                  <a:lnTo>
                    <a:pt x="554685" y="108331"/>
                  </a:lnTo>
                  <a:lnTo>
                    <a:pt x="556310" y="108839"/>
                  </a:lnTo>
                  <a:lnTo>
                    <a:pt x="560743" y="108331"/>
                  </a:lnTo>
                  <a:lnTo>
                    <a:pt x="565277" y="106299"/>
                  </a:lnTo>
                  <a:lnTo>
                    <a:pt x="569976" y="106299"/>
                  </a:lnTo>
                  <a:lnTo>
                    <a:pt x="574027" y="111379"/>
                  </a:lnTo>
                  <a:lnTo>
                    <a:pt x="574167" y="111379"/>
                  </a:lnTo>
                  <a:lnTo>
                    <a:pt x="575602" y="110490"/>
                  </a:lnTo>
                  <a:lnTo>
                    <a:pt x="575386" y="110490"/>
                  </a:lnTo>
                  <a:lnTo>
                    <a:pt x="575678" y="110109"/>
                  </a:lnTo>
                  <a:lnTo>
                    <a:pt x="575424" y="110109"/>
                  </a:lnTo>
                  <a:lnTo>
                    <a:pt x="575970" y="109905"/>
                  </a:lnTo>
                  <a:lnTo>
                    <a:pt x="579488" y="110566"/>
                  </a:lnTo>
                  <a:lnTo>
                    <a:pt x="579488" y="105791"/>
                  </a:lnTo>
                  <a:lnTo>
                    <a:pt x="579145" y="105791"/>
                  </a:lnTo>
                  <a:lnTo>
                    <a:pt x="578840" y="105283"/>
                  </a:lnTo>
                  <a:lnTo>
                    <a:pt x="650290" y="105283"/>
                  </a:lnTo>
                  <a:lnTo>
                    <a:pt x="650379" y="105156"/>
                  </a:lnTo>
                  <a:lnTo>
                    <a:pt x="650811" y="104521"/>
                  </a:lnTo>
                  <a:lnTo>
                    <a:pt x="665340" y="104521"/>
                  </a:lnTo>
                  <a:lnTo>
                    <a:pt x="664921" y="104013"/>
                  </a:lnTo>
                  <a:lnTo>
                    <a:pt x="652195" y="104013"/>
                  </a:lnTo>
                  <a:lnTo>
                    <a:pt x="650989" y="104279"/>
                  </a:lnTo>
                  <a:lnTo>
                    <a:pt x="651167" y="104013"/>
                  </a:lnTo>
                  <a:lnTo>
                    <a:pt x="652195" y="104013"/>
                  </a:lnTo>
                  <a:lnTo>
                    <a:pt x="653999" y="103632"/>
                  </a:lnTo>
                  <a:lnTo>
                    <a:pt x="663016" y="101727"/>
                  </a:lnTo>
                  <a:lnTo>
                    <a:pt x="664921" y="104013"/>
                  </a:lnTo>
                  <a:lnTo>
                    <a:pt x="707085" y="104013"/>
                  </a:lnTo>
                  <a:lnTo>
                    <a:pt x="707555" y="103632"/>
                  </a:lnTo>
                  <a:lnTo>
                    <a:pt x="709345" y="103632"/>
                  </a:lnTo>
                  <a:lnTo>
                    <a:pt x="710653" y="104013"/>
                  </a:lnTo>
                  <a:lnTo>
                    <a:pt x="722249" y="104013"/>
                  </a:lnTo>
                  <a:lnTo>
                    <a:pt x="723303" y="103632"/>
                  </a:lnTo>
                  <a:lnTo>
                    <a:pt x="723734" y="103632"/>
                  </a:lnTo>
                  <a:lnTo>
                    <a:pt x="723963" y="104013"/>
                  </a:lnTo>
                  <a:lnTo>
                    <a:pt x="739622" y="104013"/>
                  </a:lnTo>
                  <a:lnTo>
                    <a:pt x="740473" y="103632"/>
                  </a:lnTo>
                  <a:lnTo>
                    <a:pt x="744550" y="101727"/>
                  </a:lnTo>
                  <a:lnTo>
                    <a:pt x="746429" y="100838"/>
                  </a:lnTo>
                  <a:lnTo>
                    <a:pt x="751141" y="96393"/>
                  </a:lnTo>
                  <a:lnTo>
                    <a:pt x="755878" y="99695"/>
                  </a:lnTo>
                  <a:lnTo>
                    <a:pt x="760107" y="98679"/>
                  </a:lnTo>
                  <a:lnTo>
                    <a:pt x="762952" y="96393"/>
                  </a:lnTo>
                  <a:lnTo>
                    <a:pt x="768007" y="92329"/>
                  </a:lnTo>
                  <a:lnTo>
                    <a:pt x="768146" y="92087"/>
                  </a:lnTo>
                  <a:lnTo>
                    <a:pt x="769239" y="92341"/>
                  </a:lnTo>
                  <a:lnTo>
                    <a:pt x="776312" y="91859"/>
                  </a:lnTo>
                  <a:lnTo>
                    <a:pt x="773899" y="91859"/>
                  </a:lnTo>
                  <a:lnTo>
                    <a:pt x="775309" y="85813"/>
                  </a:lnTo>
                  <a:lnTo>
                    <a:pt x="779348" y="89547"/>
                  </a:lnTo>
                  <a:lnTo>
                    <a:pt x="781977" y="87871"/>
                  </a:lnTo>
                  <a:lnTo>
                    <a:pt x="782066" y="87731"/>
                  </a:lnTo>
                  <a:lnTo>
                    <a:pt x="782421" y="85813"/>
                  </a:lnTo>
                  <a:lnTo>
                    <a:pt x="783361" y="80784"/>
                  </a:lnTo>
                  <a:lnTo>
                    <a:pt x="784123" y="75692"/>
                  </a:lnTo>
                  <a:lnTo>
                    <a:pt x="787438" y="70231"/>
                  </a:lnTo>
                  <a:lnTo>
                    <a:pt x="796353" y="77343"/>
                  </a:lnTo>
                  <a:lnTo>
                    <a:pt x="801179" y="70231"/>
                  </a:lnTo>
                  <a:lnTo>
                    <a:pt x="811631" y="70231"/>
                  </a:lnTo>
                  <a:lnTo>
                    <a:pt x="810336" y="66040"/>
                  </a:lnTo>
                  <a:lnTo>
                    <a:pt x="810831" y="62992"/>
                  </a:lnTo>
                  <a:lnTo>
                    <a:pt x="810666" y="60706"/>
                  </a:lnTo>
                  <a:lnTo>
                    <a:pt x="810615" y="60071"/>
                  </a:lnTo>
                  <a:lnTo>
                    <a:pt x="810069" y="57150"/>
                  </a:lnTo>
                  <a:lnTo>
                    <a:pt x="811428" y="54737"/>
                  </a:lnTo>
                  <a:lnTo>
                    <a:pt x="814539" y="54737"/>
                  </a:lnTo>
                  <a:lnTo>
                    <a:pt x="814451" y="64135"/>
                  </a:lnTo>
                  <a:lnTo>
                    <a:pt x="820204" y="56769"/>
                  </a:lnTo>
                  <a:close/>
                </a:path>
              </a:pathLst>
            </a:custGeom>
            <a:solidFill>
              <a:srgbClr val="91C9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55132" y="7274814"/>
              <a:ext cx="820419" cy="130175"/>
            </a:xfrm>
            <a:custGeom>
              <a:avLst/>
              <a:gdLst/>
              <a:ahLst/>
              <a:cxnLst/>
              <a:rect l="l" t="t" r="r" b="b"/>
              <a:pathLst>
                <a:path w="820420" h="130175">
                  <a:moveTo>
                    <a:pt x="126225" y="118198"/>
                  </a:moveTo>
                  <a:lnTo>
                    <a:pt x="125310" y="117513"/>
                  </a:lnTo>
                  <a:lnTo>
                    <a:pt x="123202" y="118897"/>
                  </a:lnTo>
                  <a:lnTo>
                    <a:pt x="123990" y="121285"/>
                  </a:lnTo>
                  <a:lnTo>
                    <a:pt x="123863" y="123253"/>
                  </a:lnTo>
                  <a:lnTo>
                    <a:pt x="125298" y="123253"/>
                  </a:lnTo>
                  <a:lnTo>
                    <a:pt x="125971" y="119964"/>
                  </a:lnTo>
                  <a:lnTo>
                    <a:pt x="126123" y="118897"/>
                  </a:lnTo>
                  <a:lnTo>
                    <a:pt x="126225" y="118198"/>
                  </a:lnTo>
                  <a:close/>
                </a:path>
                <a:path w="820420" h="130175">
                  <a:moveTo>
                    <a:pt x="220865" y="118160"/>
                  </a:moveTo>
                  <a:lnTo>
                    <a:pt x="220814" y="117462"/>
                  </a:lnTo>
                  <a:lnTo>
                    <a:pt x="220637" y="118008"/>
                  </a:lnTo>
                  <a:lnTo>
                    <a:pt x="220865" y="118160"/>
                  </a:lnTo>
                  <a:close/>
                </a:path>
                <a:path w="820420" h="130175">
                  <a:moveTo>
                    <a:pt x="271653" y="19761"/>
                  </a:moveTo>
                  <a:lnTo>
                    <a:pt x="270116" y="16408"/>
                  </a:lnTo>
                  <a:lnTo>
                    <a:pt x="265760" y="14605"/>
                  </a:lnTo>
                  <a:lnTo>
                    <a:pt x="263156" y="17284"/>
                  </a:lnTo>
                  <a:lnTo>
                    <a:pt x="265264" y="18935"/>
                  </a:lnTo>
                  <a:lnTo>
                    <a:pt x="268173" y="21399"/>
                  </a:lnTo>
                  <a:lnTo>
                    <a:pt x="270014" y="21170"/>
                  </a:lnTo>
                  <a:lnTo>
                    <a:pt x="271653" y="19761"/>
                  </a:lnTo>
                  <a:close/>
                </a:path>
                <a:path w="820420" h="130175">
                  <a:moveTo>
                    <a:pt x="331381" y="126250"/>
                  </a:moveTo>
                  <a:lnTo>
                    <a:pt x="331177" y="125958"/>
                  </a:lnTo>
                  <a:lnTo>
                    <a:pt x="329095" y="122948"/>
                  </a:lnTo>
                  <a:lnTo>
                    <a:pt x="327634" y="122948"/>
                  </a:lnTo>
                  <a:lnTo>
                    <a:pt x="324993" y="125958"/>
                  </a:lnTo>
                  <a:lnTo>
                    <a:pt x="326529" y="127698"/>
                  </a:lnTo>
                  <a:lnTo>
                    <a:pt x="327952" y="129349"/>
                  </a:lnTo>
                  <a:lnTo>
                    <a:pt x="328574" y="127698"/>
                  </a:lnTo>
                  <a:lnTo>
                    <a:pt x="328688" y="127419"/>
                  </a:lnTo>
                  <a:lnTo>
                    <a:pt x="331381" y="126250"/>
                  </a:lnTo>
                  <a:close/>
                </a:path>
                <a:path w="820420" h="130175">
                  <a:moveTo>
                    <a:pt x="342658" y="112141"/>
                  </a:moveTo>
                  <a:lnTo>
                    <a:pt x="306755" y="112141"/>
                  </a:lnTo>
                  <a:lnTo>
                    <a:pt x="308584" y="115062"/>
                  </a:lnTo>
                  <a:lnTo>
                    <a:pt x="309422" y="115570"/>
                  </a:lnTo>
                  <a:lnTo>
                    <a:pt x="342519" y="115570"/>
                  </a:lnTo>
                  <a:lnTo>
                    <a:pt x="342646" y="112522"/>
                  </a:lnTo>
                  <a:lnTo>
                    <a:pt x="342658" y="112141"/>
                  </a:lnTo>
                  <a:close/>
                </a:path>
                <a:path w="820420" h="130175">
                  <a:moveTo>
                    <a:pt x="347167" y="112141"/>
                  </a:moveTo>
                  <a:lnTo>
                    <a:pt x="347103" y="111633"/>
                  </a:lnTo>
                  <a:lnTo>
                    <a:pt x="342684" y="111633"/>
                  </a:lnTo>
                  <a:lnTo>
                    <a:pt x="342658" y="112141"/>
                  </a:lnTo>
                  <a:lnTo>
                    <a:pt x="347167" y="112141"/>
                  </a:lnTo>
                  <a:close/>
                </a:path>
                <a:path w="820420" h="130175">
                  <a:moveTo>
                    <a:pt x="347662" y="112141"/>
                  </a:moveTo>
                  <a:lnTo>
                    <a:pt x="347167" y="112141"/>
                  </a:lnTo>
                  <a:lnTo>
                    <a:pt x="347218" y="112649"/>
                  </a:lnTo>
                  <a:lnTo>
                    <a:pt x="347383" y="112649"/>
                  </a:lnTo>
                  <a:lnTo>
                    <a:pt x="347662" y="112141"/>
                  </a:lnTo>
                  <a:close/>
                </a:path>
                <a:path w="820420" h="130175">
                  <a:moveTo>
                    <a:pt x="364451" y="112141"/>
                  </a:moveTo>
                  <a:lnTo>
                    <a:pt x="363905" y="111633"/>
                  </a:lnTo>
                  <a:lnTo>
                    <a:pt x="347941" y="111633"/>
                  </a:lnTo>
                  <a:lnTo>
                    <a:pt x="347662" y="112141"/>
                  </a:lnTo>
                  <a:lnTo>
                    <a:pt x="364451" y="112141"/>
                  </a:lnTo>
                  <a:close/>
                </a:path>
                <a:path w="820420" h="130175">
                  <a:moveTo>
                    <a:pt x="365848" y="112141"/>
                  </a:moveTo>
                  <a:lnTo>
                    <a:pt x="364451" y="112141"/>
                  </a:lnTo>
                  <a:lnTo>
                    <a:pt x="365010" y="112649"/>
                  </a:lnTo>
                  <a:lnTo>
                    <a:pt x="365848" y="112141"/>
                  </a:lnTo>
                  <a:close/>
                </a:path>
                <a:path w="820420" h="130175">
                  <a:moveTo>
                    <a:pt x="384886" y="112141"/>
                  </a:moveTo>
                  <a:lnTo>
                    <a:pt x="383082" y="111633"/>
                  </a:lnTo>
                  <a:lnTo>
                    <a:pt x="366687" y="111633"/>
                  </a:lnTo>
                  <a:lnTo>
                    <a:pt x="365848" y="112141"/>
                  </a:lnTo>
                  <a:lnTo>
                    <a:pt x="384886" y="112141"/>
                  </a:lnTo>
                  <a:close/>
                </a:path>
                <a:path w="820420" h="130175">
                  <a:moveTo>
                    <a:pt x="395871" y="112141"/>
                  </a:moveTo>
                  <a:lnTo>
                    <a:pt x="384886" y="112141"/>
                  </a:lnTo>
                  <a:lnTo>
                    <a:pt x="388962" y="113296"/>
                  </a:lnTo>
                  <a:lnTo>
                    <a:pt x="395871" y="112141"/>
                  </a:lnTo>
                  <a:close/>
                </a:path>
                <a:path w="820420" h="130175">
                  <a:moveTo>
                    <a:pt x="597039" y="123545"/>
                  </a:moveTo>
                  <a:lnTo>
                    <a:pt x="595998" y="122351"/>
                  </a:lnTo>
                  <a:lnTo>
                    <a:pt x="593445" y="121323"/>
                  </a:lnTo>
                  <a:lnTo>
                    <a:pt x="592061" y="122199"/>
                  </a:lnTo>
                  <a:lnTo>
                    <a:pt x="591743" y="126707"/>
                  </a:lnTo>
                  <a:lnTo>
                    <a:pt x="593255" y="127711"/>
                  </a:lnTo>
                  <a:lnTo>
                    <a:pt x="596099" y="128536"/>
                  </a:lnTo>
                  <a:lnTo>
                    <a:pt x="596607" y="127419"/>
                  </a:lnTo>
                  <a:lnTo>
                    <a:pt x="596798" y="125082"/>
                  </a:lnTo>
                  <a:lnTo>
                    <a:pt x="597039" y="123545"/>
                  </a:lnTo>
                  <a:close/>
                </a:path>
                <a:path w="820420" h="130175">
                  <a:moveTo>
                    <a:pt x="666381" y="105791"/>
                  </a:moveTo>
                  <a:lnTo>
                    <a:pt x="665962" y="105283"/>
                  </a:lnTo>
                  <a:lnTo>
                    <a:pt x="650278" y="105283"/>
                  </a:lnTo>
                  <a:lnTo>
                    <a:pt x="649935" y="105791"/>
                  </a:lnTo>
                  <a:lnTo>
                    <a:pt x="666381" y="105791"/>
                  </a:lnTo>
                  <a:close/>
                </a:path>
                <a:path w="820420" h="130175">
                  <a:moveTo>
                    <a:pt x="706424" y="104521"/>
                  </a:moveTo>
                  <a:lnTo>
                    <a:pt x="665327" y="104521"/>
                  </a:lnTo>
                  <a:lnTo>
                    <a:pt x="665861" y="105156"/>
                  </a:lnTo>
                  <a:lnTo>
                    <a:pt x="665962" y="105283"/>
                  </a:lnTo>
                  <a:lnTo>
                    <a:pt x="705459" y="105283"/>
                  </a:lnTo>
                  <a:lnTo>
                    <a:pt x="706424" y="104521"/>
                  </a:lnTo>
                  <a:close/>
                </a:path>
                <a:path w="820420" h="130175">
                  <a:moveTo>
                    <a:pt x="712381" y="104521"/>
                  </a:moveTo>
                  <a:lnTo>
                    <a:pt x="710641" y="104013"/>
                  </a:lnTo>
                  <a:lnTo>
                    <a:pt x="707072" y="104013"/>
                  </a:lnTo>
                  <a:lnTo>
                    <a:pt x="706424" y="104521"/>
                  </a:lnTo>
                  <a:lnTo>
                    <a:pt x="712381" y="104521"/>
                  </a:lnTo>
                  <a:close/>
                </a:path>
                <a:path w="820420" h="130175">
                  <a:moveTo>
                    <a:pt x="713435" y="105791"/>
                  </a:moveTo>
                  <a:lnTo>
                    <a:pt x="713003" y="105283"/>
                  </a:lnTo>
                  <a:lnTo>
                    <a:pt x="705459" y="105283"/>
                  </a:lnTo>
                  <a:lnTo>
                    <a:pt x="704824" y="105791"/>
                  </a:lnTo>
                  <a:lnTo>
                    <a:pt x="713435" y="105791"/>
                  </a:lnTo>
                  <a:close/>
                </a:path>
                <a:path w="820420" h="130175">
                  <a:moveTo>
                    <a:pt x="719416" y="105791"/>
                  </a:moveTo>
                  <a:lnTo>
                    <a:pt x="713435" y="105791"/>
                  </a:lnTo>
                  <a:lnTo>
                    <a:pt x="716699" y="109728"/>
                  </a:lnTo>
                  <a:lnTo>
                    <a:pt x="719416" y="105791"/>
                  </a:lnTo>
                  <a:close/>
                </a:path>
                <a:path w="820420" h="130175">
                  <a:moveTo>
                    <a:pt x="720826" y="104521"/>
                  </a:moveTo>
                  <a:lnTo>
                    <a:pt x="712381" y="104521"/>
                  </a:lnTo>
                  <a:lnTo>
                    <a:pt x="712901" y="105156"/>
                  </a:lnTo>
                  <a:lnTo>
                    <a:pt x="713003" y="105283"/>
                  </a:lnTo>
                  <a:lnTo>
                    <a:pt x="719772" y="105283"/>
                  </a:lnTo>
                  <a:lnTo>
                    <a:pt x="720128" y="104775"/>
                  </a:lnTo>
                  <a:lnTo>
                    <a:pt x="720826" y="104521"/>
                  </a:lnTo>
                  <a:close/>
                </a:path>
                <a:path w="820420" h="130175">
                  <a:moveTo>
                    <a:pt x="724268" y="104521"/>
                  </a:moveTo>
                  <a:lnTo>
                    <a:pt x="723950" y="104013"/>
                  </a:lnTo>
                  <a:lnTo>
                    <a:pt x="722236" y="104013"/>
                  </a:lnTo>
                  <a:lnTo>
                    <a:pt x="720826" y="104521"/>
                  </a:lnTo>
                  <a:lnTo>
                    <a:pt x="724268" y="104521"/>
                  </a:lnTo>
                  <a:close/>
                </a:path>
                <a:path w="820420" h="130175">
                  <a:moveTo>
                    <a:pt x="725055" y="105791"/>
                  </a:moveTo>
                  <a:lnTo>
                    <a:pt x="724738" y="105283"/>
                  </a:lnTo>
                  <a:lnTo>
                    <a:pt x="719772" y="105283"/>
                  </a:lnTo>
                  <a:lnTo>
                    <a:pt x="719416" y="105791"/>
                  </a:lnTo>
                  <a:lnTo>
                    <a:pt x="725055" y="105791"/>
                  </a:lnTo>
                  <a:close/>
                </a:path>
                <a:path w="820420" h="130175">
                  <a:moveTo>
                    <a:pt x="735609" y="105791"/>
                  </a:moveTo>
                  <a:lnTo>
                    <a:pt x="725055" y="105791"/>
                  </a:lnTo>
                  <a:lnTo>
                    <a:pt x="728332" y="111125"/>
                  </a:lnTo>
                  <a:lnTo>
                    <a:pt x="729335" y="110490"/>
                  </a:lnTo>
                  <a:lnTo>
                    <a:pt x="729119" y="110490"/>
                  </a:lnTo>
                  <a:lnTo>
                    <a:pt x="730364" y="110109"/>
                  </a:lnTo>
                  <a:lnTo>
                    <a:pt x="730631" y="110109"/>
                  </a:lnTo>
                  <a:lnTo>
                    <a:pt x="735609" y="105791"/>
                  </a:lnTo>
                  <a:close/>
                </a:path>
                <a:path w="820420" h="130175">
                  <a:moveTo>
                    <a:pt x="738466" y="104521"/>
                  </a:moveTo>
                  <a:lnTo>
                    <a:pt x="724268" y="104521"/>
                  </a:lnTo>
                  <a:lnTo>
                    <a:pt x="724662" y="105156"/>
                  </a:lnTo>
                  <a:lnTo>
                    <a:pt x="724738" y="105283"/>
                  </a:lnTo>
                  <a:lnTo>
                    <a:pt x="736752" y="105283"/>
                  </a:lnTo>
                  <a:lnTo>
                    <a:pt x="738466" y="104521"/>
                  </a:lnTo>
                  <a:close/>
                </a:path>
                <a:path w="820420" h="130175">
                  <a:moveTo>
                    <a:pt x="820204" y="56769"/>
                  </a:moveTo>
                  <a:lnTo>
                    <a:pt x="820140" y="56007"/>
                  </a:lnTo>
                  <a:lnTo>
                    <a:pt x="820026" y="54737"/>
                  </a:lnTo>
                  <a:lnTo>
                    <a:pt x="819950" y="53848"/>
                  </a:lnTo>
                  <a:lnTo>
                    <a:pt x="819848" y="52705"/>
                  </a:lnTo>
                  <a:lnTo>
                    <a:pt x="819734" y="51308"/>
                  </a:lnTo>
                  <a:lnTo>
                    <a:pt x="819645" y="50292"/>
                  </a:lnTo>
                  <a:lnTo>
                    <a:pt x="819581" y="49530"/>
                  </a:lnTo>
                  <a:lnTo>
                    <a:pt x="817346" y="40386"/>
                  </a:lnTo>
                  <a:lnTo>
                    <a:pt x="817067" y="39243"/>
                  </a:lnTo>
                  <a:lnTo>
                    <a:pt x="812634" y="32131"/>
                  </a:lnTo>
                  <a:lnTo>
                    <a:pt x="801839" y="40386"/>
                  </a:lnTo>
                  <a:lnTo>
                    <a:pt x="801293" y="38735"/>
                  </a:lnTo>
                  <a:lnTo>
                    <a:pt x="799973" y="34671"/>
                  </a:lnTo>
                  <a:lnTo>
                    <a:pt x="799147" y="32131"/>
                  </a:lnTo>
                  <a:lnTo>
                    <a:pt x="799033" y="31750"/>
                  </a:lnTo>
                  <a:lnTo>
                    <a:pt x="797560" y="30226"/>
                  </a:lnTo>
                  <a:lnTo>
                    <a:pt x="797433" y="30099"/>
                  </a:lnTo>
                  <a:lnTo>
                    <a:pt x="795108" y="27686"/>
                  </a:lnTo>
                  <a:lnTo>
                    <a:pt x="794626" y="27178"/>
                  </a:lnTo>
                  <a:lnTo>
                    <a:pt x="794461" y="27190"/>
                  </a:lnTo>
                  <a:lnTo>
                    <a:pt x="794626" y="27076"/>
                  </a:lnTo>
                  <a:lnTo>
                    <a:pt x="796048" y="24434"/>
                  </a:lnTo>
                  <a:lnTo>
                    <a:pt x="799719" y="25234"/>
                  </a:lnTo>
                  <a:lnTo>
                    <a:pt x="799757" y="20472"/>
                  </a:lnTo>
                  <a:lnTo>
                    <a:pt x="799312" y="9563"/>
                  </a:lnTo>
                  <a:lnTo>
                    <a:pt x="797890" y="9271"/>
                  </a:lnTo>
                  <a:lnTo>
                    <a:pt x="795667" y="5207"/>
                  </a:lnTo>
                  <a:lnTo>
                    <a:pt x="794778" y="3556"/>
                  </a:lnTo>
                  <a:lnTo>
                    <a:pt x="793788" y="2540"/>
                  </a:lnTo>
                  <a:lnTo>
                    <a:pt x="793788" y="17081"/>
                  </a:lnTo>
                  <a:lnTo>
                    <a:pt x="792518" y="16992"/>
                  </a:lnTo>
                  <a:lnTo>
                    <a:pt x="793584" y="15367"/>
                  </a:lnTo>
                  <a:lnTo>
                    <a:pt x="793788" y="17081"/>
                  </a:lnTo>
                  <a:lnTo>
                    <a:pt x="793788" y="2540"/>
                  </a:lnTo>
                  <a:lnTo>
                    <a:pt x="791324" y="0"/>
                  </a:lnTo>
                  <a:lnTo>
                    <a:pt x="790448" y="0"/>
                  </a:lnTo>
                  <a:lnTo>
                    <a:pt x="790448" y="27520"/>
                  </a:lnTo>
                  <a:lnTo>
                    <a:pt x="789965" y="27571"/>
                  </a:lnTo>
                  <a:lnTo>
                    <a:pt x="790067" y="24828"/>
                  </a:lnTo>
                  <a:lnTo>
                    <a:pt x="790232" y="25641"/>
                  </a:lnTo>
                  <a:lnTo>
                    <a:pt x="790448" y="27520"/>
                  </a:lnTo>
                  <a:lnTo>
                    <a:pt x="790448" y="0"/>
                  </a:lnTo>
                  <a:lnTo>
                    <a:pt x="787171" y="0"/>
                  </a:lnTo>
                  <a:lnTo>
                    <a:pt x="783539" y="3556"/>
                  </a:lnTo>
                  <a:lnTo>
                    <a:pt x="782434" y="4699"/>
                  </a:lnTo>
                  <a:lnTo>
                    <a:pt x="782129" y="5207"/>
                  </a:lnTo>
                  <a:lnTo>
                    <a:pt x="780986" y="4699"/>
                  </a:lnTo>
                  <a:lnTo>
                    <a:pt x="780199" y="4699"/>
                  </a:lnTo>
                  <a:lnTo>
                    <a:pt x="779653" y="5969"/>
                  </a:lnTo>
                  <a:lnTo>
                    <a:pt x="779106" y="8128"/>
                  </a:lnTo>
                  <a:lnTo>
                    <a:pt x="778573" y="8128"/>
                  </a:lnTo>
                  <a:lnTo>
                    <a:pt x="772566" y="8763"/>
                  </a:lnTo>
                  <a:lnTo>
                    <a:pt x="766559" y="9525"/>
                  </a:lnTo>
                  <a:lnTo>
                    <a:pt x="760577" y="9271"/>
                  </a:lnTo>
                  <a:lnTo>
                    <a:pt x="754697" y="6477"/>
                  </a:lnTo>
                  <a:lnTo>
                    <a:pt x="750506" y="3175"/>
                  </a:lnTo>
                  <a:lnTo>
                    <a:pt x="744740" y="2032"/>
                  </a:lnTo>
                  <a:lnTo>
                    <a:pt x="740460" y="12573"/>
                  </a:lnTo>
                  <a:lnTo>
                    <a:pt x="740359" y="12827"/>
                  </a:lnTo>
                  <a:lnTo>
                    <a:pt x="737933" y="10541"/>
                  </a:lnTo>
                  <a:lnTo>
                    <a:pt x="736219" y="11176"/>
                  </a:lnTo>
                  <a:lnTo>
                    <a:pt x="735647" y="11176"/>
                  </a:lnTo>
                  <a:lnTo>
                    <a:pt x="735520" y="8763"/>
                  </a:lnTo>
                  <a:lnTo>
                    <a:pt x="735507" y="8382"/>
                  </a:lnTo>
                  <a:lnTo>
                    <a:pt x="733767" y="9017"/>
                  </a:lnTo>
                  <a:lnTo>
                    <a:pt x="727519" y="9906"/>
                  </a:lnTo>
                  <a:lnTo>
                    <a:pt x="722731" y="10795"/>
                  </a:lnTo>
                  <a:lnTo>
                    <a:pt x="716330" y="11811"/>
                  </a:lnTo>
                  <a:lnTo>
                    <a:pt x="717753" y="11811"/>
                  </a:lnTo>
                  <a:lnTo>
                    <a:pt x="716343" y="13843"/>
                  </a:lnTo>
                  <a:lnTo>
                    <a:pt x="712228" y="11569"/>
                  </a:lnTo>
                  <a:lnTo>
                    <a:pt x="709625" y="15608"/>
                  </a:lnTo>
                  <a:lnTo>
                    <a:pt x="706716" y="18338"/>
                  </a:lnTo>
                  <a:lnTo>
                    <a:pt x="706869" y="18567"/>
                  </a:lnTo>
                  <a:lnTo>
                    <a:pt x="706132" y="17907"/>
                  </a:lnTo>
                  <a:lnTo>
                    <a:pt x="705891" y="17907"/>
                  </a:lnTo>
                  <a:lnTo>
                    <a:pt x="701179" y="14986"/>
                  </a:lnTo>
                  <a:lnTo>
                    <a:pt x="695528" y="11176"/>
                  </a:lnTo>
                  <a:lnTo>
                    <a:pt x="695248" y="11176"/>
                  </a:lnTo>
                  <a:lnTo>
                    <a:pt x="688759" y="19558"/>
                  </a:lnTo>
                  <a:lnTo>
                    <a:pt x="686650" y="20320"/>
                  </a:lnTo>
                  <a:lnTo>
                    <a:pt x="685546" y="20320"/>
                  </a:lnTo>
                  <a:lnTo>
                    <a:pt x="679729" y="16637"/>
                  </a:lnTo>
                  <a:lnTo>
                    <a:pt x="679005" y="16637"/>
                  </a:lnTo>
                  <a:lnTo>
                    <a:pt x="675398" y="17526"/>
                  </a:lnTo>
                  <a:lnTo>
                    <a:pt x="671487" y="21971"/>
                  </a:lnTo>
                  <a:lnTo>
                    <a:pt x="671042" y="21971"/>
                  </a:lnTo>
                  <a:lnTo>
                    <a:pt x="671042" y="22479"/>
                  </a:lnTo>
                  <a:lnTo>
                    <a:pt x="670153" y="23495"/>
                  </a:lnTo>
                  <a:lnTo>
                    <a:pt x="670026" y="23495"/>
                  </a:lnTo>
                  <a:lnTo>
                    <a:pt x="668248" y="24765"/>
                  </a:lnTo>
                  <a:lnTo>
                    <a:pt x="667486" y="24765"/>
                  </a:lnTo>
                  <a:lnTo>
                    <a:pt x="666102" y="23876"/>
                  </a:lnTo>
                  <a:lnTo>
                    <a:pt x="663917" y="22479"/>
                  </a:lnTo>
                  <a:lnTo>
                    <a:pt x="671042" y="22479"/>
                  </a:lnTo>
                  <a:lnTo>
                    <a:pt x="671042" y="21971"/>
                  </a:lnTo>
                  <a:lnTo>
                    <a:pt x="663130" y="21971"/>
                  </a:lnTo>
                  <a:lnTo>
                    <a:pt x="661746" y="21082"/>
                  </a:lnTo>
                  <a:lnTo>
                    <a:pt x="660742" y="20447"/>
                  </a:lnTo>
                  <a:lnTo>
                    <a:pt x="659638" y="21082"/>
                  </a:lnTo>
                  <a:lnTo>
                    <a:pt x="658075" y="21971"/>
                  </a:lnTo>
                  <a:lnTo>
                    <a:pt x="657186" y="21971"/>
                  </a:lnTo>
                  <a:lnTo>
                    <a:pt x="657186" y="22479"/>
                  </a:lnTo>
                  <a:lnTo>
                    <a:pt x="654748" y="23876"/>
                  </a:lnTo>
                  <a:lnTo>
                    <a:pt x="646366" y="22479"/>
                  </a:lnTo>
                  <a:lnTo>
                    <a:pt x="657186" y="22479"/>
                  </a:lnTo>
                  <a:lnTo>
                    <a:pt x="657186" y="21971"/>
                  </a:lnTo>
                  <a:lnTo>
                    <a:pt x="644956" y="21971"/>
                  </a:lnTo>
                  <a:lnTo>
                    <a:pt x="644829" y="22225"/>
                  </a:lnTo>
                  <a:lnTo>
                    <a:pt x="644715" y="22479"/>
                  </a:lnTo>
                  <a:lnTo>
                    <a:pt x="641210" y="29845"/>
                  </a:lnTo>
                  <a:lnTo>
                    <a:pt x="636981" y="22479"/>
                  </a:lnTo>
                  <a:lnTo>
                    <a:pt x="644715" y="22479"/>
                  </a:lnTo>
                  <a:lnTo>
                    <a:pt x="644715" y="22212"/>
                  </a:lnTo>
                  <a:lnTo>
                    <a:pt x="643318" y="21971"/>
                  </a:lnTo>
                  <a:lnTo>
                    <a:pt x="636689" y="21971"/>
                  </a:lnTo>
                  <a:lnTo>
                    <a:pt x="636333" y="21336"/>
                  </a:lnTo>
                  <a:lnTo>
                    <a:pt x="635012" y="19050"/>
                  </a:lnTo>
                  <a:lnTo>
                    <a:pt x="634466" y="19050"/>
                  </a:lnTo>
                  <a:lnTo>
                    <a:pt x="630834" y="21336"/>
                  </a:lnTo>
                  <a:lnTo>
                    <a:pt x="629526" y="21082"/>
                  </a:lnTo>
                  <a:lnTo>
                    <a:pt x="626922" y="20586"/>
                  </a:lnTo>
                  <a:lnTo>
                    <a:pt x="626541" y="21082"/>
                  </a:lnTo>
                  <a:lnTo>
                    <a:pt x="626351" y="21336"/>
                  </a:lnTo>
                  <a:lnTo>
                    <a:pt x="626922" y="20586"/>
                  </a:lnTo>
                  <a:lnTo>
                    <a:pt x="625132" y="20942"/>
                  </a:lnTo>
                  <a:lnTo>
                    <a:pt x="625132" y="22745"/>
                  </a:lnTo>
                  <a:lnTo>
                    <a:pt x="625068" y="23495"/>
                  </a:lnTo>
                  <a:lnTo>
                    <a:pt x="625005" y="24130"/>
                  </a:lnTo>
                  <a:lnTo>
                    <a:pt x="624890" y="25400"/>
                  </a:lnTo>
                  <a:lnTo>
                    <a:pt x="624776" y="26670"/>
                  </a:lnTo>
                  <a:lnTo>
                    <a:pt x="624674" y="27686"/>
                  </a:lnTo>
                  <a:lnTo>
                    <a:pt x="624560" y="28956"/>
                  </a:lnTo>
                  <a:lnTo>
                    <a:pt x="624446" y="30099"/>
                  </a:lnTo>
                  <a:lnTo>
                    <a:pt x="624332" y="31369"/>
                  </a:lnTo>
                  <a:lnTo>
                    <a:pt x="624217" y="32639"/>
                  </a:lnTo>
                  <a:lnTo>
                    <a:pt x="624090" y="33909"/>
                  </a:lnTo>
                  <a:lnTo>
                    <a:pt x="624027" y="34671"/>
                  </a:lnTo>
                  <a:lnTo>
                    <a:pt x="622973" y="33147"/>
                  </a:lnTo>
                  <a:lnTo>
                    <a:pt x="622808" y="32893"/>
                  </a:lnTo>
                  <a:lnTo>
                    <a:pt x="622630" y="32639"/>
                  </a:lnTo>
                  <a:lnTo>
                    <a:pt x="619061" y="27432"/>
                  </a:lnTo>
                  <a:lnTo>
                    <a:pt x="618718" y="26924"/>
                  </a:lnTo>
                  <a:lnTo>
                    <a:pt x="610946" y="23495"/>
                  </a:lnTo>
                  <a:lnTo>
                    <a:pt x="610184" y="22479"/>
                  </a:lnTo>
                  <a:lnTo>
                    <a:pt x="618566" y="22479"/>
                  </a:lnTo>
                  <a:lnTo>
                    <a:pt x="618337" y="22745"/>
                  </a:lnTo>
                  <a:lnTo>
                    <a:pt x="625132" y="22745"/>
                  </a:lnTo>
                  <a:lnTo>
                    <a:pt x="625132" y="20942"/>
                  </a:lnTo>
                  <a:lnTo>
                    <a:pt x="624636" y="21031"/>
                  </a:lnTo>
                  <a:lnTo>
                    <a:pt x="622096" y="18389"/>
                  </a:lnTo>
                  <a:lnTo>
                    <a:pt x="618998" y="21971"/>
                  </a:lnTo>
                  <a:lnTo>
                    <a:pt x="609803" y="21971"/>
                  </a:lnTo>
                  <a:lnTo>
                    <a:pt x="605802" y="16637"/>
                  </a:lnTo>
                  <a:lnTo>
                    <a:pt x="596760" y="21971"/>
                  </a:lnTo>
                  <a:lnTo>
                    <a:pt x="595325" y="21971"/>
                  </a:lnTo>
                  <a:lnTo>
                    <a:pt x="595287" y="22479"/>
                  </a:lnTo>
                  <a:lnTo>
                    <a:pt x="595388" y="21082"/>
                  </a:lnTo>
                  <a:lnTo>
                    <a:pt x="595503" y="19558"/>
                  </a:lnTo>
                  <a:lnTo>
                    <a:pt x="595541" y="19050"/>
                  </a:lnTo>
                  <a:lnTo>
                    <a:pt x="595414" y="17907"/>
                  </a:lnTo>
                  <a:lnTo>
                    <a:pt x="595350" y="17526"/>
                  </a:lnTo>
                  <a:lnTo>
                    <a:pt x="595261" y="17018"/>
                  </a:lnTo>
                  <a:lnTo>
                    <a:pt x="595198" y="16637"/>
                  </a:lnTo>
                  <a:lnTo>
                    <a:pt x="595071" y="15875"/>
                  </a:lnTo>
                  <a:lnTo>
                    <a:pt x="594995" y="15367"/>
                  </a:lnTo>
                  <a:lnTo>
                    <a:pt x="594931" y="14986"/>
                  </a:lnTo>
                  <a:lnTo>
                    <a:pt x="594804" y="14224"/>
                  </a:lnTo>
                  <a:lnTo>
                    <a:pt x="594614" y="14122"/>
                  </a:lnTo>
                  <a:lnTo>
                    <a:pt x="594791" y="14198"/>
                  </a:lnTo>
                  <a:lnTo>
                    <a:pt x="593966" y="11849"/>
                  </a:lnTo>
                  <a:lnTo>
                    <a:pt x="592759" y="8420"/>
                  </a:lnTo>
                  <a:lnTo>
                    <a:pt x="589622" y="11811"/>
                  </a:lnTo>
                  <a:lnTo>
                    <a:pt x="586663" y="11811"/>
                  </a:lnTo>
                  <a:lnTo>
                    <a:pt x="585381" y="9271"/>
                  </a:lnTo>
                  <a:lnTo>
                    <a:pt x="572643" y="11633"/>
                  </a:lnTo>
                  <a:lnTo>
                    <a:pt x="572617" y="12903"/>
                  </a:lnTo>
                  <a:lnTo>
                    <a:pt x="571601" y="12687"/>
                  </a:lnTo>
                  <a:lnTo>
                    <a:pt x="568210" y="13208"/>
                  </a:lnTo>
                  <a:lnTo>
                    <a:pt x="564692" y="11544"/>
                  </a:lnTo>
                  <a:lnTo>
                    <a:pt x="561403" y="13804"/>
                  </a:lnTo>
                  <a:lnTo>
                    <a:pt x="559777" y="15938"/>
                  </a:lnTo>
                  <a:lnTo>
                    <a:pt x="559777" y="17360"/>
                  </a:lnTo>
                  <a:lnTo>
                    <a:pt x="558406" y="20510"/>
                  </a:lnTo>
                  <a:lnTo>
                    <a:pt x="565696" y="17348"/>
                  </a:lnTo>
                  <a:lnTo>
                    <a:pt x="570712" y="18643"/>
                  </a:lnTo>
                  <a:lnTo>
                    <a:pt x="575665" y="18148"/>
                  </a:lnTo>
                  <a:lnTo>
                    <a:pt x="577405" y="19748"/>
                  </a:lnTo>
                  <a:lnTo>
                    <a:pt x="576122" y="21361"/>
                  </a:lnTo>
                  <a:lnTo>
                    <a:pt x="576122" y="105283"/>
                  </a:lnTo>
                  <a:lnTo>
                    <a:pt x="575945" y="105448"/>
                  </a:lnTo>
                  <a:lnTo>
                    <a:pt x="575919" y="105791"/>
                  </a:lnTo>
                  <a:lnTo>
                    <a:pt x="571131" y="105791"/>
                  </a:lnTo>
                  <a:lnTo>
                    <a:pt x="569658" y="105930"/>
                  </a:lnTo>
                  <a:lnTo>
                    <a:pt x="569556" y="105791"/>
                  </a:lnTo>
                  <a:lnTo>
                    <a:pt x="546328" y="105791"/>
                  </a:lnTo>
                  <a:lnTo>
                    <a:pt x="546303" y="105283"/>
                  </a:lnTo>
                  <a:lnTo>
                    <a:pt x="576122" y="105283"/>
                  </a:lnTo>
                  <a:lnTo>
                    <a:pt x="576122" y="21361"/>
                  </a:lnTo>
                  <a:lnTo>
                    <a:pt x="575995" y="21526"/>
                  </a:lnTo>
                  <a:lnTo>
                    <a:pt x="575995" y="23520"/>
                  </a:lnTo>
                  <a:lnTo>
                    <a:pt x="572262" y="26822"/>
                  </a:lnTo>
                  <a:lnTo>
                    <a:pt x="572757" y="26847"/>
                  </a:lnTo>
                  <a:lnTo>
                    <a:pt x="572274" y="26924"/>
                  </a:lnTo>
                  <a:lnTo>
                    <a:pt x="569976" y="27432"/>
                  </a:lnTo>
                  <a:lnTo>
                    <a:pt x="567651" y="25908"/>
                  </a:lnTo>
                  <a:lnTo>
                    <a:pt x="558152" y="32639"/>
                  </a:lnTo>
                  <a:lnTo>
                    <a:pt x="551903" y="28194"/>
                  </a:lnTo>
                  <a:lnTo>
                    <a:pt x="545731" y="23495"/>
                  </a:lnTo>
                  <a:lnTo>
                    <a:pt x="541528" y="32639"/>
                  </a:lnTo>
                  <a:lnTo>
                    <a:pt x="541413" y="32893"/>
                  </a:lnTo>
                  <a:lnTo>
                    <a:pt x="534339" y="30988"/>
                  </a:lnTo>
                  <a:lnTo>
                    <a:pt x="534974" y="30988"/>
                  </a:lnTo>
                  <a:lnTo>
                    <a:pt x="532142" y="30670"/>
                  </a:lnTo>
                  <a:lnTo>
                    <a:pt x="532142" y="106972"/>
                  </a:lnTo>
                  <a:lnTo>
                    <a:pt x="531685" y="107861"/>
                  </a:lnTo>
                  <a:lnTo>
                    <a:pt x="530745" y="108483"/>
                  </a:lnTo>
                  <a:lnTo>
                    <a:pt x="530593" y="108381"/>
                  </a:lnTo>
                  <a:lnTo>
                    <a:pt x="532142" y="106972"/>
                  </a:lnTo>
                  <a:lnTo>
                    <a:pt x="532142" y="30670"/>
                  </a:lnTo>
                  <a:lnTo>
                    <a:pt x="530085" y="30429"/>
                  </a:lnTo>
                  <a:lnTo>
                    <a:pt x="530085" y="113792"/>
                  </a:lnTo>
                  <a:lnTo>
                    <a:pt x="529780" y="115570"/>
                  </a:lnTo>
                  <a:lnTo>
                    <a:pt x="529132" y="115570"/>
                  </a:lnTo>
                  <a:lnTo>
                    <a:pt x="529539" y="114731"/>
                  </a:lnTo>
                  <a:lnTo>
                    <a:pt x="530085" y="113792"/>
                  </a:lnTo>
                  <a:lnTo>
                    <a:pt x="530085" y="30429"/>
                  </a:lnTo>
                  <a:lnTo>
                    <a:pt x="529336" y="30353"/>
                  </a:lnTo>
                  <a:lnTo>
                    <a:pt x="529336" y="107899"/>
                  </a:lnTo>
                  <a:lnTo>
                    <a:pt x="528332" y="110096"/>
                  </a:lnTo>
                  <a:lnTo>
                    <a:pt x="527685" y="110528"/>
                  </a:lnTo>
                  <a:lnTo>
                    <a:pt x="529336" y="107899"/>
                  </a:lnTo>
                  <a:lnTo>
                    <a:pt x="529336" y="30353"/>
                  </a:lnTo>
                  <a:lnTo>
                    <a:pt x="528320" y="30226"/>
                  </a:lnTo>
                  <a:lnTo>
                    <a:pt x="525602" y="30086"/>
                  </a:lnTo>
                  <a:lnTo>
                    <a:pt x="525602" y="110972"/>
                  </a:lnTo>
                  <a:lnTo>
                    <a:pt x="525475" y="111379"/>
                  </a:lnTo>
                  <a:lnTo>
                    <a:pt x="525348" y="111379"/>
                  </a:lnTo>
                  <a:lnTo>
                    <a:pt x="525602" y="110972"/>
                  </a:lnTo>
                  <a:lnTo>
                    <a:pt x="525602" y="30086"/>
                  </a:lnTo>
                  <a:lnTo>
                    <a:pt x="525259" y="30073"/>
                  </a:lnTo>
                  <a:lnTo>
                    <a:pt x="525259" y="112141"/>
                  </a:lnTo>
                  <a:lnTo>
                    <a:pt x="524281" y="115570"/>
                  </a:lnTo>
                  <a:lnTo>
                    <a:pt x="522795" y="115570"/>
                  </a:lnTo>
                  <a:lnTo>
                    <a:pt x="524891" y="112141"/>
                  </a:lnTo>
                  <a:lnTo>
                    <a:pt x="525259" y="112141"/>
                  </a:lnTo>
                  <a:lnTo>
                    <a:pt x="525259" y="30073"/>
                  </a:lnTo>
                  <a:lnTo>
                    <a:pt x="516293" y="29591"/>
                  </a:lnTo>
                  <a:lnTo>
                    <a:pt x="512686" y="29591"/>
                  </a:lnTo>
                  <a:lnTo>
                    <a:pt x="512686" y="113030"/>
                  </a:lnTo>
                  <a:lnTo>
                    <a:pt x="512483" y="115570"/>
                  </a:lnTo>
                  <a:lnTo>
                    <a:pt x="508431" y="115570"/>
                  </a:lnTo>
                  <a:lnTo>
                    <a:pt x="508584" y="112141"/>
                  </a:lnTo>
                  <a:lnTo>
                    <a:pt x="512533" y="112141"/>
                  </a:lnTo>
                  <a:lnTo>
                    <a:pt x="512686" y="113030"/>
                  </a:lnTo>
                  <a:lnTo>
                    <a:pt x="512686" y="29591"/>
                  </a:lnTo>
                  <a:lnTo>
                    <a:pt x="512419" y="29591"/>
                  </a:lnTo>
                  <a:lnTo>
                    <a:pt x="512419" y="111379"/>
                  </a:lnTo>
                  <a:lnTo>
                    <a:pt x="508609" y="111379"/>
                  </a:lnTo>
                  <a:lnTo>
                    <a:pt x="508698" y="109423"/>
                  </a:lnTo>
                  <a:lnTo>
                    <a:pt x="512114" y="109512"/>
                  </a:lnTo>
                  <a:lnTo>
                    <a:pt x="512419" y="111379"/>
                  </a:lnTo>
                  <a:lnTo>
                    <a:pt x="512419" y="29591"/>
                  </a:lnTo>
                  <a:lnTo>
                    <a:pt x="504304" y="29591"/>
                  </a:lnTo>
                  <a:lnTo>
                    <a:pt x="504304" y="115570"/>
                  </a:lnTo>
                  <a:lnTo>
                    <a:pt x="492582" y="115570"/>
                  </a:lnTo>
                  <a:lnTo>
                    <a:pt x="490601" y="116078"/>
                  </a:lnTo>
                  <a:lnTo>
                    <a:pt x="489496" y="116078"/>
                  </a:lnTo>
                  <a:lnTo>
                    <a:pt x="486321" y="116332"/>
                  </a:lnTo>
                  <a:lnTo>
                    <a:pt x="483133" y="116586"/>
                  </a:lnTo>
                  <a:lnTo>
                    <a:pt x="480110" y="116586"/>
                  </a:lnTo>
                  <a:lnTo>
                    <a:pt x="480720" y="115570"/>
                  </a:lnTo>
                  <a:lnTo>
                    <a:pt x="492582" y="115570"/>
                  </a:lnTo>
                  <a:lnTo>
                    <a:pt x="497535" y="114300"/>
                  </a:lnTo>
                  <a:lnTo>
                    <a:pt x="498424" y="114046"/>
                  </a:lnTo>
                  <a:lnTo>
                    <a:pt x="498919" y="114046"/>
                  </a:lnTo>
                  <a:lnTo>
                    <a:pt x="500329" y="113131"/>
                  </a:lnTo>
                  <a:lnTo>
                    <a:pt x="500329" y="114985"/>
                  </a:lnTo>
                  <a:lnTo>
                    <a:pt x="503351" y="114769"/>
                  </a:lnTo>
                  <a:lnTo>
                    <a:pt x="504304" y="115570"/>
                  </a:lnTo>
                  <a:lnTo>
                    <a:pt x="504304" y="29591"/>
                  </a:lnTo>
                  <a:lnTo>
                    <a:pt x="500341" y="29591"/>
                  </a:lnTo>
                  <a:lnTo>
                    <a:pt x="500341" y="111379"/>
                  </a:lnTo>
                  <a:lnTo>
                    <a:pt x="500341" y="112141"/>
                  </a:lnTo>
                  <a:lnTo>
                    <a:pt x="478599" y="112141"/>
                  </a:lnTo>
                  <a:lnTo>
                    <a:pt x="478599" y="124904"/>
                  </a:lnTo>
                  <a:lnTo>
                    <a:pt x="475665" y="124040"/>
                  </a:lnTo>
                  <a:lnTo>
                    <a:pt x="477393" y="121158"/>
                  </a:lnTo>
                  <a:lnTo>
                    <a:pt x="478599" y="124904"/>
                  </a:lnTo>
                  <a:lnTo>
                    <a:pt x="478599" y="112141"/>
                  </a:lnTo>
                  <a:lnTo>
                    <a:pt x="477621" y="112141"/>
                  </a:lnTo>
                  <a:lnTo>
                    <a:pt x="477621" y="115570"/>
                  </a:lnTo>
                  <a:lnTo>
                    <a:pt x="475437" y="116586"/>
                  </a:lnTo>
                  <a:lnTo>
                    <a:pt x="463054" y="116586"/>
                  </a:lnTo>
                  <a:lnTo>
                    <a:pt x="462927" y="115570"/>
                  </a:lnTo>
                  <a:lnTo>
                    <a:pt x="477621" y="115570"/>
                  </a:lnTo>
                  <a:lnTo>
                    <a:pt x="477621" y="112141"/>
                  </a:lnTo>
                  <a:lnTo>
                    <a:pt x="462457" y="112141"/>
                  </a:lnTo>
                  <a:lnTo>
                    <a:pt x="462356" y="111379"/>
                  </a:lnTo>
                  <a:lnTo>
                    <a:pt x="500341" y="111379"/>
                  </a:lnTo>
                  <a:lnTo>
                    <a:pt x="500341" y="29591"/>
                  </a:lnTo>
                  <a:lnTo>
                    <a:pt x="492239" y="29591"/>
                  </a:lnTo>
                  <a:lnTo>
                    <a:pt x="480275" y="27686"/>
                  </a:lnTo>
                  <a:lnTo>
                    <a:pt x="478840" y="22479"/>
                  </a:lnTo>
                  <a:lnTo>
                    <a:pt x="575881" y="22479"/>
                  </a:lnTo>
                  <a:lnTo>
                    <a:pt x="575995" y="23520"/>
                  </a:lnTo>
                  <a:lnTo>
                    <a:pt x="575995" y="21526"/>
                  </a:lnTo>
                  <a:lnTo>
                    <a:pt x="575818" y="21742"/>
                  </a:lnTo>
                  <a:lnTo>
                    <a:pt x="575830" y="21971"/>
                  </a:lnTo>
                  <a:lnTo>
                    <a:pt x="478701" y="21971"/>
                  </a:lnTo>
                  <a:lnTo>
                    <a:pt x="478091" y="21488"/>
                  </a:lnTo>
                  <a:lnTo>
                    <a:pt x="478091" y="29260"/>
                  </a:lnTo>
                  <a:lnTo>
                    <a:pt x="475691" y="30988"/>
                  </a:lnTo>
                  <a:lnTo>
                    <a:pt x="475462" y="30226"/>
                  </a:lnTo>
                  <a:lnTo>
                    <a:pt x="475424" y="30099"/>
                  </a:lnTo>
                  <a:lnTo>
                    <a:pt x="475081" y="28943"/>
                  </a:lnTo>
                  <a:lnTo>
                    <a:pt x="478091" y="29260"/>
                  </a:lnTo>
                  <a:lnTo>
                    <a:pt x="478091" y="21488"/>
                  </a:lnTo>
                  <a:lnTo>
                    <a:pt x="475132" y="19202"/>
                  </a:lnTo>
                  <a:lnTo>
                    <a:pt x="471830" y="16078"/>
                  </a:lnTo>
                  <a:lnTo>
                    <a:pt x="468058" y="13766"/>
                  </a:lnTo>
                  <a:lnTo>
                    <a:pt x="464299" y="14643"/>
                  </a:lnTo>
                  <a:lnTo>
                    <a:pt x="462991" y="15163"/>
                  </a:lnTo>
                  <a:lnTo>
                    <a:pt x="462991" y="28790"/>
                  </a:lnTo>
                  <a:lnTo>
                    <a:pt x="461505" y="29972"/>
                  </a:lnTo>
                  <a:lnTo>
                    <a:pt x="459371" y="28219"/>
                  </a:lnTo>
                  <a:lnTo>
                    <a:pt x="459371" y="115570"/>
                  </a:lnTo>
                  <a:lnTo>
                    <a:pt x="452374" y="115570"/>
                  </a:lnTo>
                  <a:lnTo>
                    <a:pt x="457669" y="112941"/>
                  </a:lnTo>
                  <a:lnTo>
                    <a:pt x="457784" y="112776"/>
                  </a:lnTo>
                  <a:lnTo>
                    <a:pt x="459371" y="115570"/>
                  </a:lnTo>
                  <a:lnTo>
                    <a:pt x="459371" y="28219"/>
                  </a:lnTo>
                  <a:lnTo>
                    <a:pt x="462991" y="28790"/>
                  </a:lnTo>
                  <a:lnTo>
                    <a:pt x="462991" y="15163"/>
                  </a:lnTo>
                  <a:lnTo>
                    <a:pt x="460540" y="16129"/>
                  </a:lnTo>
                  <a:lnTo>
                    <a:pt x="460565" y="15722"/>
                  </a:lnTo>
                  <a:lnTo>
                    <a:pt x="460692" y="14554"/>
                  </a:lnTo>
                  <a:lnTo>
                    <a:pt x="458609" y="10464"/>
                  </a:lnTo>
                  <a:lnTo>
                    <a:pt x="455028" y="14554"/>
                  </a:lnTo>
                  <a:lnTo>
                    <a:pt x="454418" y="13766"/>
                  </a:lnTo>
                  <a:lnTo>
                    <a:pt x="454418" y="17462"/>
                  </a:lnTo>
                  <a:lnTo>
                    <a:pt x="453072" y="16243"/>
                  </a:lnTo>
                  <a:lnTo>
                    <a:pt x="453618" y="15722"/>
                  </a:lnTo>
                  <a:lnTo>
                    <a:pt x="454418" y="17462"/>
                  </a:lnTo>
                  <a:lnTo>
                    <a:pt x="454418" y="13766"/>
                  </a:lnTo>
                  <a:lnTo>
                    <a:pt x="452882" y="11747"/>
                  </a:lnTo>
                  <a:lnTo>
                    <a:pt x="452882" y="107784"/>
                  </a:lnTo>
                  <a:lnTo>
                    <a:pt x="450138" y="109321"/>
                  </a:lnTo>
                  <a:lnTo>
                    <a:pt x="449656" y="105587"/>
                  </a:lnTo>
                  <a:lnTo>
                    <a:pt x="451078" y="106299"/>
                  </a:lnTo>
                  <a:lnTo>
                    <a:pt x="450913" y="106299"/>
                  </a:lnTo>
                  <a:lnTo>
                    <a:pt x="452882" y="107784"/>
                  </a:lnTo>
                  <a:lnTo>
                    <a:pt x="452882" y="11747"/>
                  </a:lnTo>
                  <a:lnTo>
                    <a:pt x="452767" y="11595"/>
                  </a:lnTo>
                  <a:lnTo>
                    <a:pt x="450684" y="11303"/>
                  </a:lnTo>
                  <a:lnTo>
                    <a:pt x="447395" y="11303"/>
                  </a:lnTo>
                  <a:lnTo>
                    <a:pt x="447395" y="111379"/>
                  </a:lnTo>
                  <a:lnTo>
                    <a:pt x="400469" y="111379"/>
                  </a:lnTo>
                  <a:lnTo>
                    <a:pt x="399694" y="111506"/>
                  </a:lnTo>
                  <a:lnTo>
                    <a:pt x="410019" y="106553"/>
                  </a:lnTo>
                  <a:lnTo>
                    <a:pt x="410400" y="106299"/>
                  </a:lnTo>
                  <a:lnTo>
                    <a:pt x="418363" y="100965"/>
                  </a:lnTo>
                  <a:lnTo>
                    <a:pt x="420077" y="99822"/>
                  </a:lnTo>
                  <a:lnTo>
                    <a:pt x="420420" y="99568"/>
                  </a:lnTo>
                  <a:lnTo>
                    <a:pt x="425335" y="96012"/>
                  </a:lnTo>
                  <a:lnTo>
                    <a:pt x="430085" y="91821"/>
                  </a:lnTo>
                  <a:lnTo>
                    <a:pt x="435508" y="98513"/>
                  </a:lnTo>
                  <a:lnTo>
                    <a:pt x="433336" y="98818"/>
                  </a:lnTo>
                  <a:lnTo>
                    <a:pt x="430745" y="98285"/>
                  </a:lnTo>
                  <a:lnTo>
                    <a:pt x="430530" y="101561"/>
                  </a:lnTo>
                  <a:lnTo>
                    <a:pt x="430441" y="102908"/>
                  </a:lnTo>
                  <a:lnTo>
                    <a:pt x="435914" y="103060"/>
                  </a:lnTo>
                  <a:lnTo>
                    <a:pt x="441286" y="103466"/>
                  </a:lnTo>
                  <a:lnTo>
                    <a:pt x="445782" y="106578"/>
                  </a:lnTo>
                  <a:lnTo>
                    <a:pt x="447395" y="111379"/>
                  </a:lnTo>
                  <a:lnTo>
                    <a:pt x="447395" y="11303"/>
                  </a:lnTo>
                  <a:lnTo>
                    <a:pt x="447205" y="11303"/>
                  </a:lnTo>
                  <a:lnTo>
                    <a:pt x="444804" y="13766"/>
                  </a:lnTo>
                  <a:lnTo>
                    <a:pt x="444804" y="103124"/>
                  </a:lnTo>
                  <a:lnTo>
                    <a:pt x="444296" y="103301"/>
                  </a:lnTo>
                  <a:lnTo>
                    <a:pt x="444119" y="102768"/>
                  </a:lnTo>
                  <a:lnTo>
                    <a:pt x="444804" y="103124"/>
                  </a:lnTo>
                  <a:lnTo>
                    <a:pt x="444804" y="13766"/>
                  </a:lnTo>
                  <a:lnTo>
                    <a:pt x="442747" y="13843"/>
                  </a:lnTo>
                  <a:lnTo>
                    <a:pt x="439826" y="12573"/>
                  </a:lnTo>
                  <a:lnTo>
                    <a:pt x="436905" y="21971"/>
                  </a:lnTo>
                  <a:lnTo>
                    <a:pt x="436753" y="21971"/>
                  </a:lnTo>
                  <a:lnTo>
                    <a:pt x="436753" y="22479"/>
                  </a:lnTo>
                  <a:lnTo>
                    <a:pt x="435851" y="25400"/>
                  </a:lnTo>
                  <a:lnTo>
                    <a:pt x="435775" y="25654"/>
                  </a:lnTo>
                  <a:lnTo>
                    <a:pt x="435698" y="25908"/>
                  </a:lnTo>
                  <a:lnTo>
                    <a:pt x="435584" y="26289"/>
                  </a:lnTo>
                  <a:lnTo>
                    <a:pt x="429044" y="23495"/>
                  </a:lnTo>
                  <a:lnTo>
                    <a:pt x="427469" y="23495"/>
                  </a:lnTo>
                  <a:lnTo>
                    <a:pt x="422554" y="24765"/>
                  </a:lnTo>
                  <a:lnTo>
                    <a:pt x="420408" y="22479"/>
                  </a:lnTo>
                  <a:lnTo>
                    <a:pt x="436753" y="22479"/>
                  </a:lnTo>
                  <a:lnTo>
                    <a:pt x="436753" y="21971"/>
                  </a:lnTo>
                  <a:lnTo>
                    <a:pt x="419912" y="21971"/>
                  </a:lnTo>
                  <a:lnTo>
                    <a:pt x="418680" y="20713"/>
                  </a:lnTo>
                  <a:lnTo>
                    <a:pt x="416915" y="21971"/>
                  </a:lnTo>
                  <a:lnTo>
                    <a:pt x="416204" y="21971"/>
                  </a:lnTo>
                  <a:lnTo>
                    <a:pt x="416204" y="22479"/>
                  </a:lnTo>
                  <a:lnTo>
                    <a:pt x="412813" y="24904"/>
                  </a:lnTo>
                  <a:lnTo>
                    <a:pt x="411594" y="22479"/>
                  </a:lnTo>
                  <a:lnTo>
                    <a:pt x="416204" y="22479"/>
                  </a:lnTo>
                  <a:lnTo>
                    <a:pt x="416204" y="21971"/>
                  </a:lnTo>
                  <a:lnTo>
                    <a:pt x="411340" y="21971"/>
                  </a:lnTo>
                  <a:lnTo>
                    <a:pt x="409562" y="18415"/>
                  </a:lnTo>
                  <a:lnTo>
                    <a:pt x="407784" y="16357"/>
                  </a:lnTo>
                  <a:lnTo>
                    <a:pt x="405726" y="15227"/>
                  </a:lnTo>
                  <a:lnTo>
                    <a:pt x="403313" y="15887"/>
                  </a:lnTo>
                  <a:lnTo>
                    <a:pt x="398487" y="15963"/>
                  </a:lnTo>
                  <a:lnTo>
                    <a:pt x="397497" y="14744"/>
                  </a:lnTo>
                  <a:lnTo>
                    <a:pt x="396392" y="14859"/>
                  </a:lnTo>
                  <a:lnTo>
                    <a:pt x="395262" y="15468"/>
                  </a:lnTo>
                  <a:lnTo>
                    <a:pt x="395122" y="16637"/>
                  </a:lnTo>
                  <a:lnTo>
                    <a:pt x="394423" y="16637"/>
                  </a:lnTo>
                  <a:lnTo>
                    <a:pt x="389369" y="18554"/>
                  </a:lnTo>
                  <a:lnTo>
                    <a:pt x="383679" y="14986"/>
                  </a:lnTo>
                  <a:lnTo>
                    <a:pt x="377990" y="16383"/>
                  </a:lnTo>
                  <a:lnTo>
                    <a:pt x="376948" y="14998"/>
                  </a:lnTo>
                  <a:lnTo>
                    <a:pt x="372884" y="14782"/>
                  </a:lnTo>
                  <a:lnTo>
                    <a:pt x="368808" y="14757"/>
                  </a:lnTo>
                  <a:lnTo>
                    <a:pt x="364769" y="13881"/>
                  </a:lnTo>
                  <a:lnTo>
                    <a:pt x="359968" y="14859"/>
                  </a:lnTo>
                  <a:lnTo>
                    <a:pt x="355765" y="19773"/>
                  </a:lnTo>
                  <a:lnTo>
                    <a:pt x="353695" y="19113"/>
                  </a:lnTo>
                  <a:lnTo>
                    <a:pt x="353822" y="17907"/>
                  </a:lnTo>
                  <a:lnTo>
                    <a:pt x="352767" y="18821"/>
                  </a:lnTo>
                  <a:lnTo>
                    <a:pt x="350558" y="18097"/>
                  </a:lnTo>
                  <a:lnTo>
                    <a:pt x="350316" y="17919"/>
                  </a:lnTo>
                  <a:lnTo>
                    <a:pt x="350316" y="20929"/>
                  </a:lnTo>
                  <a:lnTo>
                    <a:pt x="349110" y="21971"/>
                  </a:lnTo>
                  <a:lnTo>
                    <a:pt x="348513" y="21971"/>
                  </a:lnTo>
                  <a:lnTo>
                    <a:pt x="348513" y="22479"/>
                  </a:lnTo>
                  <a:lnTo>
                    <a:pt x="347776" y="23114"/>
                  </a:lnTo>
                  <a:lnTo>
                    <a:pt x="347522" y="22758"/>
                  </a:lnTo>
                  <a:lnTo>
                    <a:pt x="347827" y="22479"/>
                  </a:lnTo>
                  <a:lnTo>
                    <a:pt x="348513" y="22479"/>
                  </a:lnTo>
                  <a:lnTo>
                    <a:pt x="348513" y="21971"/>
                  </a:lnTo>
                  <a:lnTo>
                    <a:pt x="348386" y="21971"/>
                  </a:lnTo>
                  <a:lnTo>
                    <a:pt x="350278" y="20256"/>
                  </a:lnTo>
                  <a:lnTo>
                    <a:pt x="350316" y="20929"/>
                  </a:lnTo>
                  <a:lnTo>
                    <a:pt x="350316" y="17919"/>
                  </a:lnTo>
                  <a:lnTo>
                    <a:pt x="348551" y="16548"/>
                  </a:lnTo>
                  <a:lnTo>
                    <a:pt x="346671" y="15925"/>
                  </a:lnTo>
                  <a:lnTo>
                    <a:pt x="345414" y="19570"/>
                  </a:lnTo>
                  <a:lnTo>
                    <a:pt x="345363" y="20320"/>
                  </a:lnTo>
                  <a:lnTo>
                    <a:pt x="344246" y="20320"/>
                  </a:lnTo>
                  <a:lnTo>
                    <a:pt x="343750" y="20027"/>
                  </a:lnTo>
                  <a:lnTo>
                    <a:pt x="344246" y="20193"/>
                  </a:lnTo>
                  <a:lnTo>
                    <a:pt x="341922" y="16941"/>
                  </a:lnTo>
                  <a:lnTo>
                    <a:pt x="339115" y="15735"/>
                  </a:lnTo>
                  <a:lnTo>
                    <a:pt x="335889" y="16294"/>
                  </a:lnTo>
                  <a:lnTo>
                    <a:pt x="335940" y="16637"/>
                  </a:lnTo>
                  <a:lnTo>
                    <a:pt x="335267" y="16637"/>
                  </a:lnTo>
                  <a:lnTo>
                    <a:pt x="334340" y="17018"/>
                  </a:lnTo>
                  <a:lnTo>
                    <a:pt x="332460" y="19939"/>
                  </a:lnTo>
                  <a:lnTo>
                    <a:pt x="331901" y="17907"/>
                  </a:lnTo>
                  <a:lnTo>
                    <a:pt x="331800" y="17526"/>
                  </a:lnTo>
                  <a:lnTo>
                    <a:pt x="330073" y="11176"/>
                  </a:lnTo>
                  <a:lnTo>
                    <a:pt x="329971" y="10795"/>
                  </a:lnTo>
                  <a:lnTo>
                    <a:pt x="329895" y="10541"/>
                  </a:lnTo>
                  <a:lnTo>
                    <a:pt x="329463" y="10541"/>
                  </a:lnTo>
                  <a:lnTo>
                    <a:pt x="327418" y="11176"/>
                  </a:lnTo>
                  <a:lnTo>
                    <a:pt x="323570" y="11176"/>
                  </a:lnTo>
                  <a:lnTo>
                    <a:pt x="321106" y="8407"/>
                  </a:lnTo>
                  <a:lnTo>
                    <a:pt x="318262" y="8966"/>
                  </a:lnTo>
                  <a:lnTo>
                    <a:pt x="315442" y="9169"/>
                  </a:lnTo>
                  <a:lnTo>
                    <a:pt x="312648" y="10439"/>
                  </a:lnTo>
                  <a:lnTo>
                    <a:pt x="308927" y="8305"/>
                  </a:lnTo>
                  <a:lnTo>
                    <a:pt x="307251" y="13589"/>
                  </a:lnTo>
                  <a:lnTo>
                    <a:pt x="301053" y="11480"/>
                  </a:lnTo>
                  <a:lnTo>
                    <a:pt x="298513" y="10172"/>
                  </a:lnTo>
                  <a:lnTo>
                    <a:pt x="296583" y="11912"/>
                  </a:lnTo>
                  <a:lnTo>
                    <a:pt x="294855" y="14008"/>
                  </a:lnTo>
                  <a:lnTo>
                    <a:pt x="294703" y="14706"/>
                  </a:lnTo>
                  <a:lnTo>
                    <a:pt x="294728" y="16141"/>
                  </a:lnTo>
                  <a:lnTo>
                    <a:pt x="290957" y="19050"/>
                  </a:lnTo>
                  <a:lnTo>
                    <a:pt x="291223" y="19050"/>
                  </a:lnTo>
                  <a:lnTo>
                    <a:pt x="290461" y="21971"/>
                  </a:lnTo>
                  <a:lnTo>
                    <a:pt x="290322" y="21971"/>
                  </a:lnTo>
                  <a:lnTo>
                    <a:pt x="290322" y="22479"/>
                  </a:lnTo>
                  <a:lnTo>
                    <a:pt x="289560" y="25400"/>
                  </a:lnTo>
                  <a:lnTo>
                    <a:pt x="289496" y="25654"/>
                  </a:lnTo>
                  <a:lnTo>
                    <a:pt x="289420" y="25908"/>
                  </a:lnTo>
                  <a:lnTo>
                    <a:pt x="289318" y="26289"/>
                  </a:lnTo>
                  <a:lnTo>
                    <a:pt x="289217" y="26670"/>
                  </a:lnTo>
                  <a:lnTo>
                    <a:pt x="289153" y="26924"/>
                  </a:lnTo>
                  <a:lnTo>
                    <a:pt x="289090" y="27178"/>
                  </a:lnTo>
                  <a:lnTo>
                    <a:pt x="289026" y="27432"/>
                  </a:lnTo>
                  <a:lnTo>
                    <a:pt x="288442" y="26670"/>
                  </a:lnTo>
                  <a:lnTo>
                    <a:pt x="287312" y="25184"/>
                  </a:lnTo>
                  <a:lnTo>
                    <a:pt x="287312" y="115570"/>
                  </a:lnTo>
                  <a:lnTo>
                    <a:pt x="277888" y="115570"/>
                  </a:lnTo>
                  <a:lnTo>
                    <a:pt x="277558" y="115824"/>
                  </a:lnTo>
                  <a:lnTo>
                    <a:pt x="277583" y="115074"/>
                  </a:lnTo>
                  <a:lnTo>
                    <a:pt x="278168" y="113487"/>
                  </a:lnTo>
                  <a:lnTo>
                    <a:pt x="278536" y="112141"/>
                  </a:lnTo>
                  <a:lnTo>
                    <a:pt x="287083" y="112141"/>
                  </a:lnTo>
                  <a:lnTo>
                    <a:pt x="287312" y="115570"/>
                  </a:lnTo>
                  <a:lnTo>
                    <a:pt x="287312" y="25184"/>
                  </a:lnTo>
                  <a:lnTo>
                    <a:pt x="287045" y="24841"/>
                  </a:lnTo>
                  <a:lnTo>
                    <a:pt x="287045" y="111633"/>
                  </a:lnTo>
                  <a:lnTo>
                    <a:pt x="278676" y="111633"/>
                  </a:lnTo>
                  <a:lnTo>
                    <a:pt x="279031" y="110324"/>
                  </a:lnTo>
                  <a:lnTo>
                    <a:pt x="281609" y="111010"/>
                  </a:lnTo>
                  <a:lnTo>
                    <a:pt x="286981" y="110680"/>
                  </a:lnTo>
                  <a:lnTo>
                    <a:pt x="287045" y="111633"/>
                  </a:lnTo>
                  <a:lnTo>
                    <a:pt x="287045" y="24841"/>
                  </a:lnTo>
                  <a:lnTo>
                    <a:pt x="286969" y="110490"/>
                  </a:lnTo>
                  <a:lnTo>
                    <a:pt x="284086" y="110490"/>
                  </a:lnTo>
                  <a:lnTo>
                    <a:pt x="284480" y="110109"/>
                  </a:lnTo>
                  <a:lnTo>
                    <a:pt x="285546" y="109067"/>
                  </a:lnTo>
                  <a:lnTo>
                    <a:pt x="286854" y="108712"/>
                  </a:lnTo>
                  <a:lnTo>
                    <a:pt x="286969" y="110490"/>
                  </a:lnTo>
                  <a:lnTo>
                    <a:pt x="286969" y="24739"/>
                  </a:lnTo>
                  <a:lnTo>
                    <a:pt x="285254" y="22479"/>
                  </a:lnTo>
                  <a:lnTo>
                    <a:pt x="290322" y="22479"/>
                  </a:lnTo>
                  <a:lnTo>
                    <a:pt x="290322" y="21971"/>
                  </a:lnTo>
                  <a:lnTo>
                    <a:pt x="284861" y="21971"/>
                  </a:lnTo>
                  <a:lnTo>
                    <a:pt x="283324" y="19939"/>
                  </a:lnTo>
                  <a:lnTo>
                    <a:pt x="281203" y="20320"/>
                  </a:lnTo>
                  <a:lnTo>
                    <a:pt x="281825" y="20320"/>
                  </a:lnTo>
                  <a:lnTo>
                    <a:pt x="281178" y="21082"/>
                  </a:lnTo>
                  <a:lnTo>
                    <a:pt x="280174" y="21971"/>
                  </a:lnTo>
                  <a:lnTo>
                    <a:pt x="262483" y="21971"/>
                  </a:lnTo>
                  <a:lnTo>
                    <a:pt x="263042" y="22479"/>
                  </a:lnTo>
                  <a:lnTo>
                    <a:pt x="279590" y="22479"/>
                  </a:lnTo>
                  <a:lnTo>
                    <a:pt x="276466" y="25247"/>
                  </a:lnTo>
                  <a:lnTo>
                    <a:pt x="276466" y="111315"/>
                  </a:lnTo>
                  <a:lnTo>
                    <a:pt x="276453" y="111633"/>
                  </a:lnTo>
                  <a:lnTo>
                    <a:pt x="276428" y="112141"/>
                  </a:lnTo>
                  <a:lnTo>
                    <a:pt x="251320" y="112141"/>
                  </a:lnTo>
                  <a:lnTo>
                    <a:pt x="251320" y="116078"/>
                  </a:lnTo>
                  <a:lnTo>
                    <a:pt x="250291" y="116078"/>
                  </a:lnTo>
                  <a:lnTo>
                    <a:pt x="251282" y="116027"/>
                  </a:lnTo>
                  <a:lnTo>
                    <a:pt x="251320" y="112141"/>
                  </a:lnTo>
                  <a:lnTo>
                    <a:pt x="242582" y="112141"/>
                  </a:lnTo>
                  <a:lnTo>
                    <a:pt x="242582" y="115951"/>
                  </a:lnTo>
                  <a:lnTo>
                    <a:pt x="242354" y="116078"/>
                  </a:lnTo>
                  <a:lnTo>
                    <a:pt x="241566" y="116078"/>
                  </a:lnTo>
                  <a:lnTo>
                    <a:pt x="241376" y="115570"/>
                  </a:lnTo>
                  <a:lnTo>
                    <a:pt x="241541" y="115570"/>
                  </a:lnTo>
                  <a:lnTo>
                    <a:pt x="242582" y="115951"/>
                  </a:lnTo>
                  <a:lnTo>
                    <a:pt x="242582" y="112141"/>
                  </a:lnTo>
                  <a:lnTo>
                    <a:pt x="240093" y="112141"/>
                  </a:lnTo>
                  <a:lnTo>
                    <a:pt x="239903" y="111633"/>
                  </a:lnTo>
                  <a:lnTo>
                    <a:pt x="276453" y="111633"/>
                  </a:lnTo>
                  <a:lnTo>
                    <a:pt x="276453" y="111379"/>
                  </a:lnTo>
                  <a:lnTo>
                    <a:pt x="275374" y="111379"/>
                  </a:lnTo>
                  <a:lnTo>
                    <a:pt x="276466" y="111315"/>
                  </a:lnTo>
                  <a:lnTo>
                    <a:pt x="276466" y="25247"/>
                  </a:lnTo>
                  <a:lnTo>
                    <a:pt x="275285" y="26289"/>
                  </a:lnTo>
                  <a:lnTo>
                    <a:pt x="273481" y="26289"/>
                  </a:lnTo>
                  <a:lnTo>
                    <a:pt x="269608" y="26543"/>
                  </a:lnTo>
                  <a:lnTo>
                    <a:pt x="255371" y="15367"/>
                  </a:lnTo>
                  <a:lnTo>
                    <a:pt x="251548" y="13843"/>
                  </a:lnTo>
                  <a:lnTo>
                    <a:pt x="251129" y="13843"/>
                  </a:lnTo>
                  <a:lnTo>
                    <a:pt x="245783" y="21082"/>
                  </a:lnTo>
                  <a:lnTo>
                    <a:pt x="243509" y="17018"/>
                  </a:lnTo>
                  <a:lnTo>
                    <a:pt x="244017" y="17018"/>
                  </a:lnTo>
                  <a:lnTo>
                    <a:pt x="242303" y="16637"/>
                  </a:lnTo>
                  <a:lnTo>
                    <a:pt x="240576" y="16256"/>
                  </a:lnTo>
                  <a:lnTo>
                    <a:pt x="240436" y="16129"/>
                  </a:lnTo>
                  <a:lnTo>
                    <a:pt x="236905" y="14363"/>
                  </a:lnTo>
                  <a:lnTo>
                    <a:pt x="233184" y="12827"/>
                  </a:lnTo>
                  <a:lnTo>
                    <a:pt x="229196" y="13665"/>
                  </a:lnTo>
                  <a:lnTo>
                    <a:pt x="226644" y="13525"/>
                  </a:lnTo>
                  <a:lnTo>
                    <a:pt x="226644" y="116078"/>
                  </a:lnTo>
                  <a:lnTo>
                    <a:pt x="221132" y="116078"/>
                  </a:lnTo>
                  <a:lnTo>
                    <a:pt x="225564" y="114566"/>
                  </a:lnTo>
                  <a:lnTo>
                    <a:pt x="226644" y="116078"/>
                  </a:lnTo>
                  <a:lnTo>
                    <a:pt x="226644" y="13525"/>
                  </a:lnTo>
                  <a:lnTo>
                    <a:pt x="224320" y="13385"/>
                  </a:lnTo>
                  <a:lnTo>
                    <a:pt x="222935" y="14668"/>
                  </a:lnTo>
                  <a:lnTo>
                    <a:pt x="222935" y="28943"/>
                  </a:lnTo>
                  <a:lnTo>
                    <a:pt x="221183" y="29476"/>
                  </a:lnTo>
                  <a:lnTo>
                    <a:pt x="220726" y="28727"/>
                  </a:lnTo>
                  <a:lnTo>
                    <a:pt x="220726" y="116078"/>
                  </a:lnTo>
                  <a:lnTo>
                    <a:pt x="220014" y="116078"/>
                  </a:lnTo>
                  <a:lnTo>
                    <a:pt x="220675" y="115481"/>
                  </a:lnTo>
                  <a:lnTo>
                    <a:pt x="220726" y="116078"/>
                  </a:lnTo>
                  <a:lnTo>
                    <a:pt x="220726" y="28727"/>
                  </a:lnTo>
                  <a:lnTo>
                    <a:pt x="220548" y="28435"/>
                  </a:lnTo>
                  <a:lnTo>
                    <a:pt x="222084" y="29044"/>
                  </a:lnTo>
                  <a:lnTo>
                    <a:pt x="222935" y="28943"/>
                  </a:lnTo>
                  <a:lnTo>
                    <a:pt x="222935" y="14668"/>
                  </a:lnTo>
                  <a:lnTo>
                    <a:pt x="219786" y="17564"/>
                  </a:lnTo>
                  <a:lnTo>
                    <a:pt x="214807" y="15887"/>
                  </a:lnTo>
                  <a:lnTo>
                    <a:pt x="211823" y="14312"/>
                  </a:lnTo>
                  <a:lnTo>
                    <a:pt x="206857" y="18135"/>
                  </a:lnTo>
                  <a:lnTo>
                    <a:pt x="204622" y="18580"/>
                  </a:lnTo>
                  <a:lnTo>
                    <a:pt x="202171" y="17653"/>
                  </a:lnTo>
                  <a:lnTo>
                    <a:pt x="200240" y="20116"/>
                  </a:lnTo>
                  <a:lnTo>
                    <a:pt x="199097" y="20218"/>
                  </a:lnTo>
                  <a:lnTo>
                    <a:pt x="197891" y="20612"/>
                  </a:lnTo>
                  <a:lnTo>
                    <a:pt x="197713" y="20218"/>
                  </a:lnTo>
                  <a:lnTo>
                    <a:pt x="197104" y="18884"/>
                  </a:lnTo>
                  <a:lnTo>
                    <a:pt x="190741" y="20154"/>
                  </a:lnTo>
                  <a:lnTo>
                    <a:pt x="190296" y="20104"/>
                  </a:lnTo>
                  <a:lnTo>
                    <a:pt x="189445" y="19304"/>
                  </a:lnTo>
                  <a:lnTo>
                    <a:pt x="188976" y="19913"/>
                  </a:lnTo>
                  <a:lnTo>
                    <a:pt x="188861" y="112649"/>
                  </a:lnTo>
                  <a:lnTo>
                    <a:pt x="188417" y="116065"/>
                  </a:lnTo>
                  <a:lnTo>
                    <a:pt x="185788" y="115976"/>
                  </a:lnTo>
                  <a:lnTo>
                    <a:pt x="185077" y="112522"/>
                  </a:lnTo>
                  <a:lnTo>
                    <a:pt x="186334" y="112522"/>
                  </a:lnTo>
                  <a:lnTo>
                    <a:pt x="188861" y="112649"/>
                  </a:lnTo>
                  <a:lnTo>
                    <a:pt x="188861" y="19900"/>
                  </a:lnTo>
                  <a:lnTo>
                    <a:pt x="184175" y="19240"/>
                  </a:lnTo>
                  <a:lnTo>
                    <a:pt x="184175" y="26238"/>
                  </a:lnTo>
                  <a:lnTo>
                    <a:pt x="183464" y="27178"/>
                  </a:lnTo>
                  <a:lnTo>
                    <a:pt x="182511" y="26441"/>
                  </a:lnTo>
                  <a:lnTo>
                    <a:pt x="184175" y="26238"/>
                  </a:lnTo>
                  <a:lnTo>
                    <a:pt x="184175" y="19240"/>
                  </a:lnTo>
                  <a:lnTo>
                    <a:pt x="178549" y="22479"/>
                  </a:lnTo>
                  <a:lnTo>
                    <a:pt x="177533" y="22479"/>
                  </a:lnTo>
                  <a:lnTo>
                    <a:pt x="178003" y="22872"/>
                  </a:lnTo>
                  <a:lnTo>
                    <a:pt x="168325" y="22999"/>
                  </a:lnTo>
                  <a:lnTo>
                    <a:pt x="168490" y="22885"/>
                  </a:lnTo>
                  <a:lnTo>
                    <a:pt x="163360" y="19773"/>
                  </a:lnTo>
                  <a:lnTo>
                    <a:pt x="158965" y="23126"/>
                  </a:lnTo>
                  <a:lnTo>
                    <a:pt x="158216" y="23139"/>
                  </a:lnTo>
                  <a:lnTo>
                    <a:pt x="158216" y="23495"/>
                  </a:lnTo>
                  <a:lnTo>
                    <a:pt x="154038" y="25158"/>
                  </a:lnTo>
                  <a:lnTo>
                    <a:pt x="151371" y="24587"/>
                  </a:lnTo>
                  <a:lnTo>
                    <a:pt x="150583" y="23495"/>
                  </a:lnTo>
                  <a:lnTo>
                    <a:pt x="158216" y="23495"/>
                  </a:lnTo>
                  <a:lnTo>
                    <a:pt x="158216" y="23139"/>
                  </a:lnTo>
                  <a:lnTo>
                    <a:pt x="150406" y="23253"/>
                  </a:lnTo>
                  <a:lnTo>
                    <a:pt x="149098" y="21386"/>
                  </a:lnTo>
                  <a:lnTo>
                    <a:pt x="146151" y="22923"/>
                  </a:lnTo>
                  <a:lnTo>
                    <a:pt x="144627" y="19748"/>
                  </a:lnTo>
                  <a:lnTo>
                    <a:pt x="142989" y="21170"/>
                  </a:lnTo>
                  <a:lnTo>
                    <a:pt x="141351" y="22669"/>
                  </a:lnTo>
                  <a:lnTo>
                    <a:pt x="141173" y="22669"/>
                  </a:lnTo>
                  <a:lnTo>
                    <a:pt x="138315" y="22453"/>
                  </a:lnTo>
                  <a:lnTo>
                    <a:pt x="135788" y="18745"/>
                  </a:lnTo>
                  <a:lnTo>
                    <a:pt x="132156" y="20154"/>
                  </a:lnTo>
                  <a:lnTo>
                    <a:pt x="133172" y="23469"/>
                  </a:lnTo>
                  <a:lnTo>
                    <a:pt x="130390" y="23495"/>
                  </a:lnTo>
                  <a:lnTo>
                    <a:pt x="133184" y="23495"/>
                  </a:lnTo>
                  <a:lnTo>
                    <a:pt x="134200" y="26746"/>
                  </a:lnTo>
                  <a:lnTo>
                    <a:pt x="137998" y="24955"/>
                  </a:lnTo>
                  <a:lnTo>
                    <a:pt x="141401" y="24688"/>
                  </a:lnTo>
                  <a:lnTo>
                    <a:pt x="143776" y="26466"/>
                  </a:lnTo>
                  <a:lnTo>
                    <a:pt x="140931" y="27635"/>
                  </a:lnTo>
                  <a:lnTo>
                    <a:pt x="141135" y="29159"/>
                  </a:lnTo>
                  <a:lnTo>
                    <a:pt x="137109" y="30099"/>
                  </a:lnTo>
                  <a:lnTo>
                    <a:pt x="133705" y="29210"/>
                  </a:lnTo>
                  <a:lnTo>
                    <a:pt x="132549" y="28194"/>
                  </a:lnTo>
                  <a:lnTo>
                    <a:pt x="131102" y="26924"/>
                  </a:lnTo>
                  <a:lnTo>
                    <a:pt x="124764" y="21336"/>
                  </a:lnTo>
                  <a:lnTo>
                    <a:pt x="124561" y="21145"/>
                  </a:lnTo>
                  <a:lnTo>
                    <a:pt x="124561" y="110883"/>
                  </a:lnTo>
                  <a:lnTo>
                    <a:pt x="123977" y="111734"/>
                  </a:lnTo>
                  <a:lnTo>
                    <a:pt x="123609" y="111455"/>
                  </a:lnTo>
                  <a:lnTo>
                    <a:pt x="124269" y="110807"/>
                  </a:lnTo>
                  <a:lnTo>
                    <a:pt x="124561" y="110883"/>
                  </a:lnTo>
                  <a:lnTo>
                    <a:pt x="124561" y="21145"/>
                  </a:lnTo>
                  <a:lnTo>
                    <a:pt x="119278" y="16129"/>
                  </a:lnTo>
                  <a:lnTo>
                    <a:pt x="109943" y="26924"/>
                  </a:lnTo>
                  <a:lnTo>
                    <a:pt x="106718" y="26454"/>
                  </a:lnTo>
                  <a:lnTo>
                    <a:pt x="106718" y="107099"/>
                  </a:lnTo>
                  <a:lnTo>
                    <a:pt x="105638" y="106832"/>
                  </a:lnTo>
                  <a:lnTo>
                    <a:pt x="106184" y="105791"/>
                  </a:lnTo>
                  <a:lnTo>
                    <a:pt x="106718" y="107099"/>
                  </a:lnTo>
                  <a:lnTo>
                    <a:pt x="106718" y="26454"/>
                  </a:lnTo>
                  <a:lnTo>
                    <a:pt x="105638" y="26289"/>
                  </a:lnTo>
                  <a:lnTo>
                    <a:pt x="104978" y="26289"/>
                  </a:lnTo>
                  <a:lnTo>
                    <a:pt x="100380" y="23495"/>
                  </a:lnTo>
                  <a:lnTo>
                    <a:pt x="99923" y="23495"/>
                  </a:lnTo>
                  <a:lnTo>
                    <a:pt x="98615" y="21717"/>
                  </a:lnTo>
                  <a:lnTo>
                    <a:pt x="98310" y="21717"/>
                  </a:lnTo>
                  <a:lnTo>
                    <a:pt x="97904" y="21971"/>
                  </a:lnTo>
                  <a:lnTo>
                    <a:pt x="97193" y="22479"/>
                  </a:lnTo>
                  <a:lnTo>
                    <a:pt x="89395" y="26250"/>
                  </a:lnTo>
                  <a:lnTo>
                    <a:pt x="89395" y="119443"/>
                  </a:lnTo>
                  <a:lnTo>
                    <a:pt x="86131" y="119443"/>
                  </a:lnTo>
                  <a:lnTo>
                    <a:pt x="85890" y="119570"/>
                  </a:lnTo>
                  <a:lnTo>
                    <a:pt x="86245" y="118821"/>
                  </a:lnTo>
                  <a:lnTo>
                    <a:pt x="88366" y="115697"/>
                  </a:lnTo>
                  <a:lnTo>
                    <a:pt x="89395" y="119443"/>
                  </a:lnTo>
                  <a:lnTo>
                    <a:pt x="89395" y="26250"/>
                  </a:lnTo>
                  <a:lnTo>
                    <a:pt x="88506" y="26670"/>
                  </a:lnTo>
                  <a:lnTo>
                    <a:pt x="80175" y="28194"/>
                  </a:lnTo>
                  <a:lnTo>
                    <a:pt x="71742" y="27940"/>
                  </a:lnTo>
                  <a:lnTo>
                    <a:pt x="63246" y="26924"/>
                  </a:lnTo>
                  <a:lnTo>
                    <a:pt x="61582" y="21831"/>
                  </a:lnTo>
                  <a:lnTo>
                    <a:pt x="61506" y="21577"/>
                  </a:lnTo>
                  <a:lnTo>
                    <a:pt x="64185" y="21831"/>
                  </a:lnTo>
                  <a:lnTo>
                    <a:pt x="69545" y="25285"/>
                  </a:lnTo>
                  <a:lnTo>
                    <a:pt x="72428" y="25069"/>
                  </a:lnTo>
                  <a:lnTo>
                    <a:pt x="75107" y="21577"/>
                  </a:lnTo>
                  <a:lnTo>
                    <a:pt x="75336" y="21285"/>
                  </a:lnTo>
                  <a:lnTo>
                    <a:pt x="67843" y="18491"/>
                  </a:lnTo>
                  <a:lnTo>
                    <a:pt x="62788" y="18491"/>
                  </a:lnTo>
                  <a:lnTo>
                    <a:pt x="59283" y="19291"/>
                  </a:lnTo>
                  <a:lnTo>
                    <a:pt x="55270" y="19443"/>
                  </a:lnTo>
                  <a:lnTo>
                    <a:pt x="51981" y="23050"/>
                  </a:lnTo>
                  <a:lnTo>
                    <a:pt x="51955" y="24142"/>
                  </a:lnTo>
                  <a:lnTo>
                    <a:pt x="51777" y="24650"/>
                  </a:lnTo>
                  <a:lnTo>
                    <a:pt x="51892" y="24790"/>
                  </a:lnTo>
                  <a:lnTo>
                    <a:pt x="49377" y="27432"/>
                  </a:lnTo>
                  <a:lnTo>
                    <a:pt x="48742" y="30988"/>
                  </a:lnTo>
                  <a:lnTo>
                    <a:pt x="48679" y="31369"/>
                  </a:lnTo>
                  <a:lnTo>
                    <a:pt x="48602" y="31750"/>
                  </a:lnTo>
                  <a:lnTo>
                    <a:pt x="48539" y="32131"/>
                  </a:lnTo>
                  <a:lnTo>
                    <a:pt x="48450" y="32639"/>
                  </a:lnTo>
                  <a:lnTo>
                    <a:pt x="48361" y="33147"/>
                  </a:lnTo>
                  <a:lnTo>
                    <a:pt x="44564" y="32131"/>
                  </a:lnTo>
                  <a:lnTo>
                    <a:pt x="43954" y="32131"/>
                  </a:lnTo>
                  <a:lnTo>
                    <a:pt x="44094" y="31940"/>
                  </a:lnTo>
                  <a:lnTo>
                    <a:pt x="43510" y="32131"/>
                  </a:lnTo>
                  <a:lnTo>
                    <a:pt x="43230" y="32131"/>
                  </a:lnTo>
                  <a:lnTo>
                    <a:pt x="40309" y="32562"/>
                  </a:lnTo>
                  <a:lnTo>
                    <a:pt x="35445" y="28714"/>
                  </a:lnTo>
                  <a:lnTo>
                    <a:pt x="35928" y="38620"/>
                  </a:lnTo>
                  <a:lnTo>
                    <a:pt x="33540" y="38354"/>
                  </a:lnTo>
                  <a:lnTo>
                    <a:pt x="31788" y="36830"/>
                  </a:lnTo>
                  <a:lnTo>
                    <a:pt x="26682" y="31369"/>
                  </a:lnTo>
                  <a:lnTo>
                    <a:pt x="22682" y="30226"/>
                  </a:lnTo>
                  <a:lnTo>
                    <a:pt x="16598" y="36449"/>
                  </a:lnTo>
                  <a:lnTo>
                    <a:pt x="9740" y="41706"/>
                  </a:lnTo>
                  <a:lnTo>
                    <a:pt x="9740" y="52920"/>
                  </a:lnTo>
                  <a:lnTo>
                    <a:pt x="9613" y="52984"/>
                  </a:lnTo>
                  <a:lnTo>
                    <a:pt x="9131" y="52552"/>
                  </a:lnTo>
                  <a:lnTo>
                    <a:pt x="9740" y="52920"/>
                  </a:lnTo>
                  <a:lnTo>
                    <a:pt x="9740" y="41706"/>
                  </a:lnTo>
                  <a:lnTo>
                    <a:pt x="9563" y="41846"/>
                  </a:lnTo>
                  <a:lnTo>
                    <a:pt x="9563" y="51460"/>
                  </a:lnTo>
                  <a:lnTo>
                    <a:pt x="9410" y="51587"/>
                  </a:lnTo>
                  <a:lnTo>
                    <a:pt x="9499" y="51308"/>
                  </a:lnTo>
                  <a:lnTo>
                    <a:pt x="9563" y="51460"/>
                  </a:lnTo>
                  <a:lnTo>
                    <a:pt x="9563" y="41846"/>
                  </a:lnTo>
                  <a:lnTo>
                    <a:pt x="3492" y="46482"/>
                  </a:lnTo>
                  <a:lnTo>
                    <a:pt x="0" y="48387"/>
                  </a:lnTo>
                  <a:lnTo>
                    <a:pt x="901" y="50292"/>
                  </a:lnTo>
                  <a:lnTo>
                    <a:pt x="889" y="51536"/>
                  </a:lnTo>
                  <a:lnTo>
                    <a:pt x="3111" y="55257"/>
                  </a:lnTo>
                  <a:lnTo>
                    <a:pt x="7607" y="55143"/>
                  </a:lnTo>
                  <a:lnTo>
                    <a:pt x="8724" y="60706"/>
                  </a:lnTo>
                  <a:lnTo>
                    <a:pt x="8318" y="75184"/>
                  </a:lnTo>
                  <a:lnTo>
                    <a:pt x="8597" y="75692"/>
                  </a:lnTo>
                  <a:lnTo>
                    <a:pt x="18999" y="81280"/>
                  </a:lnTo>
                  <a:lnTo>
                    <a:pt x="19304" y="81534"/>
                  </a:lnTo>
                  <a:lnTo>
                    <a:pt x="18961" y="89408"/>
                  </a:lnTo>
                  <a:lnTo>
                    <a:pt x="18846" y="91821"/>
                  </a:lnTo>
                  <a:lnTo>
                    <a:pt x="18796" y="93218"/>
                  </a:lnTo>
                  <a:lnTo>
                    <a:pt x="25730" y="89408"/>
                  </a:lnTo>
                  <a:lnTo>
                    <a:pt x="31724" y="92710"/>
                  </a:lnTo>
                  <a:lnTo>
                    <a:pt x="31940" y="94869"/>
                  </a:lnTo>
                  <a:lnTo>
                    <a:pt x="35153" y="103632"/>
                  </a:lnTo>
                  <a:lnTo>
                    <a:pt x="35026" y="105283"/>
                  </a:lnTo>
                  <a:lnTo>
                    <a:pt x="33782" y="111379"/>
                  </a:lnTo>
                  <a:lnTo>
                    <a:pt x="33731" y="111633"/>
                  </a:lnTo>
                  <a:lnTo>
                    <a:pt x="33629" y="112141"/>
                  </a:lnTo>
                  <a:lnTo>
                    <a:pt x="33528" y="112649"/>
                  </a:lnTo>
                  <a:lnTo>
                    <a:pt x="37807" y="118745"/>
                  </a:lnTo>
                  <a:lnTo>
                    <a:pt x="41109" y="118745"/>
                  </a:lnTo>
                  <a:lnTo>
                    <a:pt x="42722" y="125730"/>
                  </a:lnTo>
                  <a:lnTo>
                    <a:pt x="47193" y="122809"/>
                  </a:lnTo>
                  <a:lnTo>
                    <a:pt x="46824" y="120777"/>
                  </a:lnTo>
                  <a:lnTo>
                    <a:pt x="46710" y="120142"/>
                  </a:lnTo>
                  <a:lnTo>
                    <a:pt x="46621" y="119634"/>
                  </a:lnTo>
                  <a:lnTo>
                    <a:pt x="44577" y="116586"/>
                  </a:lnTo>
                  <a:lnTo>
                    <a:pt x="44843" y="116586"/>
                  </a:lnTo>
                  <a:lnTo>
                    <a:pt x="45669" y="114300"/>
                  </a:lnTo>
                  <a:lnTo>
                    <a:pt x="48679" y="114808"/>
                  </a:lnTo>
                  <a:lnTo>
                    <a:pt x="50685" y="117729"/>
                  </a:lnTo>
                  <a:lnTo>
                    <a:pt x="51193" y="118364"/>
                  </a:lnTo>
                  <a:lnTo>
                    <a:pt x="53378" y="120662"/>
                  </a:lnTo>
                  <a:lnTo>
                    <a:pt x="57467" y="118745"/>
                  </a:lnTo>
                  <a:lnTo>
                    <a:pt x="57061" y="118745"/>
                  </a:lnTo>
                  <a:lnTo>
                    <a:pt x="59105" y="116916"/>
                  </a:lnTo>
                  <a:lnTo>
                    <a:pt x="58775" y="116916"/>
                  </a:lnTo>
                  <a:lnTo>
                    <a:pt x="61760" y="116179"/>
                  </a:lnTo>
                  <a:lnTo>
                    <a:pt x="64465" y="116916"/>
                  </a:lnTo>
                  <a:lnTo>
                    <a:pt x="67081" y="122656"/>
                  </a:lnTo>
                  <a:lnTo>
                    <a:pt x="73761" y="117068"/>
                  </a:lnTo>
                  <a:lnTo>
                    <a:pt x="76987" y="121208"/>
                  </a:lnTo>
                  <a:lnTo>
                    <a:pt x="80606" y="123329"/>
                  </a:lnTo>
                  <a:lnTo>
                    <a:pt x="82448" y="124993"/>
                  </a:lnTo>
                  <a:lnTo>
                    <a:pt x="82448" y="127901"/>
                  </a:lnTo>
                  <a:lnTo>
                    <a:pt x="85483" y="127901"/>
                  </a:lnTo>
                  <a:lnTo>
                    <a:pt x="88150" y="129273"/>
                  </a:lnTo>
                  <a:lnTo>
                    <a:pt x="90805" y="129616"/>
                  </a:lnTo>
                  <a:lnTo>
                    <a:pt x="93129" y="127901"/>
                  </a:lnTo>
                  <a:lnTo>
                    <a:pt x="93281" y="127901"/>
                  </a:lnTo>
                  <a:lnTo>
                    <a:pt x="94805" y="124993"/>
                  </a:lnTo>
                  <a:lnTo>
                    <a:pt x="94881" y="124841"/>
                  </a:lnTo>
                  <a:lnTo>
                    <a:pt x="98094" y="126847"/>
                  </a:lnTo>
                  <a:lnTo>
                    <a:pt x="99098" y="124993"/>
                  </a:lnTo>
                  <a:lnTo>
                    <a:pt x="99187" y="124841"/>
                  </a:lnTo>
                  <a:lnTo>
                    <a:pt x="103073" y="117678"/>
                  </a:lnTo>
                  <a:lnTo>
                    <a:pt x="107111" y="119443"/>
                  </a:lnTo>
                  <a:lnTo>
                    <a:pt x="114503" y="124523"/>
                  </a:lnTo>
                  <a:lnTo>
                    <a:pt x="117602" y="122897"/>
                  </a:lnTo>
                  <a:lnTo>
                    <a:pt x="116154" y="117678"/>
                  </a:lnTo>
                  <a:lnTo>
                    <a:pt x="115989" y="117081"/>
                  </a:lnTo>
                  <a:lnTo>
                    <a:pt x="117500" y="116065"/>
                  </a:lnTo>
                  <a:lnTo>
                    <a:pt x="119659" y="117322"/>
                  </a:lnTo>
                  <a:lnTo>
                    <a:pt x="120611" y="114414"/>
                  </a:lnTo>
                  <a:lnTo>
                    <a:pt x="129514" y="114388"/>
                  </a:lnTo>
                  <a:lnTo>
                    <a:pt x="131876" y="117754"/>
                  </a:lnTo>
                  <a:lnTo>
                    <a:pt x="133832" y="114896"/>
                  </a:lnTo>
                  <a:lnTo>
                    <a:pt x="133680" y="115912"/>
                  </a:lnTo>
                  <a:lnTo>
                    <a:pt x="133311" y="118833"/>
                  </a:lnTo>
                  <a:lnTo>
                    <a:pt x="135877" y="122313"/>
                  </a:lnTo>
                  <a:lnTo>
                    <a:pt x="136220" y="119316"/>
                  </a:lnTo>
                  <a:lnTo>
                    <a:pt x="136652" y="116598"/>
                  </a:lnTo>
                  <a:lnTo>
                    <a:pt x="134581" y="113792"/>
                  </a:lnTo>
                  <a:lnTo>
                    <a:pt x="135775" y="112052"/>
                  </a:lnTo>
                  <a:lnTo>
                    <a:pt x="138188" y="116611"/>
                  </a:lnTo>
                  <a:lnTo>
                    <a:pt x="138226" y="118452"/>
                  </a:lnTo>
                  <a:lnTo>
                    <a:pt x="138493" y="120129"/>
                  </a:lnTo>
                  <a:lnTo>
                    <a:pt x="139763" y="121119"/>
                  </a:lnTo>
                  <a:lnTo>
                    <a:pt x="141312" y="124752"/>
                  </a:lnTo>
                  <a:lnTo>
                    <a:pt x="142875" y="113741"/>
                  </a:lnTo>
                  <a:lnTo>
                    <a:pt x="144411" y="121132"/>
                  </a:lnTo>
                  <a:lnTo>
                    <a:pt x="146138" y="123304"/>
                  </a:lnTo>
                  <a:lnTo>
                    <a:pt x="150672" y="124167"/>
                  </a:lnTo>
                  <a:lnTo>
                    <a:pt x="151206" y="118313"/>
                  </a:lnTo>
                  <a:lnTo>
                    <a:pt x="152069" y="116890"/>
                  </a:lnTo>
                  <a:lnTo>
                    <a:pt x="151790" y="118833"/>
                  </a:lnTo>
                  <a:lnTo>
                    <a:pt x="159258" y="116967"/>
                  </a:lnTo>
                  <a:lnTo>
                    <a:pt x="155689" y="123317"/>
                  </a:lnTo>
                  <a:lnTo>
                    <a:pt x="156400" y="125044"/>
                  </a:lnTo>
                  <a:lnTo>
                    <a:pt x="157581" y="125425"/>
                  </a:lnTo>
                  <a:lnTo>
                    <a:pt x="158877" y="125488"/>
                  </a:lnTo>
                  <a:lnTo>
                    <a:pt x="161023" y="123304"/>
                  </a:lnTo>
                  <a:lnTo>
                    <a:pt x="163156" y="128790"/>
                  </a:lnTo>
                  <a:lnTo>
                    <a:pt x="165303" y="125526"/>
                  </a:lnTo>
                  <a:lnTo>
                    <a:pt x="166103" y="125501"/>
                  </a:lnTo>
                  <a:lnTo>
                    <a:pt x="166903" y="125539"/>
                  </a:lnTo>
                  <a:lnTo>
                    <a:pt x="171678" y="124498"/>
                  </a:lnTo>
                  <a:lnTo>
                    <a:pt x="176796" y="127927"/>
                  </a:lnTo>
                  <a:lnTo>
                    <a:pt x="181279" y="123355"/>
                  </a:lnTo>
                  <a:lnTo>
                    <a:pt x="181495" y="122694"/>
                  </a:lnTo>
                  <a:lnTo>
                    <a:pt x="181521" y="122034"/>
                  </a:lnTo>
                  <a:lnTo>
                    <a:pt x="181406" y="121373"/>
                  </a:lnTo>
                  <a:lnTo>
                    <a:pt x="182499" y="118287"/>
                  </a:lnTo>
                  <a:lnTo>
                    <a:pt x="186042" y="117170"/>
                  </a:lnTo>
                  <a:lnTo>
                    <a:pt x="185813" y="116078"/>
                  </a:lnTo>
                  <a:lnTo>
                    <a:pt x="188404" y="116078"/>
                  </a:lnTo>
                  <a:lnTo>
                    <a:pt x="187667" y="121754"/>
                  </a:lnTo>
                  <a:lnTo>
                    <a:pt x="190868" y="119418"/>
                  </a:lnTo>
                  <a:lnTo>
                    <a:pt x="190868" y="119811"/>
                  </a:lnTo>
                  <a:lnTo>
                    <a:pt x="192278" y="118389"/>
                  </a:lnTo>
                  <a:lnTo>
                    <a:pt x="192430" y="118275"/>
                  </a:lnTo>
                  <a:lnTo>
                    <a:pt x="195389" y="118605"/>
                  </a:lnTo>
                  <a:lnTo>
                    <a:pt x="193560" y="117081"/>
                  </a:lnTo>
                  <a:lnTo>
                    <a:pt x="194411" y="116230"/>
                  </a:lnTo>
                  <a:lnTo>
                    <a:pt x="195389" y="118605"/>
                  </a:lnTo>
                  <a:lnTo>
                    <a:pt x="197840" y="116230"/>
                  </a:lnTo>
                  <a:lnTo>
                    <a:pt x="198742" y="115354"/>
                  </a:lnTo>
                  <a:lnTo>
                    <a:pt x="200748" y="118605"/>
                  </a:lnTo>
                  <a:lnTo>
                    <a:pt x="200875" y="118808"/>
                  </a:lnTo>
                  <a:lnTo>
                    <a:pt x="200990" y="118986"/>
                  </a:lnTo>
                  <a:lnTo>
                    <a:pt x="203466" y="121158"/>
                  </a:lnTo>
                  <a:lnTo>
                    <a:pt x="205397" y="122859"/>
                  </a:lnTo>
                  <a:lnTo>
                    <a:pt x="205905" y="122682"/>
                  </a:lnTo>
                  <a:lnTo>
                    <a:pt x="206387" y="122986"/>
                  </a:lnTo>
                  <a:lnTo>
                    <a:pt x="208838" y="118986"/>
                  </a:lnTo>
                  <a:lnTo>
                    <a:pt x="208940" y="118808"/>
                  </a:lnTo>
                  <a:lnTo>
                    <a:pt x="209283" y="118249"/>
                  </a:lnTo>
                  <a:lnTo>
                    <a:pt x="209600" y="117995"/>
                  </a:lnTo>
                  <a:lnTo>
                    <a:pt x="209461" y="117957"/>
                  </a:lnTo>
                  <a:lnTo>
                    <a:pt x="209778" y="117462"/>
                  </a:lnTo>
                  <a:lnTo>
                    <a:pt x="213918" y="120218"/>
                  </a:lnTo>
                  <a:lnTo>
                    <a:pt x="217868" y="120980"/>
                  </a:lnTo>
                  <a:lnTo>
                    <a:pt x="220421" y="118808"/>
                  </a:lnTo>
                  <a:lnTo>
                    <a:pt x="220472" y="118605"/>
                  </a:lnTo>
                  <a:lnTo>
                    <a:pt x="220586" y="118160"/>
                  </a:lnTo>
                  <a:lnTo>
                    <a:pt x="220637" y="118008"/>
                  </a:lnTo>
                  <a:lnTo>
                    <a:pt x="219862" y="117462"/>
                  </a:lnTo>
                  <a:lnTo>
                    <a:pt x="218605" y="116586"/>
                  </a:lnTo>
                  <a:lnTo>
                    <a:pt x="219456" y="116586"/>
                  </a:lnTo>
                  <a:lnTo>
                    <a:pt x="220751" y="116586"/>
                  </a:lnTo>
                  <a:lnTo>
                    <a:pt x="220802" y="117335"/>
                  </a:lnTo>
                  <a:lnTo>
                    <a:pt x="220992" y="116586"/>
                  </a:lnTo>
                  <a:lnTo>
                    <a:pt x="226999" y="116586"/>
                  </a:lnTo>
                  <a:lnTo>
                    <a:pt x="227457" y="117208"/>
                  </a:lnTo>
                  <a:lnTo>
                    <a:pt x="226237" y="119291"/>
                  </a:lnTo>
                  <a:lnTo>
                    <a:pt x="226822" y="121285"/>
                  </a:lnTo>
                  <a:lnTo>
                    <a:pt x="227609" y="123278"/>
                  </a:lnTo>
                  <a:lnTo>
                    <a:pt x="237185" y="121069"/>
                  </a:lnTo>
                  <a:lnTo>
                    <a:pt x="244043" y="116586"/>
                  </a:lnTo>
                  <a:lnTo>
                    <a:pt x="244411" y="116586"/>
                  </a:lnTo>
                  <a:lnTo>
                    <a:pt x="251764" y="116586"/>
                  </a:lnTo>
                  <a:lnTo>
                    <a:pt x="257733" y="123405"/>
                  </a:lnTo>
                  <a:lnTo>
                    <a:pt x="258572" y="125412"/>
                  </a:lnTo>
                  <a:lnTo>
                    <a:pt x="259422" y="127381"/>
                  </a:lnTo>
                  <a:lnTo>
                    <a:pt x="261175" y="128041"/>
                  </a:lnTo>
                  <a:lnTo>
                    <a:pt x="264325" y="125526"/>
                  </a:lnTo>
                  <a:lnTo>
                    <a:pt x="264426" y="119202"/>
                  </a:lnTo>
                  <a:lnTo>
                    <a:pt x="267881" y="118364"/>
                  </a:lnTo>
                  <a:lnTo>
                    <a:pt x="271602" y="118364"/>
                  </a:lnTo>
                  <a:lnTo>
                    <a:pt x="274662" y="117729"/>
                  </a:lnTo>
                  <a:lnTo>
                    <a:pt x="275120" y="117729"/>
                  </a:lnTo>
                  <a:lnTo>
                    <a:pt x="276720" y="116484"/>
                  </a:lnTo>
                  <a:lnTo>
                    <a:pt x="277063" y="116522"/>
                  </a:lnTo>
                  <a:lnTo>
                    <a:pt x="277215" y="116103"/>
                  </a:lnTo>
                  <a:lnTo>
                    <a:pt x="277558" y="116078"/>
                  </a:lnTo>
                  <a:lnTo>
                    <a:pt x="287350" y="116078"/>
                  </a:lnTo>
                  <a:lnTo>
                    <a:pt x="287362" y="116217"/>
                  </a:lnTo>
                  <a:lnTo>
                    <a:pt x="287870" y="116078"/>
                  </a:lnTo>
                  <a:lnTo>
                    <a:pt x="289115" y="116078"/>
                  </a:lnTo>
                  <a:lnTo>
                    <a:pt x="289306" y="116789"/>
                  </a:lnTo>
                  <a:lnTo>
                    <a:pt x="290309" y="118262"/>
                  </a:lnTo>
                  <a:lnTo>
                    <a:pt x="291211" y="120230"/>
                  </a:lnTo>
                  <a:lnTo>
                    <a:pt x="292862" y="118262"/>
                  </a:lnTo>
                  <a:lnTo>
                    <a:pt x="295236" y="116078"/>
                  </a:lnTo>
                  <a:lnTo>
                    <a:pt x="310248" y="116078"/>
                  </a:lnTo>
                  <a:lnTo>
                    <a:pt x="309422" y="115570"/>
                  </a:lnTo>
                  <a:lnTo>
                    <a:pt x="295630" y="115570"/>
                  </a:lnTo>
                  <a:lnTo>
                    <a:pt x="295871" y="112141"/>
                  </a:lnTo>
                  <a:lnTo>
                    <a:pt x="306755" y="112141"/>
                  </a:lnTo>
                  <a:lnTo>
                    <a:pt x="306438" y="111633"/>
                  </a:lnTo>
                  <a:lnTo>
                    <a:pt x="295897" y="111633"/>
                  </a:lnTo>
                  <a:lnTo>
                    <a:pt x="296151" y="108089"/>
                  </a:lnTo>
                  <a:lnTo>
                    <a:pt x="296151" y="107950"/>
                  </a:lnTo>
                  <a:lnTo>
                    <a:pt x="304126" y="107950"/>
                  </a:lnTo>
                  <a:lnTo>
                    <a:pt x="306438" y="111633"/>
                  </a:lnTo>
                  <a:lnTo>
                    <a:pt x="342684" y="111633"/>
                  </a:lnTo>
                  <a:lnTo>
                    <a:pt x="342798" y="108839"/>
                  </a:lnTo>
                  <a:lnTo>
                    <a:pt x="342836" y="107950"/>
                  </a:lnTo>
                  <a:lnTo>
                    <a:pt x="342950" y="105156"/>
                  </a:lnTo>
                  <a:lnTo>
                    <a:pt x="342976" y="104521"/>
                  </a:lnTo>
                  <a:lnTo>
                    <a:pt x="346379" y="104521"/>
                  </a:lnTo>
                  <a:lnTo>
                    <a:pt x="346405" y="104775"/>
                  </a:lnTo>
                  <a:lnTo>
                    <a:pt x="346506" y="105791"/>
                  </a:lnTo>
                  <a:lnTo>
                    <a:pt x="346608" y="106807"/>
                  </a:lnTo>
                  <a:lnTo>
                    <a:pt x="346735" y="107950"/>
                  </a:lnTo>
                  <a:lnTo>
                    <a:pt x="346824" y="108839"/>
                  </a:lnTo>
                  <a:lnTo>
                    <a:pt x="346913" y="109728"/>
                  </a:lnTo>
                  <a:lnTo>
                    <a:pt x="346989" y="110490"/>
                  </a:lnTo>
                  <a:lnTo>
                    <a:pt x="347103" y="111633"/>
                  </a:lnTo>
                  <a:lnTo>
                    <a:pt x="347941" y="111633"/>
                  </a:lnTo>
                  <a:lnTo>
                    <a:pt x="351878" y="104521"/>
                  </a:lnTo>
                  <a:lnTo>
                    <a:pt x="352145" y="104051"/>
                  </a:lnTo>
                  <a:lnTo>
                    <a:pt x="352374" y="103632"/>
                  </a:lnTo>
                  <a:lnTo>
                    <a:pt x="353860" y="100965"/>
                  </a:lnTo>
                  <a:lnTo>
                    <a:pt x="357657" y="110490"/>
                  </a:lnTo>
                  <a:lnTo>
                    <a:pt x="361848" y="109728"/>
                  </a:lnTo>
                  <a:lnTo>
                    <a:pt x="363905" y="111633"/>
                  </a:lnTo>
                  <a:lnTo>
                    <a:pt x="366687" y="111633"/>
                  </a:lnTo>
                  <a:lnTo>
                    <a:pt x="368579" y="110490"/>
                  </a:lnTo>
                  <a:lnTo>
                    <a:pt x="368439" y="110490"/>
                  </a:lnTo>
                  <a:lnTo>
                    <a:pt x="369404" y="109728"/>
                  </a:lnTo>
                  <a:lnTo>
                    <a:pt x="373418" y="106553"/>
                  </a:lnTo>
                  <a:lnTo>
                    <a:pt x="375742" y="106553"/>
                  </a:lnTo>
                  <a:lnTo>
                    <a:pt x="377647" y="110109"/>
                  </a:lnTo>
                  <a:lnTo>
                    <a:pt x="383082" y="111633"/>
                  </a:lnTo>
                  <a:lnTo>
                    <a:pt x="398932" y="111633"/>
                  </a:lnTo>
                  <a:lnTo>
                    <a:pt x="395871" y="112141"/>
                  </a:lnTo>
                  <a:lnTo>
                    <a:pt x="447649" y="112141"/>
                  </a:lnTo>
                  <a:lnTo>
                    <a:pt x="448564" y="114820"/>
                  </a:lnTo>
                  <a:lnTo>
                    <a:pt x="448665" y="115570"/>
                  </a:lnTo>
                  <a:lnTo>
                    <a:pt x="342519" y="115570"/>
                  </a:lnTo>
                  <a:lnTo>
                    <a:pt x="342506" y="116078"/>
                  </a:lnTo>
                  <a:lnTo>
                    <a:pt x="343357" y="116078"/>
                  </a:lnTo>
                  <a:lnTo>
                    <a:pt x="342493" y="116332"/>
                  </a:lnTo>
                  <a:lnTo>
                    <a:pt x="342506" y="116078"/>
                  </a:lnTo>
                  <a:lnTo>
                    <a:pt x="310248" y="116078"/>
                  </a:lnTo>
                  <a:lnTo>
                    <a:pt x="312140" y="117221"/>
                  </a:lnTo>
                  <a:lnTo>
                    <a:pt x="315074" y="116586"/>
                  </a:lnTo>
                  <a:lnTo>
                    <a:pt x="321513" y="116586"/>
                  </a:lnTo>
                  <a:lnTo>
                    <a:pt x="328536" y="117729"/>
                  </a:lnTo>
                  <a:lnTo>
                    <a:pt x="335521" y="118364"/>
                  </a:lnTo>
                  <a:lnTo>
                    <a:pt x="341617" y="116586"/>
                  </a:lnTo>
                  <a:lnTo>
                    <a:pt x="342480" y="116586"/>
                  </a:lnTo>
                  <a:lnTo>
                    <a:pt x="449770" y="116586"/>
                  </a:lnTo>
                  <a:lnTo>
                    <a:pt x="450215" y="116649"/>
                  </a:lnTo>
                  <a:lnTo>
                    <a:pt x="450342" y="116586"/>
                  </a:lnTo>
                  <a:lnTo>
                    <a:pt x="459955" y="116586"/>
                  </a:lnTo>
                  <a:lnTo>
                    <a:pt x="463130" y="122135"/>
                  </a:lnTo>
                  <a:lnTo>
                    <a:pt x="463943" y="123139"/>
                  </a:lnTo>
                  <a:lnTo>
                    <a:pt x="463410" y="119214"/>
                  </a:lnTo>
                  <a:lnTo>
                    <a:pt x="463537" y="119380"/>
                  </a:lnTo>
                  <a:lnTo>
                    <a:pt x="465023" y="122047"/>
                  </a:lnTo>
                  <a:lnTo>
                    <a:pt x="466572" y="121666"/>
                  </a:lnTo>
                  <a:lnTo>
                    <a:pt x="466699" y="121666"/>
                  </a:lnTo>
                  <a:lnTo>
                    <a:pt x="467220" y="121500"/>
                  </a:lnTo>
                  <a:lnTo>
                    <a:pt x="464553" y="123926"/>
                  </a:lnTo>
                  <a:lnTo>
                    <a:pt x="463943" y="123139"/>
                  </a:lnTo>
                  <a:lnTo>
                    <a:pt x="464058" y="124040"/>
                  </a:lnTo>
                  <a:lnTo>
                    <a:pt x="464096" y="124345"/>
                  </a:lnTo>
                  <a:lnTo>
                    <a:pt x="464629" y="124040"/>
                  </a:lnTo>
                  <a:lnTo>
                    <a:pt x="470839" y="120777"/>
                  </a:lnTo>
                  <a:lnTo>
                    <a:pt x="474573" y="125158"/>
                  </a:lnTo>
                  <a:lnTo>
                    <a:pt x="478612" y="124942"/>
                  </a:lnTo>
                  <a:lnTo>
                    <a:pt x="480720" y="126746"/>
                  </a:lnTo>
                  <a:lnTo>
                    <a:pt x="482676" y="124460"/>
                  </a:lnTo>
                  <a:lnTo>
                    <a:pt x="485228" y="118745"/>
                  </a:lnTo>
                  <a:lnTo>
                    <a:pt x="486206" y="116586"/>
                  </a:lnTo>
                  <a:lnTo>
                    <a:pt x="512394" y="116586"/>
                  </a:lnTo>
                  <a:lnTo>
                    <a:pt x="512305" y="117830"/>
                  </a:lnTo>
                  <a:lnTo>
                    <a:pt x="515734" y="116928"/>
                  </a:lnTo>
                  <a:lnTo>
                    <a:pt x="515810" y="117525"/>
                  </a:lnTo>
                  <a:lnTo>
                    <a:pt x="516077" y="118491"/>
                  </a:lnTo>
                  <a:lnTo>
                    <a:pt x="516534" y="119189"/>
                  </a:lnTo>
                  <a:lnTo>
                    <a:pt x="517220" y="119583"/>
                  </a:lnTo>
                  <a:lnTo>
                    <a:pt x="519061" y="119405"/>
                  </a:lnTo>
                  <a:lnTo>
                    <a:pt x="520928" y="118656"/>
                  </a:lnTo>
                  <a:lnTo>
                    <a:pt x="522185" y="116586"/>
                  </a:lnTo>
                  <a:lnTo>
                    <a:pt x="523989" y="116586"/>
                  </a:lnTo>
                  <a:lnTo>
                    <a:pt x="522554" y="121589"/>
                  </a:lnTo>
                  <a:lnTo>
                    <a:pt x="524713" y="118808"/>
                  </a:lnTo>
                  <a:lnTo>
                    <a:pt x="526262" y="118833"/>
                  </a:lnTo>
                  <a:lnTo>
                    <a:pt x="528294" y="117335"/>
                  </a:lnTo>
                  <a:lnTo>
                    <a:pt x="528650" y="116586"/>
                  </a:lnTo>
                  <a:lnTo>
                    <a:pt x="529615" y="116586"/>
                  </a:lnTo>
                  <a:lnTo>
                    <a:pt x="529602" y="116713"/>
                  </a:lnTo>
                  <a:lnTo>
                    <a:pt x="529564" y="120281"/>
                  </a:lnTo>
                  <a:lnTo>
                    <a:pt x="535787" y="118935"/>
                  </a:lnTo>
                  <a:lnTo>
                    <a:pt x="537476" y="119659"/>
                  </a:lnTo>
                  <a:lnTo>
                    <a:pt x="539076" y="121043"/>
                  </a:lnTo>
                  <a:lnTo>
                    <a:pt x="547027" y="121183"/>
                  </a:lnTo>
                  <a:lnTo>
                    <a:pt x="548779" y="119202"/>
                  </a:lnTo>
                  <a:lnTo>
                    <a:pt x="549440" y="118579"/>
                  </a:lnTo>
                  <a:lnTo>
                    <a:pt x="549567" y="118618"/>
                  </a:lnTo>
                  <a:lnTo>
                    <a:pt x="549897" y="118148"/>
                  </a:lnTo>
                  <a:lnTo>
                    <a:pt x="550329" y="117729"/>
                  </a:lnTo>
                  <a:lnTo>
                    <a:pt x="550545" y="117729"/>
                  </a:lnTo>
                  <a:lnTo>
                    <a:pt x="553554" y="119062"/>
                  </a:lnTo>
                  <a:lnTo>
                    <a:pt x="553542" y="117729"/>
                  </a:lnTo>
                  <a:lnTo>
                    <a:pt x="577862" y="117729"/>
                  </a:lnTo>
                  <a:lnTo>
                    <a:pt x="577392" y="119837"/>
                  </a:lnTo>
                  <a:lnTo>
                    <a:pt x="582041" y="118706"/>
                  </a:lnTo>
                  <a:lnTo>
                    <a:pt x="582383" y="118745"/>
                  </a:lnTo>
                  <a:lnTo>
                    <a:pt x="583539" y="117729"/>
                  </a:lnTo>
                  <a:lnTo>
                    <a:pt x="588264" y="117729"/>
                  </a:lnTo>
                  <a:lnTo>
                    <a:pt x="592988" y="119634"/>
                  </a:lnTo>
                  <a:lnTo>
                    <a:pt x="597712" y="121666"/>
                  </a:lnTo>
                  <a:lnTo>
                    <a:pt x="602691" y="120777"/>
                  </a:lnTo>
                  <a:lnTo>
                    <a:pt x="612622" y="120929"/>
                  </a:lnTo>
                  <a:lnTo>
                    <a:pt x="615721" y="123253"/>
                  </a:lnTo>
                  <a:lnTo>
                    <a:pt x="619620" y="127850"/>
                  </a:lnTo>
                  <a:lnTo>
                    <a:pt x="624192" y="124637"/>
                  </a:lnTo>
                  <a:lnTo>
                    <a:pt x="628421" y="125387"/>
                  </a:lnTo>
                  <a:lnTo>
                    <a:pt x="634822" y="120967"/>
                  </a:lnTo>
                  <a:lnTo>
                    <a:pt x="634987" y="119773"/>
                  </a:lnTo>
                  <a:lnTo>
                    <a:pt x="636854" y="117221"/>
                  </a:lnTo>
                  <a:lnTo>
                    <a:pt x="637311" y="116586"/>
                  </a:lnTo>
                  <a:lnTo>
                    <a:pt x="637451" y="116382"/>
                  </a:lnTo>
                  <a:lnTo>
                    <a:pt x="640842" y="117208"/>
                  </a:lnTo>
                  <a:lnTo>
                    <a:pt x="641146" y="113868"/>
                  </a:lnTo>
                  <a:lnTo>
                    <a:pt x="641426" y="114046"/>
                  </a:lnTo>
                  <a:lnTo>
                    <a:pt x="643674" y="114046"/>
                  </a:lnTo>
                  <a:lnTo>
                    <a:pt x="645147" y="112649"/>
                  </a:lnTo>
                  <a:lnTo>
                    <a:pt x="645287" y="112522"/>
                  </a:lnTo>
                  <a:lnTo>
                    <a:pt x="645541" y="112141"/>
                  </a:lnTo>
                  <a:lnTo>
                    <a:pt x="674116" y="112141"/>
                  </a:lnTo>
                  <a:lnTo>
                    <a:pt x="675132" y="112141"/>
                  </a:lnTo>
                  <a:lnTo>
                    <a:pt x="692823" y="112141"/>
                  </a:lnTo>
                  <a:lnTo>
                    <a:pt x="696760" y="111379"/>
                  </a:lnTo>
                  <a:lnTo>
                    <a:pt x="697750" y="111379"/>
                  </a:lnTo>
                  <a:lnTo>
                    <a:pt x="702094" y="107950"/>
                  </a:lnTo>
                  <a:lnTo>
                    <a:pt x="704824" y="105791"/>
                  </a:lnTo>
                  <a:lnTo>
                    <a:pt x="691819" y="105791"/>
                  </a:lnTo>
                  <a:lnTo>
                    <a:pt x="691819" y="111633"/>
                  </a:lnTo>
                  <a:lnTo>
                    <a:pt x="674966" y="111633"/>
                  </a:lnTo>
                  <a:lnTo>
                    <a:pt x="681139" y="107950"/>
                  </a:lnTo>
                  <a:lnTo>
                    <a:pt x="682383" y="107950"/>
                  </a:lnTo>
                  <a:lnTo>
                    <a:pt x="685495" y="108331"/>
                  </a:lnTo>
                  <a:lnTo>
                    <a:pt x="684771" y="108331"/>
                  </a:lnTo>
                  <a:lnTo>
                    <a:pt x="686003" y="108839"/>
                  </a:lnTo>
                  <a:lnTo>
                    <a:pt x="687108" y="109245"/>
                  </a:lnTo>
                  <a:lnTo>
                    <a:pt x="691819" y="111633"/>
                  </a:lnTo>
                  <a:lnTo>
                    <a:pt x="691819" y="105791"/>
                  </a:lnTo>
                  <a:lnTo>
                    <a:pt x="666381" y="105791"/>
                  </a:lnTo>
                  <a:lnTo>
                    <a:pt x="671118" y="111506"/>
                  </a:lnTo>
                  <a:lnTo>
                    <a:pt x="670331" y="111379"/>
                  </a:lnTo>
                  <a:lnTo>
                    <a:pt x="646074" y="111379"/>
                  </a:lnTo>
                  <a:lnTo>
                    <a:pt x="645896" y="111633"/>
                  </a:lnTo>
                  <a:lnTo>
                    <a:pt x="641108" y="111633"/>
                  </a:lnTo>
                  <a:lnTo>
                    <a:pt x="640803" y="111379"/>
                  </a:lnTo>
                  <a:lnTo>
                    <a:pt x="646074" y="111379"/>
                  </a:lnTo>
                  <a:lnTo>
                    <a:pt x="648436" y="107950"/>
                  </a:lnTo>
                  <a:lnTo>
                    <a:pt x="649935" y="105791"/>
                  </a:lnTo>
                  <a:lnTo>
                    <a:pt x="636231" y="105791"/>
                  </a:lnTo>
                  <a:lnTo>
                    <a:pt x="636231" y="116078"/>
                  </a:lnTo>
                  <a:lnTo>
                    <a:pt x="635533" y="116078"/>
                  </a:lnTo>
                  <a:lnTo>
                    <a:pt x="635558" y="115912"/>
                  </a:lnTo>
                  <a:lnTo>
                    <a:pt x="636231" y="116078"/>
                  </a:lnTo>
                  <a:lnTo>
                    <a:pt x="636231" y="105791"/>
                  </a:lnTo>
                  <a:lnTo>
                    <a:pt x="633641" y="105791"/>
                  </a:lnTo>
                  <a:lnTo>
                    <a:pt x="633641" y="111379"/>
                  </a:lnTo>
                  <a:lnTo>
                    <a:pt x="633603" y="111633"/>
                  </a:lnTo>
                  <a:lnTo>
                    <a:pt x="633006" y="111633"/>
                  </a:lnTo>
                  <a:lnTo>
                    <a:pt x="633006" y="115570"/>
                  </a:lnTo>
                  <a:lnTo>
                    <a:pt x="632929" y="116078"/>
                  </a:lnTo>
                  <a:lnTo>
                    <a:pt x="632206" y="116078"/>
                  </a:lnTo>
                  <a:lnTo>
                    <a:pt x="632206" y="120942"/>
                  </a:lnTo>
                  <a:lnTo>
                    <a:pt x="632040" y="122085"/>
                  </a:lnTo>
                  <a:lnTo>
                    <a:pt x="630389" y="120218"/>
                  </a:lnTo>
                  <a:lnTo>
                    <a:pt x="632206" y="120942"/>
                  </a:lnTo>
                  <a:lnTo>
                    <a:pt x="632206" y="116078"/>
                  </a:lnTo>
                  <a:lnTo>
                    <a:pt x="627697" y="116078"/>
                  </a:lnTo>
                  <a:lnTo>
                    <a:pt x="627468" y="115570"/>
                  </a:lnTo>
                  <a:lnTo>
                    <a:pt x="633006" y="115570"/>
                  </a:lnTo>
                  <a:lnTo>
                    <a:pt x="633006" y="111633"/>
                  </a:lnTo>
                  <a:lnTo>
                    <a:pt x="625703" y="111633"/>
                  </a:lnTo>
                  <a:lnTo>
                    <a:pt x="625589" y="111379"/>
                  </a:lnTo>
                  <a:lnTo>
                    <a:pt x="633641" y="111379"/>
                  </a:lnTo>
                  <a:lnTo>
                    <a:pt x="633641" y="105791"/>
                  </a:lnTo>
                  <a:lnTo>
                    <a:pt x="624370" y="105791"/>
                  </a:lnTo>
                  <a:lnTo>
                    <a:pt x="624370" y="111379"/>
                  </a:lnTo>
                  <a:lnTo>
                    <a:pt x="624192" y="111633"/>
                  </a:lnTo>
                  <a:lnTo>
                    <a:pt x="620852" y="111633"/>
                  </a:lnTo>
                  <a:lnTo>
                    <a:pt x="620852" y="115570"/>
                  </a:lnTo>
                  <a:lnTo>
                    <a:pt x="620166" y="116078"/>
                  </a:lnTo>
                  <a:lnTo>
                    <a:pt x="618909" y="116078"/>
                  </a:lnTo>
                  <a:lnTo>
                    <a:pt x="618896" y="115570"/>
                  </a:lnTo>
                  <a:lnTo>
                    <a:pt x="620852" y="115570"/>
                  </a:lnTo>
                  <a:lnTo>
                    <a:pt x="620852" y="111633"/>
                  </a:lnTo>
                  <a:lnTo>
                    <a:pt x="609638" y="111633"/>
                  </a:lnTo>
                  <a:lnTo>
                    <a:pt x="609638" y="115570"/>
                  </a:lnTo>
                  <a:lnTo>
                    <a:pt x="609193" y="116078"/>
                  </a:lnTo>
                  <a:lnTo>
                    <a:pt x="580110" y="116078"/>
                  </a:lnTo>
                  <a:lnTo>
                    <a:pt x="579666" y="115570"/>
                  </a:lnTo>
                  <a:lnTo>
                    <a:pt x="609638" y="115570"/>
                  </a:lnTo>
                  <a:lnTo>
                    <a:pt x="609638" y="111633"/>
                  </a:lnTo>
                  <a:lnTo>
                    <a:pt x="580288" y="111633"/>
                  </a:lnTo>
                  <a:lnTo>
                    <a:pt x="580351" y="111379"/>
                  </a:lnTo>
                  <a:lnTo>
                    <a:pt x="580148" y="111379"/>
                  </a:lnTo>
                  <a:lnTo>
                    <a:pt x="580148" y="112141"/>
                  </a:lnTo>
                  <a:lnTo>
                    <a:pt x="579323" y="115189"/>
                  </a:lnTo>
                  <a:lnTo>
                    <a:pt x="579056" y="114884"/>
                  </a:lnTo>
                  <a:lnTo>
                    <a:pt x="579615" y="112141"/>
                  </a:lnTo>
                  <a:lnTo>
                    <a:pt x="580148" y="112141"/>
                  </a:lnTo>
                  <a:lnTo>
                    <a:pt x="580148" y="111379"/>
                  </a:lnTo>
                  <a:lnTo>
                    <a:pt x="579767" y="111379"/>
                  </a:lnTo>
                  <a:lnTo>
                    <a:pt x="580415" y="108280"/>
                  </a:lnTo>
                  <a:lnTo>
                    <a:pt x="581291" y="107950"/>
                  </a:lnTo>
                  <a:lnTo>
                    <a:pt x="580351" y="111379"/>
                  </a:lnTo>
                  <a:lnTo>
                    <a:pt x="624370" y="111379"/>
                  </a:lnTo>
                  <a:lnTo>
                    <a:pt x="624370" y="105791"/>
                  </a:lnTo>
                  <a:lnTo>
                    <a:pt x="579475" y="105791"/>
                  </a:lnTo>
                  <a:lnTo>
                    <a:pt x="579475" y="110566"/>
                  </a:lnTo>
                  <a:lnTo>
                    <a:pt x="579285" y="111379"/>
                  </a:lnTo>
                  <a:lnTo>
                    <a:pt x="574154" y="111379"/>
                  </a:lnTo>
                  <a:lnTo>
                    <a:pt x="573938" y="111518"/>
                  </a:lnTo>
                  <a:lnTo>
                    <a:pt x="573887" y="111379"/>
                  </a:lnTo>
                  <a:lnTo>
                    <a:pt x="553123" y="111379"/>
                  </a:lnTo>
                  <a:lnTo>
                    <a:pt x="553008" y="111633"/>
                  </a:lnTo>
                  <a:lnTo>
                    <a:pt x="552869" y="112141"/>
                  </a:lnTo>
                  <a:lnTo>
                    <a:pt x="579120" y="112141"/>
                  </a:lnTo>
                  <a:lnTo>
                    <a:pt x="578345" y="115570"/>
                  </a:lnTo>
                  <a:lnTo>
                    <a:pt x="578116" y="115570"/>
                  </a:lnTo>
                  <a:lnTo>
                    <a:pt x="578116" y="116586"/>
                  </a:lnTo>
                  <a:lnTo>
                    <a:pt x="577977" y="117221"/>
                  </a:lnTo>
                  <a:lnTo>
                    <a:pt x="553542" y="117221"/>
                  </a:lnTo>
                  <a:lnTo>
                    <a:pt x="553542" y="116586"/>
                  </a:lnTo>
                  <a:lnTo>
                    <a:pt x="578116" y="116586"/>
                  </a:lnTo>
                  <a:lnTo>
                    <a:pt x="578116" y="115570"/>
                  </a:lnTo>
                  <a:lnTo>
                    <a:pt x="553542" y="115570"/>
                  </a:lnTo>
                  <a:lnTo>
                    <a:pt x="553542" y="114363"/>
                  </a:lnTo>
                  <a:lnTo>
                    <a:pt x="552284" y="114388"/>
                  </a:lnTo>
                  <a:lnTo>
                    <a:pt x="552742" y="112649"/>
                  </a:lnTo>
                  <a:lnTo>
                    <a:pt x="552780" y="112522"/>
                  </a:lnTo>
                  <a:lnTo>
                    <a:pt x="552869" y="112141"/>
                  </a:lnTo>
                  <a:lnTo>
                    <a:pt x="550849" y="112141"/>
                  </a:lnTo>
                  <a:lnTo>
                    <a:pt x="550849" y="115570"/>
                  </a:lnTo>
                  <a:lnTo>
                    <a:pt x="550418" y="116078"/>
                  </a:lnTo>
                  <a:lnTo>
                    <a:pt x="547662" y="116078"/>
                  </a:lnTo>
                  <a:lnTo>
                    <a:pt x="547420" y="115570"/>
                  </a:lnTo>
                  <a:lnTo>
                    <a:pt x="550849" y="115570"/>
                  </a:lnTo>
                  <a:lnTo>
                    <a:pt x="550849" y="112141"/>
                  </a:lnTo>
                  <a:lnTo>
                    <a:pt x="546684" y="112141"/>
                  </a:lnTo>
                  <a:lnTo>
                    <a:pt x="546646" y="111379"/>
                  </a:lnTo>
                  <a:lnTo>
                    <a:pt x="553123" y="111379"/>
                  </a:lnTo>
                  <a:lnTo>
                    <a:pt x="554228" y="108331"/>
                  </a:lnTo>
                  <a:lnTo>
                    <a:pt x="554685" y="108331"/>
                  </a:lnTo>
                  <a:lnTo>
                    <a:pt x="556310" y="108839"/>
                  </a:lnTo>
                  <a:lnTo>
                    <a:pt x="560743" y="108331"/>
                  </a:lnTo>
                  <a:lnTo>
                    <a:pt x="565264" y="106299"/>
                  </a:lnTo>
                  <a:lnTo>
                    <a:pt x="569963" y="106299"/>
                  </a:lnTo>
                  <a:lnTo>
                    <a:pt x="574027" y="111379"/>
                  </a:lnTo>
                  <a:lnTo>
                    <a:pt x="574154" y="111379"/>
                  </a:lnTo>
                  <a:lnTo>
                    <a:pt x="575589" y="110490"/>
                  </a:lnTo>
                  <a:lnTo>
                    <a:pt x="575373" y="110490"/>
                  </a:lnTo>
                  <a:lnTo>
                    <a:pt x="575665" y="110109"/>
                  </a:lnTo>
                  <a:lnTo>
                    <a:pt x="575424" y="110109"/>
                  </a:lnTo>
                  <a:lnTo>
                    <a:pt x="575970" y="109918"/>
                  </a:lnTo>
                  <a:lnTo>
                    <a:pt x="579475" y="110566"/>
                  </a:lnTo>
                  <a:lnTo>
                    <a:pt x="579475" y="105791"/>
                  </a:lnTo>
                  <a:lnTo>
                    <a:pt x="579132" y="105791"/>
                  </a:lnTo>
                  <a:lnTo>
                    <a:pt x="578815" y="105283"/>
                  </a:lnTo>
                  <a:lnTo>
                    <a:pt x="650278" y="105283"/>
                  </a:lnTo>
                  <a:lnTo>
                    <a:pt x="650367" y="105156"/>
                  </a:lnTo>
                  <a:lnTo>
                    <a:pt x="650811" y="104521"/>
                  </a:lnTo>
                  <a:lnTo>
                    <a:pt x="665327" y="104521"/>
                  </a:lnTo>
                  <a:lnTo>
                    <a:pt x="664908" y="104013"/>
                  </a:lnTo>
                  <a:lnTo>
                    <a:pt x="652183" y="104013"/>
                  </a:lnTo>
                  <a:lnTo>
                    <a:pt x="650989" y="104267"/>
                  </a:lnTo>
                  <a:lnTo>
                    <a:pt x="651167" y="104013"/>
                  </a:lnTo>
                  <a:lnTo>
                    <a:pt x="652183" y="104013"/>
                  </a:lnTo>
                  <a:lnTo>
                    <a:pt x="653986" y="103632"/>
                  </a:lnTo>
                  <a:lnTo>
                    <a:pt x="663016" y="101727"/>
                  </a:lnTo>
                  <a:lnTo>
                    <a:pt x="664908" y="104013"/>
                  </a:lnTo>
                  <a:lnTo>
                    <a:pt x="707072" y="104013"/>
                  </a:lnTo>
                  <a:lnTo>
                    <a:pt x="707555" y="103632"/>
                  </a:lnTo>
                  <a:lnTo>
                    <a:pt x="709333" y="103632"/>
                  </a:lnTo>
                  <a:lnTo>
                    <a:pt x="710641" y="104013"/>
                  </a:lnTo>
                  <a:lnTo>
                    <a:pt x="722236" y="104013"/>
                  </a:lnTo>
                  <a:lnTo>
                    <a:pt x="723290" y="103632"/>
                  </a:lnTo>
                  <a:lnTo>
                    <a:pt x="723722" y="103632"/>
                  </a:lnTo>
                  <a:lnTo>
                    <a:pt x="723950" y="104013"/>
                  </a:lnTo>
                  <a:lnTo>
                    <a:pt x="739609" y="104013"/>
                  </a:lnTo>
                  <a:lnTo>
                    <a:pt x="740460" y="103632"/>
                  </a:lnTo>
                  <a:lnTo>
                    <a:pt x="744537" y="101727"/>
                  </a:lnTo>
                  <a:lnTo>
                    <a:pt x="746417" y="100838"/>
                  </a:lnTo>
                  <a:lnTo>
                    <a:pt x="751141" y="96393"/>
                  </a:lnTo>
                  <a:lnTo>
                    <a:pt x="755865" y="99695"/>
                  </a:lnTo>
                  <a:lnTo>
                    <a:pt x="760095" y="98679"/>
                  </a:lnTo>
                  <a:lnTo>
                    <a:pt x="762939" y="96393"/>
                  </a:lnTo>
                  <a:lnTo>
                    <a:pt x="768007" y="92329"/>
                  </a:lnTo>
                  <a:lnTo>
                    <a:pt x="768146" y="92087"/>
                  </a:lnTo>
                  <a:lnTo>
                    <a:pt x="769226" y="92341"/>
                  </a:lnTo>
                  <a:lnTo>
                    <a:pt x="776312" y="91859"/>
                  </a:lnTo>
                  <a:lnTo>
                    <a:pt x="773887" y="91859"/>
                  </a:lnTo>
                  <a:lnTo>
                    <a:pt x="775296" y="85813"/>
                  </a:lnTo>
                  <a:lnTo>
                    <a:pt x="779335" y="89547"/>
                  </a:lnTo>
                  <a:lnTo>
                    <a:pt x="781964" y="87871"/>
                  </a:lnTo>
                  <a:lnTo>
                    <a:pt x="782053" y="87731"/>
                  </a:lnTo>
                  <a:lnTo>
                    <a:pt x="782421" y="85813"/>
                  </a:lnTo>
                  <a:lnTo>
                    <a:pt x="783348" y="80797"/>
                  </a:lnTo>
                  <a:lnTo>
                    <a:pt x="784123" y="75692"/>
                  </a:lnTo>
                  <a:lnTo>
                    <a:pt x="787438" y="70231"/>
                  </a:lnTo>
                  <a:lnTo>
                    <a:pt x="796353" y="77343"/>
                  </a:lnTo>
                  <a:lnTo>
                    <a:pt x="801166" y="70231"/>
                  </a:lnTo>
                  <a:lnTo>
                    <a:pt x="811631" y="70231"/>
                  </a:lnTo>
                  <a:lnTo>
                    <a:pt x="810336" y="66040"/>
                  </a:lnTo>
                  <a:lnTo>
                    <a:pt x="810831" y="62992"/>
                  </a:lnTo>
                  <a:lnTo>
                    <a:pt x="810653" y="60706"/>
                  </a:lnTo>
                  <a:lnTo>
                    <a:pt x="810615" y="60071"/>
                  </a:lnTo>
                  <a:lnTo>
                    <a:pt x="810069" y="57150"/>
                  </a:lnTo>
                  <a:lnTo>
                    <a:pt x="811415" y="54737"/>
                  </a:lnTo>
                  <a:lnTo>
                    <a:pt x="814539" y="54737"/>
                  </a:lnTo>
                  <a:lnTo>
                    <a:pt x="814451" y="64135"/>
                  </a:lnTo>
                  <a:lnTo>
                    <a:pt x="820204" y="56769"/>
                  </a:lnTo>
                  <a:close/>
                </a:path>
              </a:pathLst>
            </a:custGeom>
            <a:solidFill>
              <a:srgbClr val="EB7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898969" y="7168792"/>
              <a:ext cx="168109" cy="172719"/>
            </a:xfrm>
            <a:prstGeom prst="rect">
              <a:avLst/>
            </a:prstGeom>
          </p:spPr>
        </p:pic>
        <p:pic>
          <p:nvPicPr>
            <p:cNvPr id="108" name="object 10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276719" y="7159689"/>
              <a:ext cx="171780" cy="180339"/>
            </a:xfrm>
            <a:prstGeom prst="rect">
              <a:avLst/>
            </a:prstGeom>
          </p:spPr>
        </p:pic>
        <p:sp>
          <p:nvSpPr>
            <p:cNvPr id="109" name="object 1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24738" y="723386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904" y="0"/>
                  </a:moveTo>
                  <a:lnTo>
                    <a:pt x="0" y="18453"/>
                  </a:lnTo>
                  <a:lnTo>
                    <a:pt x="241" y="20535"/>
                  </a:lnTo>
                  <a:lnTo>
                    <a:pt x="20408" y="37642"/>
                  </a:lnTo>
                  <a:lnTo>
                    <a:pt x="22783" y="37553"/>
                  </a:lnTo>
                  <a:lnTo>
                    <a:pt x="37693" y="21386"/>
                  </a:lnTo>
                  <a:lnTo>
                    <a:pt x="37693" y="15328"/>
                  </a:lnTo>
                  <a:lnTo>
                    <a:pt x="2090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1026727" y="7165442"/>
              <a:ext cx="179501" cy="170179"/>
            </a:xfrm>
            <a:prstGeom prst="rect">
              <a:avLst/>
            </a:prstGeom>
          </p:spPr>
        </p:pic>
        <p:pic>
          <p:nvPicPr>
            <p:cNvPr id="111" name="object 11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408737" y="7168800"/>
              <a:ext cx="168615" cy="174167"/>
            </a:xfrm>
            <a:prstGeom prst="rect">
              <a:avLst/>
            </a:prstGeom>
          </p:spPr>
        </p:pic>
        <p:sp>
          <p:nvSpPr>
            <p:cNvPr id="112" name="object 1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54701" y="7159713"/>
              <a:ext cx="852169" cy="180340"/>
            </a:xfrm>
            <a:custGeom>
              <a:avLst/>
              <a:gdLst/>
              <a:ahLst/>
              <a:cxnLst/>
              <a:rect l="l" t="t" r="r" b="b"/>
              <a:pathLst>
                <a:path w="852170" h="180340">
                  <a:moveTo>
                    <a:pt x="37693" y="89484"/>
                  </a:moveTo>
                  <a:lnTo>
                    <a:pt x="20904" y="74155"/>
                  </a:lnTo>
                  <a:lnTo>
                    <a:pt x="17843" y="74231"/>
                  </a:lnTo>
                  <a:lnTo>
                    <a:pt x="0" y="92608"/>
                  </a:lnTo>
                  <a:lnTo>
                    <a:pt x="241" y="94691"/>
                  </a:lnTo>
                  <a:lnTo>
                    <a:pt x="20408" y="111798"/>
                  </a:lnTo>
                  <a:lnTo>
                    <a:pt x="22783" y="111709"/>
                  </a:lnTo>
                  <a:lnTo>
                    <a:pt x="37693" y="95542"/>
                  </a:lnTo>
                  <a:lnTo>
                    <a:pt x="37693" y="89484"/>
                  </a:lnTo>
                  <a:close/>
                </a:path>
                <a:path w="852170" h="180340">
                  <a:moveTo>
                    <a:pt x="389712" y="136588"/>
                  </a:moveTo>
                  <a:lnTo>
                    <a:pt x="386270" y="131508"/>
                  </a:lnTo>
                  <a:lnTo>
                    <a:pt x="382943" y="126428"/>
                  </a:lnTo>
                  <a:lnTo>
                    <a:pt x="376440" y="116268"/>
                  </a:lnTo>
                  <a:lnTo>
                    <a:pt x="372364" y="111188"/>
                  </a:lnTo>
                  <a:lnTo>
                    <a:pt x="367461" y="106108"/>
                  </a:lnTo>
                  <a:lnTo>
                    <a:pt x="361213" y="106108"/>
                  </a:lnTo>
                  <a:lnTo>
                    <a:pt x="359943" y="107378"/>
                  </a:lnTo>
                  <a:lnTo>
                    <a:pt x="357860" y="108648"/>
                  </a:lnTo>
                  <a:lnTo>
                    <a:pt x="357085" y="109918"/>
                  </a:lnTo>
                  <a:lnTo>
                    <a:pt x="356603" y="111188"/>
                  </a:lnTo>
                  <a:lnTo>
                    <a:pt x="356235" y="113728"/>
                  </a:lnTo>
                  <a:lnTo>
                    <a:pt x="356260" y="114007"/>
                  </a:lnTo>
                  <a:lnTo>
                    <a:pt x="356362" y="114998"/>
                  </a:lnTo>
                  <a:lnTo>
                    <a:pt x="357581" y="117538"/>
                  </a:lnTo>
                  <a:lnTo>
                    <a:pt x="358190" y="120078"/>
                  </a:lnTo>
                  <a:lnTo>
                    <a:pt x="358813" y="121348"/>
                  </a:lnTo>
                  <a:lnTo>
                    <a:pt x="362610" y="125158"/>
                  </a:lnTo>
                  <a:lnTo>
                    <a:pt x="365734" y="128968"/>
                  </a:lnTo>
                  <a:lnTo>
                    <a:pt x="370649" y="139128"/>
                  </a:lnTo>
                  <a:lnTo>
                    <a:pt x="374269" y="142938"/>
                  </a:lnTo>
                  <a:lnTo>
                    <a:pt x="379044" y="148018"/>
                  </a:lnTo>
                  <a:lnTo>
                    <a:pt x="383641" y="148018"/>
                  </a:lnTo>
                  <a:lnTo>
                    <a:pt x="385114" y="146748"/>
                  </a:lnTo>
                  <a:lnTo>
                    <a:pt x="386372" y="146748"/>
                  </a:lnTo>
                  <a:lnTo>
                    <a:pt x="388454" y="144208"/>
                  </a:lnTo>
                  <a:lnTo>
                    <a:pt x="389229" y="142938"/>
                  </a:lnTo>
                  <a:lnTo>
                    <a:pt x="389712" y="141668"/>
                  </a:lnTo>
                  <a:lnTo>
                    <a:pt x="389712" y="136588"/>
                  </a:lnTo>
                  <a:close/>
                </a:path>
                <a:path w="852170" h="180340">
                  <a:moveTo>
                    <a:pt x="470446" y="26098"/>
                  </a:moveTo>
                  <a:lnTo>
                    <a:pt x="468058" y="22288"/>
                  </a:lnTo>
                  <a:lnTo>
                    <a:pt x="461441" y="19748"/>
                  </a:lnTo>
                  <a:lnTo>
                    <a:pt x="454596" y="18478"/>
                  </a:lnTo>
                  <a:lnTo>
                    <a:pt x="433781" y="18478"/>
                  </a:lnTo>
                  <a:lnTo>
                    <a:pt x="427405" y="17208"/>
                  </a:lnTo>
                  <a:lnTo>
                    <a:pt x="391375" y="17208"/>
                  </a:lnTo>
                  <a:lnTo>
                    <a:pt x="389890" y="18478"/>
                  </a:lnTo>
                  <a:lnTo>
                    <a:pt x="388645" y="18478"/>
                  </a:lnTo>
                  <a:lnTo>
                    <a:pt x="386562" y="21018"/>
                  </a:lnTo>
                  <a:lnTo>
                    <a:pt x="385787" y="22288"/>
                  </a:lnTo>
                  <a:lnTo>
                    <a:pt x="385292" y="23558"/>
                  </a:lnTo>
                  <a:lnTo>
                    <a:pt x="385292" y="28638"/>
                  </a:lnTo>
                  <a:lnTo>
                    <a:pt x="385978" y="29908"/>
                  </a:lnTo>
                  <a:lnTo>
                    <a:pt x="387324" y="31178"/>
                  </a:lnTo>
                  <a:lnTo>
                    <a:pt x="389407" y="33718"/>
                  </a:lnTo>
                  <a:lnTo>
                    <a:pt x="391642" y="34988"/>
                  </a:lnTo>
                  <a:lnTo>
                    <a:pt x="396430" y="33718"/>
                  </a:lnTo>
                  <a:lnTo>
                    <a:pt x="398538" y="33718"/>
                  </a:lnTo>
                  <a:lnTo>
                    <a:pt x="400380" y="34988"/>
                  </a:lnTo>
                  <a:lnTo>
                    <a:pt x="416750" y="34988"/>
                  </a:lnTo>
                  <a:lnTo>
                    <a:pt x="417118" y="33718"/>
                  </a:lnTo>
                  <a:lnTo>
                    <a:pt x="427329" y="33718"/>
                  </a:lnTo>
                  <a:lnTo>
                    <a:pt x="438721" y="34988"/>
                  </a:lnTo>
                  <a:lnTo>
                    <a:pt x="443052" y="34988"/>
                  </a:lnTo>
                  <a:lnTo>
                    <a:pt x="427050" y="50228"/>
                  </a:lnTo>
                  <a:lnTo>
                    <a:pt x="423976" y="48958"/>
                  </a:lnTo>
                  <a:lnTo>
                    <a:pt x="420522" y="47688"/>
                  </a:lnTo>
                  <a:lnTo>
                    <a:pt x="412788" y="41338"/>
                  </a:lnTo>
                  <a:lnTo>
                    <a:pt x="408533" y="38798"/>
                  </a:lnTo>
                  <a:lnTo>
                    <a:pt x="403872" y="36258"/>
                  </a:lnTo>
                  <a:lnTo>
                    <a:pt x="397243" y="36258"/>
                  </a:lnTo>
                  <a:lnTo>
                    <a:pt x="395998" y="37528"/>
                  </a:lnTo>
                  <a:lnTo>
                    <a:pt x="393915" y="38798"/>
                  </a:lnTo>
                  <a:lnTo>
                    <a:pt x="393141" y="40068"/>
                  </a:lnTo>
                  <a:lnTo>
                    <a:pt x="392658" y="41338"/>
                  </a:lnTo>
                  <a:lnTo>
                    <a:pt x="392658" y="47688"/>
                  </a:lnTo>
                  <a:lnTo>
                    <a:pt x="396582" y="50228"/>
                  </a:lnTo>
                  <a:lnTo>
                    <a:pt x="400558" y="54038"/>
                  </a:lnTo>
                  <a:lnTo>
                    <a:pt x="408660" y="59118"/>
                  </a:lnTo>
                  <a:lnTo>
                    <a:pt x="412140" y="61658"/>
                  </a:lnTo>
                  <a:lnTo>
                    <a:pt x="412496" y="61810"/>
                  </a:lnTo>
                  <a:lnTo>
                    <a:pt x="415099" y="61810"/>
                  </a:lnTo>
                  <a:lnTo>
                    <a:pt x="443547" y="61810"/>
                  </a:lnTo>
                  <a:lnTo>
                    <a:pt x="443344" y="61658"/>
                  </a:lnTo>
                  <a:lnTo>
                    <a:pt x="441147" y="60121"/>
                  </a:lnTo>
                  <a:lnTo>
                    <a:pt x="442061" y="59118"/>
                  </a:lnTo>
                  <a:lnTo>
                    <a:pt x="444385" y="56578"/>
                  </a:lnTo>
                  <a:lnTo>
                    <a:pt x="449453" y="52768"/>
                  </a:lnTo>
                  <a:lnTo>
                    <a:pt x="452183" y="50228"/>
                  </a:lnTo>
                  <a:lnTo>
                    <a:pt x="460362" y="42608"/>
                  </a:lnTo>
                  <a:lnTo>
                    <a:pt x="465543" y="37528"/>
                  </a:lnTo>
                  <a:lnTo>
                    <a:pt x="468490" y="33718"/>
                  </a:lnTo>
                  <a:lnTo>
                    <a:pt x="470446" y="31178"/>
                  </a:lnTo>
                  <a:lnTo>
                    <a:pt x="470446" y="26098"/>
                  </a:lnTo>
                  <a:close/>
                </a:path>
                <a:path w="852170" h="180340">
                  <a:moveTo>
                    <a:pt x="474497" y="88328"/>
                  </a:moveTo>
                  <a:lnTo>
                    <a:pt x="468490" y="81978"/>
                  </a:lnTo>
                  <a:lnTo>
                    <a:pt x="456666" y="71818"/>
                  </a:lnTo>
                  <a:lnTo>
                    <a:pt x="450773" y="66738"/>
                  </a:lnTo>
                  <a:lnTo>
                    <a:pt x="445135" y="62928"/>
                  </a:lnTo>
                  <a:lnTo>
                    <a:pt x="415099" y="62928"/>
                  </a:lnTo>
                  <a:lnTo>
                    <a:pt x="410438" y="62928"/>
                  </a:lnTo>
                  <a:lnTo>
                    <a:pt x="405739" y="66738"/>
                  </a:lnTo>
                  <a:lnTo>
                    <a:pt x="396303" y="75628"/>
                  </a:lnTo>
                  <a:lnTo>
                    <a:pt x="386588" y="85788"/>
                  </a:lnTo>
                  <a:lnTo>
                    <a:pt x="385432" y="87960"/>
                  </a:lnTo>
                  <a:lnTo>
                    <a:pt x="384378" y="84518"/>
                  </a:lnTo>
                  <a:lnTo>
                    <a:pt x="383984" y="83248"/>
                  </a:lnTo>
                  <a:lnTo>
                    <a:pt x="382422" y="78168"/>
                  </a:lnTo>
                  <a:lnTo>
                    <a:pt x="379958" y="73088"/>
                  </a:lnTo>
                  <a:lnTo>
                    <a:pt x="377024" y="68008"/>
                  </a:lnTo>
                  <a:lnTo>
                    <a:pt x="376643" y="66738"/>
                  </a:lnTo>
                  <a:lnTo>
                    <a:pt x="375945" y="65468"/>
                  </a:lnTo>
                  <a:lnTo>
                    <a:pt x="373862" y="62928"/>
                  </a:lnTo>
                  <a:lnTo>
                    <a:pt x="372605" y="62928"/>
                  </a:lnTo>
                  <a:lnTo>
                    <a:pt x="371144" y="61658"/>
                  </a:lnTo>
                  <a:lnTo>
                    <a:pt x="366915" y="61658"/>
                  </a:lnTo>
                  <a:lnTo>
                    <a:pt x="366915" y="83248"/>
                  </a:lnTo>
                  <a:lnTo>
                    <a:pt x="366915" y="84277"/>
                  </a:lnTo>
                  <a:lnTo>
                    <a:pt x="366814" y="84124"/>
                  </a:lnTo>
                  <a:lnTo>
                    <a:pt x="366915" y="83248"/>
                  </a:lnTo>
                  <a:lnTo>
                    <a:pt x="366915" y="61658"/>
                  </a:lnTo>
                  <a:lnTo>
                    <a:pt x="366725" y="61658"/>
                  </a:lnTo>
                  <a:lnTo>
                    <a:pt x="365252" y="62928"/>
                  </a:lnTo>
                  <a:lnTo>
                    <a:pt x="363994" y="62928"/>
                  </a:lnTo>
                  <a:lnTo>
                    <a:pt x="361911" y="65468"/>
                  </a:lnTo>
                  <a:lnTo>
                    <a:pt x="361149" y="66738"/>
                  </a:lnTo>
                  <a:lnTo>
                    <a:pt x="360654" y="68008"/>
                  </a:lnTo>
                  <a:lnTo>
                    <a:pt x="360654" y="71818"/>
                  </a:lnTo>
                  <a:lnTo>
                    <a:pt x="361543" y="75628"/>
                  </a:lnTo>
                  <a:lnTo>
                    <a:pt x="365099" y="80708"/>
                  </a:lnTo>
                  <a:lnTo>
                    <a:pt x="366293" y="83248"/>
                  </a:lnTo>
                  <a:lnTo>
                    <a:pt x="341528" y="83248"/>
                  </a:lnTo>
                  <a:lnTo>
                    <a:pt x="336207" y="84277"/>
                  </a:lnTo>
                  <a:lnTo>
                    <a:pt x="340055" y="79438"/>
                  </a:lnTo>
                  <a:lnTo>
                    <a:pt x="345935" y="74358"/>
                  </a:lnTo>
                  <a:lnTo>
                    <a:pt x="359486" y="60388"/>
                  </a:lnTo>
                  <a:lnTo>
                    <a:pt x="365340" y="55308"/>
                  </a:lnTo>
                  <a:lnTo>
                    <a:pt x="367703" y="52768"/>
                  </a:lnTo>
                  <a:lnTo>
                    <a:pt x="371246" y="48958"/>
                  </a:lnTo>
                  <a:lnTo>
                    <a:pt x="377202" y="43878"/>
                  </a:lnTo>
                  <a:lnTo>
                    <a:pt x="377202" y="38798"/>
                  </a:lnTo>
                  <a:lnTo>
                    <a:pt x="376707" y="37528"/>
                  </a:lnTo>
                  <a:lnTo>
                    <a:pt x="375945" y="36258"/>
                  </a:lnTo>
                  <a:lnTo>
                    <a:pt x="373862" y="33718"/>
                  </a:lnTo>
                  <a:lnTo>
                    <a:pt x="372605" y="32448"/>
                  </a:lnTo>
                  <a:lnTo>
                    <a:pt x="365061" y="32448"/>
                  </a:lnTo>
                  <a:lnTo>
                    <a:pt x="360768" y="36258"/>
                  </a:lnTo>
                  <a:lnTo>
                    <a:pt x="356984" y="40068"/>
                  </a:lnTo>
                  <a:lnTo>
                    <a:pt x="350354" y="47688"/>
                  </a:lnTo>
                  <a:lnTo>
                    <a:pt x="347294" y="50228"/>
                  </a:lnTo>
                  <a:lnTo>
                    <a:pt x="344462" y="52768"/>
                  </a:lnTo>
                  <a:lnTo>
                    <a:pt x="343357" y="52768"/>
                  </a:lnTo>
                  <a:lnTo>
                    <a:pt x="341858" y="51498"/>
                  </a:lnTo>
                  <a:lnTo>
                    <a:pt x="336880" y="46316"/>
                  </a:lnTo>
                  <a:lnTo>
                    <a:pt x="339445" y="43878"/>
                  </a:lnTo>
                  <a:lnTo>
                    <a:pt x="342658" y="38798"/>
                  </a:lnTo>
                  <a:lnTo>
                    <a:pt x="350139" y="29908"/>
                  </a:lnTo>
                  <a:lnTo>
                    <a:pt x="353542" y="24828"/>
                  </a:lnTo>
                  <a:lnTo>
                    <a:pt x="356603" y="21018"/>
                  </a:lnTo>
                  <a:lnTo>
                    <a:pt x="357339" y="21018"/>
                  </a:lnTo>
                  <a:lnTo>
                    <a:pt x="361022" y="15938"/>
                  </a:lnTo>
                  <a:lnTo>
                    <a:pt x="361022" y="10858"/>
                  </a:lnTo>
                  <a:lnTo>
                    <a:pt x="360527" y="9588"/>
                  </a:lnTo>
                  <a:lnTo>
                    <a:pt x="359765" y="8318"/>
                  </a:lnTo>
                  <a:lnTo>
                    <a:pt x="357682" y="5778"/>
                  </a:lnTo>
                  <a:lnTo>
                    <a:pt x="356425" y="5778"/>
                  </a:lnTo>
                  <a:lnTo>
                    <a:pt x="354952" y="4508"/>
                  </a:lnTo>
                  <a:lnTo>
                    <a:pt x="349440" y="4508"/>
                  </a:lnTo>
                  <a:lnTo>
                    <a:pt x="344792" y="9588"/>
                  </a:lnTo>
                  <a:lnTo>
                    <a:pt x="340385" y="14668"/>
                  </a:lnTo>
                  <a:lnTo>
                    <a:pt x="336232" y="19748"/>
                  </a:lnTo>
                  <a:lnTo>
                    <a:pt x="332333" y="24828"/>
                  </a:lnTo>
                  <a:lnTo>
                    <a:pt x="328396" y="29908"/>
                  </a:lnTo>
                  <a:lnTo>
                    <a:pt x="324104" y="34988"/>
                  </a:lnTo>
                  <a:lnTo>
                    <a:pt x="319468" y="40068"/>
                  </a:lnTo>
                  <a:lnTo>
                    <a:pt x="314490" y="43878"/>
                  </a:lnTo>
                  <a:lnTo>
                    <a:pt x="314490" y="51498"/>
                  </a:lnTo>
                  <a:lnTo>
                    <a:pt x="328218" y="61658"/>
                  </a:lnTo>
                  <a:lnTo>
                    <a:pt x="330606" y="62928"/>
                  </a:lnTo>
                  <a:lnTo>
                    <a:pt x="331965" y="64198"/>
                  </a:lnTo>
                  <a:lnTo>
                    <a:pt x="318173" y="78168"/>
                  </a:lnTo>
                  <a:lnTo>
                    <a:pt x="309714" y="88328"/>
                  </a:lnTo>
                  <a:lnTo>
                    <a:pt x="308051" y="90868"/>
                  </a:lnTo>
                  <a:lnTo>
                    <a:pt x="306946" y="94678"/>
                  </a:lnTo>
                  <a:lnTo>
                    <a:pt x="309092" y="100825"/>
                  </a:lnTo>
                  <a:lnTo>
                    <a:pt x="309156" y="101028"/>
                  </a:lnTo>
                  <a:lnTo>
                    <a:pt x="315226" y="104838"/>
                  </a:lnTo>
                  <a:lnTo>
                    <a:pt x="319151" y="103568"/>
                  </a:lnTo>
                  <a:lnTo>
                    <a:pt x="322668" y="102298"/>
                  </a:lnTo>
                  <a:lnTo>
                    <a:pt x="328930" y="101028"/>
                  </a:lnTo>
                  <a:lnTo>
                    <a:pt x="338772" y="101028"/>
                  </a:lnTo>
                  <a:lnTo>
                    <a:pt x="338772" y="114007"/>
                  </a:lnTo>
                  <a:lnTo>
                    <a:pt x="338607" y="113728"/>
                  </a:lnTo>
                  <a:lnTo>
                    <a:pt x="336524" y="111188"/>
                  </a:lnTo>
                  <a:lnTo>
                    <a:pt x="335280" y="109918"/>
                  </a:lnTo>
                  <a:lnTo>
                    <a:pt x="329018" y="109918"/>
                  </a:lnTo>
                  <a:lnTo>
                    <a:pt x="324116" y="114998"/>
                  </a:lnTo>
                  <a:lnTo>
                    <a:pt x="320065" y="120078"/>
                  </a:lnTo>
                  <a:lnTo>
                    <a:pt x="313690" y="131508"/>
                  </a:lnTo>
                  <a:lnTo>
                    <a:pt x="310070" y="136588"/>
                  </a:lnTo>
                  <a:lnTo>
                    <a:pt x="306031" y="142938"/>
                  </a:lnTo>
                  <a:lnTo>
                    <a:pt x="306031" y="149288"/>
                  </a:lnTo>
                  <a:lnTo>
                    <a:pt x="306755" y="150558"/>
                  </a:lnTo>
                  <a:lnTo>
                    <a:pt x="308241" y="151828"/>
                  </a:lnTo>
                  <a:lnTo>
                    <a:pt x="313944" y="155638"/>
                  </a:lnTo>
                  <a:lnTo>
                    <a:pt x="319824" y="153098"/>
                  </a:lnTo>
                  <a:lnTo>
                    <a:pt x="323138" y="146748"/>
                  </a:lnTo>
                  <a:lnTo>
                    <a:pt x="326415" y="141668"/>
                  </a:lnTo>
                  <a:lnTo>
                    <a:pt x="332905" y="131508"/>
                  </a:lnTo>
                  <a:lnTo>
                    <a:pt x="338772" y="122961"/>
                  </a:lnTo>
                  <a:lnTo>
                    <a:pt x="338772" y="137858"/>
                  </a:lnTo>
                  <a:lnTo>
                    <a:pt x="338404" y="139128"/>
                  </a:lnTo>
                  <a:lnTo>
                    <a:pt x="338531" y="141668"/>
                  </a:lnTo>
                  <a:lnTo>
                    <a:pt x="338645" y="144208"/>
                  </a:lnTo>
                  <a:lnTo>
                    <a:pt x="338772" y="146748"/>
                  </a:lnTo>
                  <a:lnTo>
                    <a:pt x="338886" y="149288"/>
                  </a:lnTo>
                  <a:lnTo>
                    <a:pt x="339013" y="151828"/>
                  </a:lnTo>
                  <a:lnTo>
                    <a:pt x="339128" y="170878"/>
                  </a:lnTo>
                  <a:lnTo>
                    <a:pt x="339509" y="170878"/>
                  </a:lnTo>
                  <a:lnTo>
                    <a:pt x="339813" y="172148"/>
                  </a:lnTo>
                  <a:lnTo>
                    <a:pt x="340296" y="174688"/>
                  </a:lnTo>
                  <a:lnTo>
                    <a:pt x="340918" y="175958"/>
                  </a:lnTo>
                  <a:lnTo>
                    <a:pt x="341896" y="177228"/>
                  </a:lnTo>
                  <a:lnTo>
                    <a:pt x="347776" y="179768"/>
                  </a:lnTo>
                  <a:lnTo>
                    <a:pt x="352069" y="179768"/>
                  </a:lnTo>
                  <a:lnTo>
                    <a:pt x="353275" y="178498"/>
                  </a:lnTo>
                  <a:lnTo>
                    <a:pt x="355358" y="175958"/>
                  </a:lnTo>
                  <a:lnTo>
                    <a:pt x="356108" y="174688"/>
                  </a:lnTo>
                  <a:lnTo>
                    <a:pt x="356603" y="173418"/>
                  </a:lnTo>
                  <a:lnTo>
                    <a:pt x="356108" y="169608"/>
                  </a:lnTo>
                  <a:lnTo>
                    <a:pt x="355993" y="167068"/>
                  </a:lnTo>
                  <a:lnTo>
                    <a:pt x="355879" y="155638"/>
                  </a:lnTo>
                  <a:lnTo>
                    <a:pt x="355803" y="154368"/>
                  </a:lnTo>
                  <a:lnTo>
                    <a:pt x="355714" y="153098"/>
                  </a:lnTo>
                  <a:lnTo>
                    <a:pt x="355625" y="151828"/>
                  </a:lnTo>
                  <a:lnTo>
                    <a:pt x="355130" y="148018"/>
                  </a:lnTo>
                  <a:lnTo>
                    <a:pt x="355180" y="146748"/>
                  </a:lnTo>
                  <a:lnTo>
                    <a:pt x="355295" y="144208"/>
                  </a:lnTo>
                  <a:lnTo>
                    <a:pt x="355396" y="141668"/>
                  </a:lnTo>
                  <a:lnTo>
                    <a:pt x="355498" y="100825"/>
                  </a:lnTo>
                  <a:lnTo>
                    <a:pt x="362127" y="99758"/>
                  </a:lnTo>
                  <a:lnTo>
                    <a:pt x="366725" y="101028"/>
                  </a:lnTo>
                  <a:lnTo>
                    <a:pt x="368185" y="99758"/>
                  </a:lnTo>
                  <a:lnTo>
                    <a:pt x="372110" y="99758"/>
                  </a:lnTo>
                  <a:lnTo>
                    <a:pt x="372973" y="102298"/>
                  </a:lnTo>
                  <a:lnTo>
                    <a:pt x="373710" y="103568"/>
                  </a:lnTo>
                  <a:lnTo>
                    <a:pt x="374599" y="104838"/>
                  </a:lnTo>
                  <a:lnTo>
                    <a:pt x="376682" y="107378"/>
                  </a:lnTo>
                  <a:lnTo>
                    <a:pt x="378066" y="108648"/>
                  </a:lnTo>
                  <a:lnTo>
                    <a:pt x="379780" y="109918"/>
                  </a:lnTo>
                  <a:lnTo>
                    <a:pt x="384009" y="109918"/>
                  </a:lnTo>
                  <a:lnTo>
                    <a:pt x="385483" y="108648"/>
                  </a:lnTo>
                  <a:lnTo>
                    <a:pt x="386740" y="108648"/>
                  </a:lnTo>
                  <a:lnTo>
                    <a:pt x="388823" y="106108"/>
                  </a:lnTo>
                  <a:lnTo>
                    <a:pt x="389648" y="104838"/>
                  </a:lnTo>
                  <a:lnTo>
                    <a:pt x="390271" y="103568"/>
                  </a:lnTo>
                  <a:lnTo>
                    <a:pt x="389331" y="99923"/>
                  </a:lnTo>
                  <a:lnTo>
                    <a:pt x="389293" y="99758"/>
                  </a:lnTo>
                  <a:lnTo>
                    <a:pt x="389166" y="99758"/>
                  </a:lnTo>
                  <a:lnTo>
                    <a:pt x="388962" y="98488"/>
                  </a:lnTo>
                  <a:lnTo>
                    <a:pt x="389293" y="99758"/>
                  </a:lnTo>
                  <a:lnTo>
                    <a:pt x="395224" y="99758"/>
                  </a:lnTo>
                  <a:lnTo>
                    <a:pt x="401231" y="93408"/>
                  </a:lnTo>
                  <a:lnTo>
                    <a:pt x="406844" y="88328"/>
                  </a:lnTo>
                  <a:lnTo>
                    <a:pt x="417271" y="78168"/>
                  </a:lnTo>
                  <a:lnTo>
                    <a:pt x="422325" y="74358"/>
                  </a:lnTo>
                  <a:lnTo>
                    <a:pt x="427228" y="71818"/>
                  </a:lnTo>
                  <a:lnTo>
                    <a:pt x="432739" y="74358"/>
                  </a:lnTo>
                  <a:lnTo>
                    <a:pt x="438569" y="78168"/>
                  </a:lnTo>
                  <a:lnTo>
                    <a:pt x="463829" y="98488"/>
                  </a:lnTo>
                  <a:lnTo>
                    <a:pt x="469900" y="98488"/>
                  </a:lnTo>
                  <a:lnTo>
                    <a:pt x="471157" y="97218"/>
                  </a:lnTo>
                  <a:lnTo>
                    <a:pt x="473240" y="95948"/>
                  </a:lnTo>
                  <a:lnTo>
                    <a:pt x="474002" y="94678"/>
                  </a:lnTo>
                  <a:lnTo>
                    <a:pt x="474497" y="93408"/>
                  </a:lnTo>
                  <a:lnTo>
                    <a:pt x="474497" y="88328"/>
                  </a:lnTo>
                  <a:close/>
                </a:path>
                <a:path w="852170" h="180340">
                  <a:moveTo>
                    <a:pt x="478548" y="169608"/>
                  </a:moveTo>
                  <a:lnTo>
                    <a:pt x="472325" y="159448"/>
                  </a:lnTo>
                  <a:lnTo>
                    <a:pt x="465048" y="159448"/>
                  </a:lnTo>
                  <a:lnTo>
                    <a:pt x="463092" y="158178"/>
                  </a:lnTo>
                  <a:lnTo>
                    <a:pt x="434644" y="158178"/>
                  </a:lnTo>
                  <a:lnTo>
                    <a:pt x="434695" y="156908"/>
                  </a:lnTo>
                  <a:lnTo>
                    <a:pt x="434797" y="154368"/>
                  </a:lnTo>
                  <a:lnTo>
                    <a:pt x="434898" y="151828"/>
                  </a:lnTo>
                  <a:lnTo>
                    <a:pt x="434949" y="130238"/>
                  </a:lnTo>
                  <a:lnTo>
                    <a:pt x="434594" y="130238"/>
                  </a:lnTo>
                  <a:lnTo>
                    <a:pt x="434594" y="126428"/>
                  </a:lnTo>
                  <a:lnTo>
                    <a:pt x="448386" y="127698"/>
                  </a:lnTo>
                  <a:lnTo>
                    <a:pt x="456476" y="127698"/>
                  </a:lnTo>
                  <a:lnTo>
                    <a:pt x="458076" y="126428"/>
                  </a:lnTo>
                  <a:lnTo>
                    <a:pt x="459295" y="126428"/>
                  </a:lnTo>
                  <a:lnTo>
                    <a:pt x="461010" y="123888"/>
                  </a:lnTo>
                  <a:lnTo>
                    <a:pt x="462724" y="121348"/>
                  </a:lnTo>
                  <a:lnTo>
                    <a:pt x="462724" y="117538"/>
                  </a:lnTo>
                  <a:lnTo>
                    <a:pt x="462241" y="116268"/>
                  </a:lnTo>
                  <a:lnTo>
                    <a:pt x="461467" y="114998"/>
                  </a:lnTo>
                  <a:lnTo>
                    <a:pt x="459384" y="112458"/>
                  </a:lnTo>
                  <a:lnTo>
                    <a:pt x="458076" y="111188"/>
                  </a:lnTo>
                  <a:lnTo>
                    <a:pt x="446011" y="111188"/>
                  </a:lnTo>
                  <a:lnTo>
                    <a:pt x="438785" y="109918"/>
                  </a:lnTo>
                  <a:lnTo>
                    <a:pt x="434594" y="109918"/>
                  </a:lnTo>
                  <a:lnTo>
                    <a:pt x="434594" y="97218"/>
                  </a:lnTo>
                  <a:lnTo>
                    <a:pt x="435698" y="95948"/>
                  </a:lnTo>
                  <a:lnTo>
                    <a:pt x="435698" y="90868"/>
                  </a:lnTo>
                  <a:lnTo>
                    <a:pt x="435203" y="89598"/>
                  </a:lnTo>
                  <a:lnTo>
                    <a:pt x="434428" y="88328"/>
                  </a:lnTo>
                  <a:lnTo>
                    <a:pt x="432346" y="87058"/>
                  </a:lnTo>
                  <a:lnTo>
                    <a:pt x="431152" y="85788"/>
                  </a:lnTo>
                  <a:lnTo>
                    <a:pt x="429806" y="85788"/>
                  </a:lnTo>
                  <a:lnTo>
                    <a:pt x="428078" y="84518"/>
                  </a:lnTo>
                  <a:lnTo>
                    <a:pt x="426491" y="84518"/>
                  </a:lnTo>
                  <a:lnTo>
                    <a:pt x="423557" y="85788"/>
                  </a:lnTo>
                  <a:lnTo>
                    <a:pt x="422262" y="87058"/>
                  </a:lnTo>
                  <a:lnTo>
                    <a:pt x="420052" y="88328"/>
                  </a:lnTo>
                  <a:lnTo>
                    <a:pt x="419354" y="89598"/>
                  </a:lnTo>
                  <a:lnTo>
                    <a:pt x="418414" y="93408"/>
                  </a:lnTo>
                  <a:lnTo>
                    <a:pt x="418033" y="94678"/>
                  </a:lnTo>
                  <a:lnTo>
                    <a:pt x="418033" y="108648"/>
                  </a:lnTo>
                  <a:lnTo>
                    <a:pt x="391375" y="108648"/>
                  </a:lnTo>
                  <a:lnTo>
                    <a:pt x="390105" y="109918"/>
                  </a:lnTo>
                  <a:lnTo>
                    <a:pt x="388023" y="112458"/>
                  </a:lnTo>
                  <a:lnTo>
                    <a:pt x="387248" y="112458"/>
                  </a:lnTo>
                  <a:lnTo>
                    <a:pt x="386765" y="114998"/>
                  </a:lnTo>
                  <a:lnTo>
                    <a:pt x="386765" y="118808"/>
                  </a:lnTo>
                  <a:lnTo>
                    <a:pt x="387248" y="120078"/>
                  </a:lnTo>
                  <a:lnTo>
                    <a:pt x="388023" y="121348"/>
                  </a:lnTo>
                  <a:lnTo>
                    <a:pt x="390105" y="123888"/>
                  </a:lnTo>
                  <a:lnTo>
                    <a:pt x="391426" y="125158"/>
                  </a:lnTo>
                  <a:lnTo>
                    <a:pt x="393014" y="125158"/>
                  </a:lnTo>
                  <a:lnTo>
                    <a:pt x="402767" y="123888"/>
                  </a:lnTo>
                  <a:lnTo>
                    <a:pt x="406323" y="125158"/>
                  </a:lnTo>
                  <a:lnTo>
                    <a:pt x="418223" y="125158"/>
                  </a:lnTo>
                  <a:lnTo>
                    <a:pt x="418223" y="156908"/>
                  </a:lnTo>
                  <a:lnTo>
                    <a:pt x="403136" y="156908"/>
                  </a:lnTo>
                  <a:lnTo>
                    <a:pt x="390817" y="158178"/>
                  </a:lnTo>
                  <a:lnTo>
                    <a:pt x="373037" y="158178"/>
                  </a:lnTo>
                  <a:lnTo>
                    <a:pt x="370217" y="160718"/>
                  </a:lnTo>
                  <a:lnTo>
                    <a:pt x="368020" y="164528"/>
                  </a:lnTo>
                  <a:lnTo>
                    <a:pt x="368020" y="169608"/>
                  </a:lnTo>
                  <a:lnTo>
                    <a:pt x="368503" y="170878"/>
                  </a:lnTo>
                  <a:lnTo>
                    <a:pt x="369265" y="172148"/>
                  </a:lnTo>
                  <a:lnTo>
                    <a:pt x="371348" y="173418"/>
                  </a:lnTo>
                  <a:lnTo>
                    <a:pt x="372732" y="174688"/>
                  </a:lnTo>
                  <a:lnTo>
                    <a:pt x="401231" y="174688"/>
                  </a:lnTo>
                  <a:lnTo>
                    <a:pt x="403682" y="173418"/>
                  </a:lnTo>
                  <a:lnTo>
                    <a:pt x="422643" y="173418"/>
                  </a:lnTo>
                  <a:lnTo>
                    <a:pt x="436968" y="174688"/>
                  </a:lnTo>
                  <a:lnTo>
                    <a:pt x="462546" y="174688"/>
                  </a:lnTo>
                  <a:lnTo>
                    <a:pt x="469722" y="175958"/>
                  </a:lnTo>
                  <a:lnTo>
                    <a:pt x="472655" y="175958"/>
                  </a:lnTo>
                  <a:lnTo>
                    <a:pt x="474002" y="174688"/>
                  </a:lnTo>
                  <a:lnTo>
                    <a:pt x="475195" y="174688"/>
                  </a:lnTo>
                  <a:lnTo>
                    <a:pt x="476237" y="173418"/>
                  </a:lnTo>
                  <a:lnTo>
                    <a:pt x="477278" y="172148"/>
                  </a:lnTo>
                  <a:lnTo>
                    <a:pt x="478053" y="170878"/>
                  </a:lnTo>
                  <a:lnTo>
                    <a:pt x="478548" y="169608"/>
                  </a:lnTo>
                  <a:close/>
                </a:path>
                <a:path w="852170" h="180340">
                  <a:moveTo>
                    <a:pt x="725170" y="80835"/>
                  </a:moveTo>
                  <a:lnTo>
                    <a:pt x="725068" y="78066"/>
                  </a:lnTo>
                  <a:lnTo>
                    <a:pt x="724763" y="76174"/>
                  </a:lnTo>
                  <a:lnTo>
                    <a:pt x="724712" y="75857"/>
                  </a:lnTo>
                  <a:lnTo>
                    <a:pt x="694639" y="59677"/>
                  </a:lnTo>
                  <a:lnTo>
                    <a:pt x="690219" y="59677"/>
                  </a:lnTo>
                  <a:lnTo>
                    <a:pt x="684339" y="65570"/>
                  </a:lnTo>
                  <a:lnTo>
                    <a:pt x="683844" y="67157"/>
                  </a:lnTo>
                  <a:lnTo>
                    <a:pt x="691451" y="76174"/>
                  </a:lnTo>
                  <a:lnTo>
                    <a:pt x="696048" y="78232"/>
                  </a:lnTo>
                  <a:lnTo>
                    <a:pt x="704634" y="82524"/>
                  </a:lnTo>
                  <a:lnTo>
                    <a:pt x="709218" y="84696"/>
                  </a:lnTo>
                  <a:lnTo>
                    <a:pt x="714133" y="86906"/>
                  </a:lnTo>
                  <a:lnTo>
                    <a:pt x="718908" y="86906"/>
                  </a:lnTo>
                  <a:lnTo>
                    <a:pt x="720255" y="86410"/>
                  </a:lnTo>
                  <a:lnTo>
                    <a:pt x="721512" y="85648"/>
                  </a:lnTo>
                  <a:lnTo>
                    <a:pt x="723849" y="83566"/>
                  </a:lnTo>
                  <a:lnTo>
                    <a:pt x="724674" y="82296"/>
                  </a:lnTo>
                  <a:lnTo>
                    <a:pt x="725170" y="80835"/>
                  </a:lnTo>
                  <a:close/>
                </a:path>
                <a:path w="852170" h="180340">
                  <a:moveTo>
                    <a:pt x="727379" y="41097"/>
                  </a:moveTo>
                  <a:lnTo>
                    <a:pt x="699427" y="17932"/>
                  </a:lnTo>
                  <a:lnTo>
                    <a:pt x="694639" y="17932"/>
                  </a:lnTo>
                  <a:lnTo>
                    <a:pt x="688568" y="23990"/>
                  </a:lnTo>
                  <a:lnTo>
                    <a:pt x="688568" y="28778"/>
                  </a:lnTo>
                  <a:lnTo>
                    <a:pt x="693216" y="33070"/>
                  </a:lnTo>
                  <a:lnTo>
                    <a:pt x="697890" y="36868"/>
                  </a:lnTo>
                  <a:lnTo>
                    <a:pt x="707199" y="43497"/>
                  </a:lnTo>
                  <a:lnTo>
                    <a:pt x="711860" y="47421"/>
                  </a:lnTo>
                  <a:lnTo>
                    <a:pt x="716521" y="51955"/>
                  </a:lnTo>
                  <a:lnTo>
                    <a:pt x="720940" y="51955"/>
                  </a:lnTo>
                  <a:lnTo>
                    <a:pt x="727379" y="45516"/>
                  </a:lnTo>
                  <a:lnTo>
                    <a:pt x="727379" y="41097"/>
                  </a:lnTo>
                  <a:close/>
                </a:path>
                <a:path w="852170" h="180340">
                  <a:moveTo>
                    <a:pt x="729208" y="118351"/>
                  </a:moveTo>
                  <a:lnTo>
                    <a:pt x="723150" y="107861"/>
                  </a:lnTo>
                  <a:lnTo>
                    <a:pt x="717994" y="107861"/>
                  </a:lnTo>
                  <a:lnTo>
                    <a:pt x="691324" y="142214"/>
                  </a:lnTo>
                  <a:lnTo>
                    <a:pt x="684161" y="154762"/>
                  </a:lnTo>
                  <a:lnTo>
                    <a:pt x="684161" y="159727"/>
                  </a:lnTo>
                  <a:lnTo>
                    <a:pt x="690219" y="165620"/>
                  </a:lnTo>
                  <a:lnTo>
                    <a:pt x="695198" y="165620"/>
                  </a:lnTo>
                  <a:lnTo>
                    <a:pt x="699490" y="159448"/>
                  </a:lnTo>
                  <a:lnTo>
                    <a:pt x="703745" y="153416"/>
                  </a:lnTo>
                  <a:lnTo>
                    <a:pt x="707948" y="147523"/>
                  </a:lnTo>
                  <a:lnTo>
                    <a:pt x="729208" y="118351"/>
                  </a:lnTo>
                  <a:close/>
                </a:path>
                <a:path w="852170" h="180340">
                  <a:moveTo>
                    <a:pt x="851890" y="102069"/>
                  </a:moveTo>
                  <a:lnTo>
                    <a:pt x="851141" y="100698"/>
                  </a:lnTo>
                  <a:lnTo>
                    <a:pt x="849680" y="99212"/>
                  </a:lnTo>
                  <a:lnTo>
                    <a:pt x="844537" y="95923"/>
                  </a:lnTo>
                  <a:lnTo>
                    <a:pt x="840447" y="92049"/>
                  </a:lnTo>
                  <a:lnTo>
                    <a:pt x="816356" y="70904"/>
                  </a:lnTo>
                  <a:lnTo>
                    <a:pt x="814578" y="69405"/>
                  </a:lnTo>
                  <a:lnTo>
                    <a:pt x="811060" y="66789"/>
                  </a:lnTo>
                  <a:lnTo>
                    <a:pt x="811060" y="90576"/>
                  </a:lnTo>
                  <a:lnTo>
                    <a:pt x="810869" y="90576"/>
                  </a:lnTo>
                  <a:lnTo>
                    <a:pt x="810869" y="115773"/>
                  </a:lnTo>
                  <a:lnTo>
                    <a:pt x="810869" y="117830"/>
                  </a:lnTo>
                  <a:lnTo>
                    <a:pt x="802220" y="117068"/>
                  </a:lnTo>
                  <a:lnTo>
                    <a:pt x="783107" y="117068"/>
                  </a:lnTo>
                  <a:lnTo>
                    <a:pt x="780034" y="117551"/>
                  </a:lnTo>
                  <a:lnTo>
                    <a:pt x="777062" y="117919"/>
                  </a:lnTo>
                  <a:lnTo>
                    <a:pt x="771296" y="118414"/>
                  </a:lnTo>
                  <a:lnTo>
                    <a:pt x="768565" y="118897"/>
                  </a:lnTo>
                  <a:lnTo>
                    <a:pt x="767359" y="119240"/>
                  </a:lnTo>
                  <a:lnTo>
                    <a:pt x="768997" y="110629"/>
                  </a:lnTo>
                  <a:lnTo>
                    <a:pt x="769099" y="110070"/>
                  </a:lnTo>
                  <a:lnTo>
                    <a:pt x="769137" y="109893"/>
                  </a:lnTo>
                  <a:lnTo>
                    <a:pt x="769251" y="109308"/>
                  </a:lnTo>
                  <a:lnTo>
                    <a:pt x="769315" y="108966"/>
                  </a:lnTo>
                  <a:lnTo>
                    <a:pt x="772007" y="108483"/>
                  </a:lnTo>
                  <a:lnTo>
                    <a:pt x="775373" y="108191"/>
                  </a:lnTo>
                  <a:lnTo>
                    <a:pt x="781265" y="108191"/>
                  </a:lnTo>
                  <a:lnTo>
                    <a:pt x="789355" y="107619"/>
                  </a:lnTo>
                  <a:lnTo>
                    <a:pt x="793762" y="107124"/>
                  </a:lnTo>
                  <a:lnTo>
                    <a:pt x="809396" y="107124"/>
                  </a:lnTo>
                  <a:lnTo>
                    <a:pt x="810310" y="107315"/>
                  </a:lnTo>
                  <a:lnTo>
                    <a:pt x="810869" y="115773"/>
                  </a:lnTo>
                  <a:lnTo>
                    <a:pt x="810869" y="90576"/>
                  </a:lnTo>
                  <a:lnTo>
                    <a:pt x="793394" y="90576"/>
                  </a:lnTo>
                  <a:lnTo>
                    <a:pt x="774115" y="91960"/>
                  </a:lnTo>
                  <a:lnTo>
                    <a:pt x="774306" y="91313"/>
                  </a:lnTo>
                  <a:lnTo>
                    <a:pt x="777316" y="80899"/>
                  </a:lnTo>
                  <a:lnTo>
                    <a:pt x="777392" y="80645"/>
                  </a:lnTo>
                  <a:lnTo>
                    <a:pt x="777087" y="77152"/>
                  </a:lnTo>
                  <a:lnTo>
                    <a:pt x="778129" y="76415"/>
                  </a:lnTo>
                  <a:lnTo>
                    <a:pt x="786409" y="70904"/>
                  </a:lnTo>
                  <a:lnTo>
                    <a:pt x="789965" y="72732"/>
                  </a:lnTo>
                  <a:lnTo>
                    <a:pt x="793953" y="75222"/>
                  </a:lnTo>
                  <a:lnTo>
                    <a:pt x="802767" y="81470"/>
                  </a:lnTo>
                  <a:lnTo>
                    <a:pt x="806704" y="84442"/>
                  </a:lnTo>
                  <a:lnTo>
                    <a:pt x="810285" y="87388"/>
                  </a:lnTo>
                  <a:lnTo>
                    <a:pt x="810145" y="87388"/>
                  </a:lnTo>
                  <a:lnTo>
                    <a:pt x="810145" y="90398"/>
                  </a:lnTo>
                  <a:lnTo>
                    <a:pt x="811060" y="90576"/>
                  </a:lnTo>
                  <a:lnTo>
                    <a:pt x="811060" y="66789"/>
                  </a:lnTo>
                  <a:lnTo>
                    <a:pt x="807872" y="64401"/>
                  </a:lnTo>
                  <a:lnTo>
                    <a:pt x="802220" y="60972"/>
                  </a:lnTo>
                  <a:lnTo>
                    <a:pt x="815111" y="51219"/>
                  </a:lnTo>
                  <a:lnTo>
                    <a:pt x="822642" y="45516"/>
                  </a:lnTo>
                  <a:lnTo>
                    <a:pt x="824255" y="45516"/>
                  </a:lnTo>
                  <a:lnTo>
                    <a:pt x="827633" y="45212"/>
                  </a:lnTo>
                  <a:lnTo>
                    <a:pt x="828954" y="45516"/>
                  </a:lnTo>
                  <a:lnTo>
                    <a:pt x="830186" y="46253"/>
                  </a:lnTo>
                  <a:lnTo>
                    <a:pt x="834415" y="46253"/>
                  </a:lnTo>
                  <a:lnTo>
                    <a:pt x="835888" y="45758"/>
                  </a:lnTo>
                  <a:lnTo>
                    <a:pt x="836777" y="45212"/>
                  </a:lnTo>
                  <a:lnTo>
                    <a:pt x="837133" y="44996"/>
                  </a:lnTo>
                  <a:lnTo>
                    <a:pt x="837526" y="44602"/>
                  </a:lnTo>
                  <a:lnTo>
                    <a:pt x="839012" y="43129"/>
                  </a:lnTo>
                  <a:lnTo>
                    <a:pt x="839990" y="41656"/>
                  </a:lnTo>
                  <a:lnTo>
                    <a:pt x="840168" y="41097"/>
                  </a:lnTo>
                  <a:lnTo>
                    <a:pt x="840346" y="40551"/>
                  </a:lnTo>
                  <a:lnTo>
                    <a:pt x="840473" y="40005"/>
                  </a:lnTo>
                  <a:lnTo>
                    <a:pt x="840473" y="34950"/>
                  </a:lnTo>
                  <a:lnTo>
                    <a:pt x="839622" y="33502"/>
                  </a:lnTo>
                  <a:lnTo>
                    <a:pt x="837907" y="31902"/>
                  </a:lnTo>
                  <a:lnTo>
                    <a:pt x="830059" y="29705"/>
                  </a:lnTo>
                  <a:lnTo>
                    <a:pt x="822096" y="28536"/>
                  </a:lnTo>
                  <a:lnTo>
                    <a:pt x="811872" y="28384"/>
                  </a:lnTo>
                  <a:lnTo>
                    <a:pt x="808456" y="28384"/>
                  </a:lnTo>
                  <a:lnTo>
                    <a:pt x="799033" y="28054"/>
                  </a:lnTo>
                  <a:lnTo>
                    <a:pt x="795972" y="27851"/>
                  </a:lnTo>
                  <a:lnTo>
                    <a:pt x="795972" y="44234"/>
                  </a:lnTo>
                  <a:lnTo>
                    <a:pt x="786599" y="51219"/>
                  </a:lnTo>
                  <a:lnTo>
                    <a:pt x="787882" y="49923"/>
                  </a:lnTo>
                  <a:lnTo>
                    <a:pt x="779894" y="43675"/>
                  </a:lnTo>
                  <a:lnTo>
                    <a:pt x="789355" y="43675"/>
                  </a:lnTo>
                  <a:lnTo>
                    <a:pt x="795972" y="44234"/>
                  </a:lnTo>
                  <a:lnTo>
                    <a:pt x="795972" y="27851"/>
                  </a:lnTo>
                  <a:lnTo>
                    <a:pt x="793394" y="27673"/>
                  </a:lnTo>
                  <a:lnTo>
                    <a:pt x="794626" y="11163"/>
                  </a:lnTo>
                  <a:lnTo>
                    <a:pt x="788885" y="0"/>
                  </a:lnTo>
                  <a:lnTo>
                    <a:pt x="785888" y="0"/>
                  </a:lnTo>
                  <a:lnTo>
                    <a:pt x="777278" y="24549"/>
                  </a:lnTo>
                  <a:lnTo>
                    <a:pt x="777024" y="27127"/>
                  </a:lnTo>
                  <a:lnTo>
                    <a:pt x="761771" y="27127"/>
                  </a:lnTo>
                  <a:lnTo>
                    <a:pt x="761580" y="27508"/>
                  </a:lnTo>
                  <a:lnTo>
                    <a:pt x="755688" y="27127"/>
                  </a:lnTo>
                  <a:lnTo>
                    <a:pt x="744842" y="27127"/>
                  </a:lnTo>
                  <a:lnTo>
                    <a:pt x="743292" y="27673"/>
                  </a:lnTo>
                  <a:lnTo>
                    <a:pt x="742111" y="28384"/>
                  </a:lnTo>
                  <a:lnTo>
                    <a:pt x="740029" y="30467"/>
                  </a:lnTo>
                  <a:lnTo>
                    <a:pt x="739254" y="31724"/>
                  </a:lnTo>
                  <a:lnTo>
                    <a:pt x="738771" y="33197"/>
                  </a:lnTo>
                  <a:lnTo>
                    <a:pt x="738860" y="35928"/>
                  </a:lnTo>
                  <a:lnTo>
                    <a:pt x="739241" y="38011"/>
                  </a:lnTo>
                  <a:lnTo>
                    <a:pt x="739762" y="39204"/>
                  </a:lnTo>
                  <a:lnTo>
                    <a:pt x="740613" y="40551"/>
                  </a:lnTo>
                  <a:lnTo>
                    <a:pt x="743572" y="43129"/>
                  </a:lnTo>
                  <a:lnTo>
                    <a:pt x="743750" y="43129"/>
                  </a:lnTo>
                  <a:lnTo>
                    <a:pt x="746315" y="44081"/>
                  </a:lnTo>
                  <a:lnTo>
                    <a:pt x="751954" y="43497"/>
                  </a:lnTo>
                  <a:lnTo>
                    <a:pt x="754583" y="43497"/>
                  </a:lnTo>
                  <a:lnTo>
                    <a:pt x="754583" y="43129"/>
                  </a:lnTo>
                  <a:lnTo>
                    <a:pt x="762508" y="51219"/>
                  </a:lnTo>
                  <a:lnTo>
                    <a:pt x="773163" y="59131"/>
                  </a:lnTo>
                  <a:lnTo>
                    <a:pt x="768502" y="62623"/>
                  </a:lnTo>
                  <a:lnTo>
                    <a:pt x="735368" y="93141"/>
                  </a:lnTo>
                  <a:lnTo>
                    <a:pt x="729589" y="99047"/>
                  </a:lnTo>
                  <a:lnTo>
                    <a:pt x="729653" y="103822"/>
                  </a:lnTo>
                  <a:lnTo>
                    <a:pt x="736028" y="109893"/>
                  </a:lnTo>
                  <a:lnTo>
                    <a:pt x="741895" y="108661"/>
                  </a:lnTo>
                  <a:lnTo>
                    <a:pt x="746683" y="105879"/>
                  </a:lnTo>
                  <a:lnTo>
                    <a:pt x="754049" y="97167"/>
                  </a:lnTo>
                  <a:lnTo>
                    <a:pt x="755307" y="95923"/>
                  </a:lnTo>
                  <a:lnTo>
                    <a:pt x="755878" y="93776"/>
                  </a:lnTo>
                  <a:lnTo>
                    <a:pt x="755396" y="95923"/>
                  </a:lnTo>
                  <a:lnTo>
                    <a:pt x="752906" y="107124"/>
                  </a:lnTo>
                  <a:lnTo>
                    <a:pt x="750760" y="117068"/>
                  </a:lnTo>
                  <a:lnTo>
                    <a:pt x="746861" y="135521"/>
                  </a:lnTo>
                  <a:lnTo>
                    <a:pt x="744474" y="146405"/>
                  </a:lnTo>
                  <a:lnTo>
                    <a:pt x="742226" y="156260"/>
                  </a:lnTo>
                  <a:lnTo>
                    <a:pt x="739876" y="166166"/>
                  </a:lnTo>
                  <a:lnTo>
                    <a:pt x="740257" y="169659"/>
                  </a:lnTo>
                  <a:lnTo>
                    <a:pt x="746315" y="175539"/>
                  </a:lnTo>
                  <a:lnTo>
                    <a:pt x="748538" y="175539"/>
                  </a:lnTo>
                  <a:lnTo>
                    <a:pt x="763600" y="136588"/>
                  </a:lnTo>
                  <a:lnTo>
                    <a:pt x="766064" y="136067"/>
                  </a:lnTo>
                  <a:lnTo>
                    <a:pt x="769086" y="135521"/>
                  </a:lnTo>
                  <a:lnTo>
                    <a:pt x="775944" y="134353"/>
                  </a:lnTo>
                  <a:lnTo>
                    <a:pt x="775779" y="134353"/>
                  </a:lnTo>
                  <a:lnTo>
                    <a:pt x="779919" y="133858"/>
                  </a:lnTo>
                  <a:lnTo>
                    <a:pt x="783463" y="133604"/>
                  </a:lnTo>
                  <a:lnTo>
                    <a:pt x="801852" y="133604"/>
                  </a:lnTo>
                  <a:lnTo>
                    <a:pt x="807935" y="134353"/>
                  </a:lnTo>
                  <a:lnTo>
                    <a:pt x="811606" y="133985"/>
                  </a:lnTo>
                  <a:lnTo>
                    <a:pt x="817118" y="172478"/>
                  </a:lnTo>
                  <a:lnTo>
                    <a:pt x="818603" y="172974"/>
                  </a:lnTo>
                  <a:lnTo>
                    <a:pt x="822642" y="172974"/>
                  </a:lnTo>
                  <a:lnTo>
                    <a:pt x="828687" y="166166"/>
                  </a:lnTo>
                  <a:lnTo>
                    <a:pt x="828535" y="160223"/>
                  </a:lnTo>
                  <a:lnTo>
                    <a:pt x="828433" y="156260"/>
                  </a:lnTo>
                  <a:lnTo>
                    <a:pt x="828344" y="133858"/>
                  </a:lnTo>
                  <a:lnTo>
                    <a:pt x="828344" y="133604"/>
                  </a:lnTo>
                  <a:lnTo>
                    <a:pt x="827468" y="119634"/>
                  </a:lnTo>
                  <a:lnTo>
                    <a:pt x="827366" y="117919"/>
                  </a:lnTo>
                  <a:lnTo>
                    <a:pt x="827074" y="113385"/>
                  </a:lnTo>
                  <a:lnTo>
                    <a:pt x="826998" y="112128"/>
                  </a:lnTo>
                  <a:lnTo>
                    <a:pt x="826884" y="110375"/>
                  </a:lnTo>
                  <a:lnTo>
                    <a:pt x="826871" y="107124"/>
                  </a:lnTo>
                  <a:lnTo>
                    <a:pt x="826871" y="102819"/>
                  </a:lnTo>
                  <a:lnTo>
                    <a:pt x="828040" y="103822"/>
                  </a:lnTo>
                  <a:lnTo>
                    <a:pt x="829779" y="105498"/>
                  </a:lnTo>
                  <a:lnTo>
                    <a:pt x="833335" y="109308"/>
                  </a:lnTo>
                  <a:lnTo>
                    <a:pt x="834847" y="110375"/>
                  </a:lnTo>
                  <a:lnTo>
                    <a:pt x="836079" y="110629"/>
                  </a:lnTo>
                  <a:lnTo>
                    <a:pt x="840841" y="113385"/>
                  </a:lnTo>
                  <a:lnTo>
                    <a:pt x="845807" y="113385"/>
                  </a:lnTo>
                  <a:lnTo>
                    <a:pt x="847280" y="112890"/>
                  </a:lnTo>
                  <a:lnTo>
                    <a:pt x="848537" y="112128"/>
                  </a:lnTo>
                  <a:lnTo>
                    <a:pt x="850595" y="110070"/>
                  </a:lnTo>
                  <a:lnTo>
                    <a:pt x="851281" y="108966"/>
                  </a:lnTo>
                  <a:lnTo>
                    <a:pt x="851395" y="108788"/>
                  </a:lnTo>
                  <a:lnTo>
                    <a:pt x="851789" y="107619"/>
                  </a:lnTo>
                  <a:lnTo>
                    <a:pt x="851890" y="102819"/>
                  </a:lnTo>
                  <a:lnTo>
                    <a:pt x="851890" y="102349"/>
                  </a:lnTo>
                  <a:lnTo>
                    <a:pt x="851890" y="102069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0" y="-126"/>
            <a:ext cx="15120619" cy="10692130"/>
            <a:chOff x="0" y="-126"/>
            <a:chExt cx="15120619" cy="10692130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0006" y="360552"/>
              <a:ext cx="14400530" cy="9972040"/>
            </a:xfrm>
            <a:custGeom>
              <a:avLst/>
              <a:gdLst/>
              <a:ahLst/>
              <a:cxnLst/>
              <a:rect l="l" t="t" r="r" b="b"/>
              <a:pathLst>
                <a:path w="14400530" h="9972040">
                  <a:moveTo>
                    <a:pt x="14399997" y="9928517"/>
                  </a:moveTo>
                  <a:lnTo>
                    <a:pt x="14368767" y="9928517"/>
                  </a:lnTo>
                  <a:lnTo>
                    <a:pt x="14368767" y="0"/>
                  </a:lnTo>
                  <a:lnTo>
                    <a:pt x="14361567" y="0"/>
                  </a:lnTo>
                  <a:lnTo>
                    <a:pt x="14361567" y="9928517"/>
                  </a:lnTo>
                  <a:lnTo>
                    <a:pt x="14117371" y="9928517"/>
                  </a:lnTo>
                  <a:lnTo>
                    <a:pt x="14117371" y="0"/>
                  </a:lnTo>
                  <a:lnTo>
                    <a:pt x="14110170" y="0"/>
                  </a:lnTo>
                  <a:lnTo>
                    <a:pt x="14110170" y="9928517"/>
                  </a:lnTo>
                  <a:lnTo>
                    <a:pt x="13865962" y="9928517"/>
                  </a:lnTo>
                  <a:lnTo>
                    <a:pt x="13865962" y="0"/>
                  </a:lnTo>
                  <a:lnTo>
                    <a:pt x="13858761" y="0"/>
                  </a:lnTo>
                  <a:lnTo>
                    <a:pt x="13858761" y="9928517"/>
                  </a:lnTo>
                  <a:lnTo>
                    <a:pt x="13614540" y="9928517"/>
                  </a:lnTo>
                  <a:lnTo>
                    <a:pt x="13614540" y="0"/>
                  </a:lnTo>
                  <a:lnTo>
                    <a:pt x="13607339" y="0"/>
                  </a:lnTo>
                  <a:lnTo>
                    <a:pt x="13607339" y="9928517"/>
                  </a:lnTo>
                  <a:lnTo>
                    <a:pt x="13363131" y="9928517"/>
                  </a:lnTo>
                  <a:lnTo>
                    <a:pt x="13363131" y="0"/>
                  </a:lnTo>
                  <a:lnTo>
                    <a:pt x="13355930" y="0"/>
                  </a:lnTo>
                  <a:lnTo>
                    <a:pt x="13355930" y="9928517"/>
                  </a:lnTo>
                  <a:lnTo>
                    <a:pt x="13111721" y="9928517"/>
                  </a:lnTo>
                  <a:lnTo>
                    <a:pt x="13111721" y="0"/>
                  </a:lnTo>
                  <a:lnTo>
                    <a:pt x="13104521" y="0"/>
                  </a:lnTo>
                  <a:lnTo>
                    <a:pt x="13104521" y="9928517"/>
                  </a:lnTo>
                  <a:lnTo>
                    <a:pt x="12860312" y="9928517"/>
                  </a:lnTo>
                  <a:lnTo>
                    <a:pt x="12860312" y="0"/>
                  </a:lnTo>
                  <a:lnTo>
                    <a:pt x="12853111" y="0"/>
                  </a:lnTo>
                  <a:lnTo>
                    <a:pt x="12853111" y="9928517"/>
                  </a:lnTo>
                  <a:lnTo>
                    <a:pt x="12608903" y="9928517"/>
                  </a:lnTo>
                  <a:lnTo>
                    <a:pt x="12608903" y="0"/>
                  </a:lnTo>
                  <a:lnTo>
                    <a:pt x="12601702" y="0"/>
                  </a:lnTo>
                  <a:lnTo>
                    <a:pt x="12601702" y="9928517"/>
                  </a:lnTo>
                  <a:lnTo>
                    <a:pt x="12357494" y="9928517"/>
                  </a:lnTo>
                  <a:lnTo>
                    <a:pt x="12357494" y="0"/>
                  </a:lnTo>
                  <a:lnTo>
                    <a:pt x="12350293" y="0"/>
                  </a:lnTo>
                  <a:lnTo>
                    <a:pt x="12350293" y="9928517"/>
                  </a:lnTo>
                  <a:lnTo>
                    <a:pt x="12106085" y="9928517"/>
                  </a:lnTo>
                  <a:lnTo>
                    <a:pt x="12106085" y="0"/>
                  </a:lnTo>
                  <a:lnTo>
                    <a:pt x="12098884" y="0"/>
                  </a:lnTo>
                  <a:lnTo>
                    <a:pt x="12098884" y="9928517"/>
                  </a:lnTo>
                  <a:lnTo>
                    <a:pt x="11854675" y="9928517"/>
                  </a:lnTo>
                  <a:lnTo>
                    <a:pt x="11854675" y="0"/>
                  </a:lnTo>
                  <a:lnTo>
                    <a:pt x="11847474" y="0"/>
                  </a:lnTo>
                  <a:lnTo>
                    <a:pt x="11847474" y="9928517"/>
                  </a:lnTo>
                  <a:lnTo>
                    <a:pt x="11603266" y="9928517"/>
                  </a:lnTo>
                  <a:lnTo>
                    <a:pt x="11603266" y="0"/>
                  </a:lnTo>
                  <a:lnTo>
                    <a:pt x="11596065" y="0"/>
                  </a:lnTo>
                  <a:lnTo>
                    <a:pt x="11596065" y="9928517"/>
                  </a:lnTo>
                  <a:lnTo>
                    <a:pt x="11351857" y="9928517"/>
                  </a:lnTo>
                  <a:lnTo>
                    <a:pt x="11351857" y="0"/>
                  </a:lnTo>
                  <a:lnTo>
                    <a:pt x="11344656" y="0"/>
                  </a:lnTo>
                  <a:lnTo>
                    <a:pt x="11344656" y="9928517"/>
                  </a:lnTo>
                  <a:lnTo>
                    <a:pt x="11100448" y="9928517"/>
                  </a:lnTo>
                  <a:lnTo>
                    <a:pt x="11100448" y="0"/>
                  </a:lnTo>
                  <a:lnTo>
                    <a:pt x="11093247" y="0"/>
                  </a:lnTo>
                  <a:lnTo>
                    <a:pt x="11093247" y="9928517"/>
                  </a:lnTo>
                  <a:lnTo>
                    <a:pt x="10849039" y="9928517"/>
                  </a:lnTo>
                  <a:lnTo>
                    <a:pt x="10849039" y="0"/>
                  </a:lnTo>
                  <a:lnTo>
                    <a:pt x="10841838" y="0"/>
                  </a:lnTo>
                  <a:lnTo>
                    <a:pt x="10841838" y="9928517"/>
                  </a:lnTo>
                  <a:lnTo>
                    <a:pt x="10597629" y="9928517"/>
                  </a:lnTo>
                  <a:lnTo>
                    <a:pt x="10597629" y="0"/>
                  </a:lnTo>
                  <a:lnTo>
                    <a:pt x="10590428" y="0"/>
                  </a:lnTo>
                  <a:lnTo>
                    <a:pt x="10590428" y="9928517"/>
                  </a:lnTo>
                  <a:lnTo>
                    <a:pt x="10346220" y="9928517"/>
                  </a:lnTo>
                  <a:lnTo>
                    <a:pt x="10346220" y="0"/>
                  </a:lnTo>
                  <a:lnTo>
                    <a:pt x="10339019" y="0"/>
                  </a:lnTo>
                  <a:lnTo>
                    <a:pt x="10339019" y="9928517"/>
                  </a:lnTo>
                  <a:lnTo>
                    <a:pt x="10094811" y="9928517"/>
                  </a:lnTo>
                  <a:lnTo>
                    <a:pt x="10094811" y="0"/>
                  </a:lnTo>
                  <a:lnTo>
                    <a:pt x="10087610" y="0"/>
                  </a:lnTo>
                  <a:lnTo>
                    <a:pt x="10087610" y="9928517"/>
                  </a:lnTo>
                  <a:lnTo>
                    <a:pt x="9843402" y="9928517"/>
                  </a:lnTo>
                  <a:lnTo>
                    <a:pt x="9843402" y="0"/>
                  </a:lnTo>
                  <a:lnTo>
                    <a:pt x="9836201" y="0"/>
                  </a:lnTo>
                  <a:lnTo>
                    <a:pt x="9836201" y="9928517"/>
                  </a:lnTo>
                  <a:lnTo>
                    <a:pt x="9591992" y="9928517"/>
                  </a:lnTo>
                  <a:lnTo>
                    <a:pt x="9591992" y="0"/>
                  </a:lnTo>
                  <a:lnTo>
                    <a:pt x="9584792" y="0"/>
                  </a:lnTo>
                  <a:lnTo>
                    <a:pt x="9584792" y="9928517"/>
                  </a:lnTo>
                  <a:lnTo>
                    <a:pt x="9340583" y="9928517"/>
                  </a:lnTo>
                  <a:lnTo>
                    <a:pt x="9340583" y="0"/>
                  </a:lnTo>
                  <a:lnTo>
                    <a:pt x="9333382" y="0"/>
                  </a:lnTo>
                  <a:lnTo>
                    <a:pt x="9333382" y="9928517"/>
                  </a:lnTo>
                  <a:lnTo>
                    <a:pt x="9089161" y="9928517"/>
                  </a:lnTo>
                  <a:lnTo>
                    <a:pt x="9089161" y="0"/>
                  </a:lnTo>
                  <a:lnTo>
                    <a:pt x="9081960" y="0"/>
                  </a:lnTo>
                  <a:lnTo>
                    <a:pt x="9081960" y="9928517"/>
                  </a:lnTo>
                  <a:lnTo>
                    <a:pt x="8837752" y="9928517"/>
                  </a:lnTo>
                  <a:lnTo>
                    <a:pt x="8837752" y="0"/>
                  </a:lnTo>
                  <a:lnTo>
                    <a:pt x="8830551" y="0"/>
                  </a:lnTo>
                  <a:lnTo>
                    <a:pt x="8830551" y="9928517"/>
                  </a:lnTo>
                  <a:lnTo>
                    <a:pt x="8586343" y="9928517"/>
                  </a:lnTo>
                  <a:lnTo>
                    <a:pt x="8586343" y="0"/>
                  </a:lnTo>
                  <a:lnTo>
                    <a:pt x="8579142" y="0"/>
                  </a:lnTo>
                  <a:lnTo>
                    <a:pt x="8579142" y="9928517"/>
                  </a:lnTo>
                  <a:lnTo>
                    <a:pt x="8334934" y="9928517"/>
                  </a:lnTo>
                  <a:lnTo>
                    <a:pt x="8334934" y="0"/>
                  </a:lnTo>
                  <a:lnTo>
                    <a:pt x="8327733" y="0"/>
                  </a:lnTo>
                  <a:lnTo>
                    <a:pt x="8327733" y="9928517"/>
                  </a:lnTo>
                  <a:lnTo>
                    <a:pt x="8083524" y="9928517"/>
                  </a:lnTo>
                  <a:lnTo>
                    <a:pt x="8083524" y="0"/>
                  </a:lnTo>
                  <a:lnTo>
                    <a:pt x="8076324" y="0"/>
                  </a:lnTo>
                  <a:lnTo>
                    <a:pt x="8076324" y="9928517"/>
                  </a:lnTo>
                  <a:lnTo>
                    <a:pt x="7832115" y="9928517"/>
                  </a:lnTo>
                  <a:lnTo>
                    <a:pt x="7832115" y="0"/>
                  </a:lnTo>
                  <a:lnTo>
                    <a:pt x="7824914" y="0"/>
                  </a:lnTo>
                  <a:lnTo>
                    <a:pt x="7824914" y="9928517"/>
                  </a:lnTo>
                  <a:lnTo>
                    <a:pt x="7580706" y="9928517"/>
                  </a:lnTo>
                  <a:lnTo>
                    <a:pt x="7580706" y="0"/>
                  </a:lnTo>
                  <a:lnTo>
                    <a:pt x="7573505" y="0"/>
                  </a:lnTo>
                  <a:lnTo>
                    <a:pt x="7573505" y="9928517"/>
                  </a:lnTo>
                  <a:lnTo>
                    <a:pt x="7329297" y="9928517"/>
                  </a:lnTo>
                  <a:lnTo>
                    <a:pt x="7329297" y="0"/>
                  </a:lnTo>
                  <a:lnTo>
                    <a:pt x="7322096" y="0"/>
                  </a:lnTo>
                  <a:lnTo>
                    <a:pt x="7322096" y="9928517"/>
                  </a:lnTo>
                  <a:lnTo>
                    <a:pt x="7077888" y="9928517"/>
                  </a:lnTo>
                  <a:lnTo>
                    <a:pt x="7077888" y="0"/>
                  </a:lnTo>
                  <a:lnTo>
                    <a:pt x="7070687" y="0"/>
                  </a:lnTo>
                  <a:lnTo>
                    <a:pt x="7070687" y="9928517"/>
                  </a:lnTo>
                  <a:lnTo>
                    <a:pt x="6826478" y="9928517"/>
                  </a:lnTo>
                  <a:lnTo>
                    <a:pt x="6826478" y="0"/>
                  </a:lnTo>
                  <a:lnTo>
                    <a:pt x="6819278" y="0"/>
                  </a:lnTo>
                  <a:lnTo>
                    <a:pt x="6819278" y="9928517"/>
                  </a:lnTo>
                  <a:lnTo>
                    <a:pt x="6575069" y="9928517"/>
                  </a:lnTo>
                  <a:lnTo>
                    <a:pt x="6575069" y="0"/>
                  </a:lnTo>
                  <a:lnTo>
                    <a:pt x="6567868" y="0"/>
                  </a:lnTo>
                  <a:lnTo>
                    <a:pt x="6567868" y="9928517"/>
                  </a:lnTo>
                  <a:lnTo>
                    <a:pt x="6323660" y="9928517"/>
                  </a:lnTo>
                  <a:lnTo>
                    <a:pt x="6323660" y="0"/>
                  </a:lnTo>
                  <a:lnTo>
                    <a:pt x="6316459" y="0"/>
                  </a:lnTo>
                  <a:lnTo>
                    <a:pt x="6316459" y="9928517"/>
                  </a:lnTo>
                  <a:lnTo>
                    <a:pt x="6072251" y="9928517"/>
                  </a:lnTo>
                  <a:lnTo>
                    <a:pt x="6072251" y="0"/>
                  </a:lnTo>
                  <a:lnTo>
                    <a:pt x="6065050" y="0"/>
                  </a:lnTo>
                  <a:lnTo>
                    <a:pt x="6065050" y="9928517"/>
                  </a:lnTo>
                  <a:lnTo>
                    <a:pt x="5820842" y="9928517"/>
                  </a:lnTo>
                  <a:lnTo>
                    <a:pt x="5820842" y="0"/>
                  </a:lnTo>
                  <a:lnTo>
                    <a:pt x="5813641" y="0"/>
                  </a:lnTo>
                  <a:lnTo>
                    <a:pt x="5813641" y="9928517"/>
                  </a:lnTo>
                  <a:lnTo>
                    <a:pt x="5569432" y="9928517"/>
                  </a:lnTo>
                  <a:lnTo>
                    <a:pt x="5569432" y="0"/>
                  </a:lnTo>
                  <a:lnTo>
                    <a:pt x="5562231" y="0"/>
                  </a:lnTo>
                  <a:lnTo>
                    <a:pt x="5562231" y="9928517"/>
                  </a:lnTo>
                  <a:lnTo>
                    <a:pt x="5318023" y="9928517"/>
                  </a:lnTo>
                  <a:lnTo>
                    <a:pt x="5318023" y="0"/>
                  </a:lnTo>
                  <a:lnTo>
                    <a:pt x="5310822" y="0"/>
                  </a:lnTo>
                  <a:lnTo>
                    <a:pt x="5310822" y="9928517"/>
                  </a:lnTo>
                  <a:lnTo>
                    <a:pt x="5066614" y="9928517"/>
                  </a:lnTo>
                  <a:lnTo>
                    <a:pt x="5066614" y="0"/>
                  </a:lnTo>
                  <a:lnTo>
                    <a:pt x="5059413" y="0"/>
                  </a:lnTo>
                  <a:lnTo>
                    <a:pt x="5059413" y="9928517"/>
                  </a:lnTo>
                  <a:lnTo>
                    <a:pt x="4815205" y="9928517"/>
                  </a:lnTo>
                  <a:lnTo>
                    <a:pt x="4815205" y="0"/>
                  </a:lnTo>
                  <a:lnTo>
                    <a:pt x="4808004" y="0"/>
                  </a:lnTo>
                  <a:lnTo>
                    <a:pt x="4808004" y="9928517"/>
                  </a:lnTo>
                  <a:lnTo>
                    <a:pt x="4563796" y="9928517"/>
                  </a:lnTo>
                  <a:lnTo>
                    <a:pt x="4563796" y="0"/>
                  </a:lnTo>
                  <a:lnTo>
                    <a:pt x="4556595" y="0"/>
                  </a:lnTo>
                  <a:lnTo>
                    <a:pt x="4556595" y="9928517"/>
                  </a:lnTo>
                  <a:lnTo>
                    <a:pt x="4312386" y="9928517"/>
                  </a:lnTo>
                  <a:lnTo>
                    <a:pt x="4312386" y="0"/>
                  </a:lnTo>
                  <a:lnTo>
                    <a:pt x="4305185" y="0"/>
                  </a:lnTo>
                  <a:lnTo>
                    <a:pt x="4305185" y="9928517"/>
                  </a:lnTo>
                  <a:lnTo>
                    <a:pt x="4060964" y="9928517"/>
                  </a:lnTo>
                  <a:lnTo>
                    <a:pt x="4060964" y="0"/>
                  </a:lnTo>
                  <a:lnTo>
                    <a:pt x="4053763" y="0"/>
                  </a:lnTo>
                  <a:lnTo>
                    <a:pt x="4053763" y="9928517"/>
                  </a:lnTo>
                  <a:lnTo>
                    <a:pt x="3809555" y="9928517"/>
                  </a:lnTo>
                  <a:lnTo>
                    <a:pt x="3809555" y="0"/>
                  </a:lnTo>
                  <a:lnTo>
                    <a:pt x="3802354" y="0"/>
                  </a:lnTo>
                  <a:lnTo>
                    <a:pt x="3802354" y="9928517"/>
                  </a:lnTo>
                  <a:lnTo>
                    <a:pt x="3558146" y="9928517"/>
                  </a:lnTo>
                  <a:lnTo>
                    <a:pt x="3558146" y="0"/>
                  </a:lnTo>
                  <a:lnTo>
                    <a:pt x="3550945" y="0"/>
                  </a:lnTo>
                  <a:lnTo>
                    <a:pt x="3550945" y="9928517"/>
                  </a:lnTo>
                  <a:lnTo>
                    <a:pt x="3306737" y="9928517"/>
                  </a:lnTo>
                  <a:lnTo>
                    <a:pt x="3306737" y="0"/>
                  </a:lnTo>
                  <a:lnTo>
                    <a:pt x="3299536" y="0"/>
                  </a:lnTo>
                  <a:lnTo>
                    <a:pt x="3299536" y="9928517"/>
                  </a:lnTo>
                  <a:lnTo>
                    <a:pt x="3055328" y="9928517"/>
                  </a:lnTo>
                  <a:lnTo>
                    <a:pt x="3055328" y="0"/>
                  </a:lnTo>
                  <a:lnTo>
                    <a:pt x="3048127" y="0"/>
                  </a:lnTo>
                  <a:lnTo>
                    <a:pt x="3048127" y="9928517"/>
                  </a:lnTo>
                  <a:lnTo>
                    <a:pt x="2803918" y="9928517"/>
                  </a:lnTo>
                  <a:lnTo>
                    <a:pt x="2803918" y="0"/>
                  </a:lnTo>
                  <a:lnTo>
                    <a:pt x="2796717" y="0"/>
                  </a:lnTo>
                  <a:lnTo>
                    <a:pt x="2796717" y="9928517"/>
                  </a:lnTo>
                  <a:lnTo>
                    <a:pt x="2552509" y="9928517"/>
                  </a:lnTo>
                  <a:lnTo>
                    <a:pt x="2552509" y="0"/>
                  </a:lnTo>
                  <a:lnTo>
                    <a:pt x="2545308" y="0"/>
                  </a:lnTo>
                  <a:lnTo>
                    <a:pt x="2545308" y="9928517"/>
                  </a:lnTo>
                  <a:lnTo>
                    <a:pt x="2301100" y="9928517"/>
                  </a:lnTo>
                  <a:lnTo>
                    <a:pt x="2301100" y="0"/>
                  </a:lnTo>
                  <a:lnTo>
                    <a:pt x="2293899" y="0"/>
                  </a:lnTo>
                  <a:lnTo>
                    <a:pt x="2293899" y="9928517"/>
                  </a:lnTo>
                  <a:lnTo>
                    <a:pt x="2049691" y="9928517"/>
                  </a:lnTo>
                  <a:lnTo>
                    <a:pt x="2049691" y="0"/>
                  </a:lnTo>
                  <a:lnTo>
                    <a:pt x="2042490" y="0"/>
                  </a:lnTo>
                  <a:lnTo>
                    <a:pt x="2042490" y="9928517"/>
                  </a:lnTo>
                  <a:lnTo>
                    <a:pt x="1798281" y="9928517"/>
                  </a:lnTo>
                  <a:lnTo>
                    <a:pt x="1798281" y="0"/>
                  </a:lnTo>
                  <a:lnTo>
                    <a:pt x="1791081" y="0"/>
                  </a:lnTo>
                  <a:lnTo>
                    <a:pt x="1791081" y="9928517"/>
                  </a:lnTo>
                  <a:lnTo>
                    <a:pt x="1546872" y="9928517"/>
                  </a:lnTo>
                  <a:lnTo>
                    <a:pt x="1546872" y="0"/>
                  </a:lnTo>
                  <a:lnTo>
                    <a:pt x="1539671" y="0"/>
                  </a:lnTo>
                  <a:lnTo>
                    <a:pt x="1539671" y="9928517"/>
                  </a:lnTo>
                  <a:lnTo>
                    <a:pt x="1295463" y="9928517"/>
                  </a:lnTo>
                  <a:lnTo>
                    <a:pt x="1295463" y="0"/>
                  </a:lnTo>
                  <a:lnTo>
                    <a:pt x="1288262" y="0"/>
                  </a:lnTo>
                  <a:lnTo>
                    <a:pt x="1288262" y="9928517"/>
                  </a:lnTo>
                  <a:lnTo>
                    <a:pt x="1044054" y="9928517"/>
                  </a:lnTo>
                  <a:lnTo>
                    <a:pt x="1044054" y="0"/>
                  </a:lnTo>
                  <a:lnTo>
                    <a:pt x="1036853" y="0"/>
                  </a:lnTo>
                  <a:lnTo>
                    <a:pt x="1036853" y="9928517"/>
                  </a:lnTo>
                  <a:lnTo>
                    <a:pt x="792645" y="9928517"/>
                  </a:lnTo>
                  <a:lnTo>
                    <a:pt x="792645" y="0"/>
                  </a:lnTo>
                  <a:lnTo>
                    <a:pt x="785444" y="0"/>
                  </a:lnTo>
                  <a:lnTo>
                    <a:pt x="785444" y="9928517"/>
                  </a:lnTo>
                  <a:lnTo>
                    <a:pt x="541235" y="9928517"/>
                  </a:lnTo>
                  <a:lnTo>
                    <a:pt x="541235" y="0"/>
                  </a:lnTo>
                  <a:lnTo>
                    <a:pt x="534035" y="0"/>
                  </a:lnTo>
                  <a:lnTo>
                    <a:pt x="534035" y="9928517"/>
                  </a:lnTo>
                  <a:lnTo>
                    <a:pt x="289826" y="9928517"/>
                  </a:lnTo>
                  <a:lnTo>
                    <a:pt x="289826" y="0"/>
                  </a:lnTo>
                  <a:lnTo>
                    <a:pt x="282625" y="0"/>
                  </a:lnTo>
                  <a:lnTo>
                    <a:pt x="282625" y="9928517"/>
                  </a:lnTo>
                  <a:lnTo>
                    <a:pt x="38417" y="9928517"/>
                  </a:lnTo>
                  <a:lnTo>
                    <a:pt x="38417" y="0"/>
                  </a:lnTo>
                  <a:lnTo>
                    <a:pt x="31216" y="0"/>
                  </a:lnTo>
                  <a:lnTo>
                    <a:pt x="31216" y="9928517"/>
                  </a:lnTo>
                  <a:lnTo>
                    <a:pt x="0" y="9928517"/>
                  </a:lnTo>
                  <a:lnTo>
                    <a:pt x="0" y="9935718"/>
                  </a:lnTo>
                  <a:lnTo>
                    <a:pt x="31216" y="9935718"/>
                  </a:lnTo>
                  <a:lnTo>
                    <a:pt x="31216" y="9972040"/>
                  </a:lnTo>
                  <a:lnTo>
                    <a:pt x="38417" y="9972040"/>
                  </a:lnTo>
                  <a:lnTo>
                    <a:pt x="38417" y="9935718"/>
                  </a:lnTo>
                  <a:lnTo>
                    <a:pt x="282625" y="9935718"/>
                  </a:lnTo>
                  <a:lnTo>
                    <a:pt x="282625" y="9972040"/>
                  </a:lnTo>
                  <a:lnTo>
                    <a:pt x="289826" y="9972040"/>
                  </a:lnTo>
                  <a:lnTo>
                    <a:pt x="289826" y="9935718"/>
                  </a:lnTo>
                  <a:lnTo>
                    <a:pt x="534035" y="9935718"/>
                  </a:lnTo>
                  <a:lnTo>
                    <a:pt x="534035" y="9972040"/>
                  </a:lnTo>
                  <a:lnTo>
                    <a:pt x="541235" y="9972040"/>
                  </a:lnTo>
                  <a:lnTo>
                    <a:pt x="541235" y="9935718"/>
                  </a:lnTo>
                  <a:lnTo>
                    <a:pt x="785444" y="9935718"/>
                  </a:lnTo>
                  <a:lnTo>
                    <a:pt x="785444" y="9972040"/>
                  </a:lnTo>
                  <a:lnTo>
                    <a:pt x="792645" y="9972040"/>
                  </a:lnTo>
                  <a:lnTo>
                    <a:pt x="792645" y="9935718"/>
                  </a:lnTo>
                  <a:lnTo>
                    <a:pt x="1036853" y="9935718"/>
                  </a:lnTo>
                  <a:lnTo>
                    <a:pt x="1036853" y="9972040"/>
                  </a:lnTo>
                  <a:lnTo>
                    <a:pt x="1044054" y="9972040"/>
                  </a:lnTo>
                  <a:lnTo>
                    <a:pt x="1044054" y="9935718"/>
                  </a:lnTo>
                  <a:lnTo>
                    <a:pt x="1288262" y="9935718"/>
                  </a:lnTo>
                  <a:lnTo>
                    <a:pt x="1288262" y="9972040"/>
                  </a:lnTo>
                  <a:lnTo>
                    <a:pt x="1295463" y="9972040"/>
                  </a:lnTo>
                  <a:lnTo>
                    <a:pt x="1295463" y="9935718"/>
                  </a:lnTo>
                  <a:lnTo>
                    <a:pt x="1539671" y="9935718"/>
                  </a:lnTo>
                  <a:lnTo>
                    <a:pt x="1539671" y="9972040"/>
                  </a:lnTo>
                  <a:lnTo>
                    <a:pt x="1546872" y="9972040"/>
                  </a:lnTo>
                  <a:lnTo>
                    <a:pt x="1546872" y="9935718"/>
                  </a:lnTo>
                  <a:lnTo>
                    <a:pt x="1791081" y="9935718"/>
                  </a:lnTo>
                  <a:lnTo>
                    <a:pt x="1791081" y="9972040"/>
                  </a:lnTo>
                  <a:lnTo>
                    <a:pt x="1798281" y="9972040"/>
                  </a:lnTo>
                  <a:lnTo>
                    <a:pt x="1798281" y="9935718"/>
                  </a:lnTo>
                  <a:lnTo>
                    <a:pt x="2042490" y="9935718"/>
                  </a:lnTo>
                  <a:lnTo>
                    <a:pt x="2042490" y="9972040"/>
                  </a:lnTo>
                  <a:lnTo>
                    <a:pt x="2049691" y="9972040"/>
                  </a:lnTo>
                  <a:lnTo>
                    <a:pt x="2049691" y="9935718"/>
                  </a:lnTo>
                  <a:lnTo>
                    <a:pt x="2293899" y="9935718"/>
                  </a:lnTo>
                  <a:lnTo>
                    <a:pt x="2293899" y="9972040"/>
                  </a:lnTo>
                  <a:lnTo>
                    <a:pt x="2301100" y="9972040"/>
                  </a:lnTo>
                  <a:lnTo>
                    <a:pt x="2301100" y="9935718"/>
                  </a:lnTo>
                  <a:lnTo>
                    <a:pt x="2545308" y="9935718"/>
                  </a:lnTo>
                  <a:lnTo>
                    <a:pt x="2545308" y="9972040"/>
                  </a:lnTo>
                  <a:lnTo>
                    <a:pt x="2552509" y="9972040"/>
                  </a:lnTo>
                  <a:lnTo>
                    <a:pt x="2552509" y="9935718"/>
                  </a:lnTo>
                  <a:lnTo>
                    <a:pt x="2796717" y="9935718"/>
                  </a:lnTo>
                  <a:lnTo>
                    <a:pt x="2796717" y="9972040"/>
                  </a:lnTo>
                  <a:lnTo>
                    <a:pt x="2803918" y="9972040"/>
                  </a:lnTo>
                  <a:lnTo>
                    <a:pt x="2803918" y="9935718"/>
                  </a:lnTo>
                  <a:lnTo>
                    <a:pt x="3048127" y="9935718"/>
                  </a:lnTo>
                  <a:lnTo>
                    <a:pt x="3048127" y="9972040"/>
                  </a:lnTo>
                  <a:lnTo>
                    <a:pt x="3055328" y="9972040"/>
                  </a:lnTo>
                  <a:lnTo>
                    <a:pt x="3055328" y="9935718"/>
                  </a:lnTo>
                  <a:lnTo>
                    <a:pt x="3299536" y="9935718"/>
                  </a:lnTo>
                  <a:lnTo>
                    <a:pt x="3299536" y="9972040"/>
                  </a:lnTo>
                  <a:lnTo>
                    <a:pt x="3306737" y="9972040"/>
                  </a:lnTo>
                  <a:lnTo>
                    <a:pt x="3306737" y="9935718"/>
                  </a:lnTo>
                  <a:lnTo>
                    <a:pt x="3550945" y="9935718"/>
                  </a:lnTo>
                  <a:lnTo>
                    <a:pt x="3550945" y="9972040"/>
                  </a:lnTo>
                  <a:lnTo>
                    <a:pt x="3558146" y="9972040"/>
                  </a:lnTo>
                  <a:lnTo>
                    <a:pt x="3558146" y="9935718"/>
                  </a:lnTo>
                  <a:lnTo>
                    <a:pt x="3802354" y="9935718"/>
                  </a:lnTo>
                  <a:lnTo>
                    <a:pt x="3802354" y="9972040"/>
                  </a:lnTo>
                  <a:lnTo>
                    <a:pt x="3809555" y="9972040"/>
                  </a:lnTo>
                  <a:lnTo>
                    <a:pt x="3809555" y="9935718"/>
                  </a:lnTo>
                  <a:lnTo>
                    <a:pt x="4053763" y="9935718"/>
                  </a:lnTo>
                  <a:lnTo>
                    <a:pt x="4053763" y="9972040"/>
                  </a:lnTo>
                  <a:lnTo>
                    <a:pt x="4060964" y="9972040"/>
                  </a:lnTo>
                  <a:lnTo>
                    <a:pt x="4060964" y="9935718"/>
                  </a:lnTo>
                  <a:lnTo>
                    <a:pt x="4305185" y="9935718"/>
                  </a:lnTo>
                  <a:lnTo>
                    <a:pt x="4305185" y="9972040"/>
                  </a:lnTo>
                  <a:lnTo>
                    <a:pt x="4312386" y="9972040"/>
                  </a:lnTo>
                  <a:lnTo>
                    <a:pt x="4312386" y="9935718"/>
                  </a:lnTo>
                  <a:lnTo>
                    <a:pt x="4556595" y="9935718"/>
                  </a:lnTo>
                  <a:lnTo>
                    <a:pt x="4556595" y="9972040"/>
                  </a:lnTo>
                  <a:lnTo>
                    <a:pt x="4563796" y="9972040"/>
                  </a:lnTo>
                  <a:lnTo>
                    <a:pt x="4563796" y="9935718"/>
                  </a:lnTo>
                  <a:lnTo>
                    <a:pt x="4808004" y="9935718"/>
                  </a:lnTo>
                  <a:lnTo>
                    <a:pt x="4808004" y="9972040"/>
                  </a:lnTo>
                  <a:lnTo>
                    <a:pt x="4815205" y="9972040"/>
                  </a:lnTo>
                  <a:lnTo>
                    <a:pt x="4815205" y="9935718"/>
                  </a:lnTo>
                  <a:lnTo>
                    <a:pt x="5059413" y="9935718"/>
                  </a:lnTo>
                  <a:lnTo>
                    <a:pt x="5059413" y="9972040"/>
                  </a:lnTo>
                  <a:lnTo>
                    <a:pt x="5066614" y="9972040"/>
                  </a:lnTo>
                  <a:lnTo>
                    <a:pt x="5066614" y="9935718"/>
                  </a:lnTo>
                  <a:lnTo>
                    <a:pt x="5310822" y="9935718"/>
                  </a:lnTo>
                  <a:lnTo>
                    <a:pt x="5310822" y="9972040"/>
                  </a:lnTo>
                  <a:lnTo>
                    <a:pt x="5318023" y="9972040"/>
                  </a:lnTo>
                  <a:lnTo>
                    <a:pt x="5318023" y="9935718"/>
                  </a:lnTo>
                  <a:lnTo>
                    <a:pt x="5562231" y="9935718"/>
                  </a:lnTo>
                  <a:lnTo>
                    <a:pt x="5562231" y="9972040"/>
                  </a:lnTo>
                  <a:lnTo>
                    <a:pt x="5569432" y="9972040"/>
                  </a:lnTo>
                  <a:lnTo>
                    <a:pt x="5569432" y="9935718"/>
                  </a:lnTo>
                  <a:lnTo>
                    <a:pt x="5813641" y="9935718"/>
                  </a:lnTo>
                  <a:lnTo>
                    <a:pt x="5813641" y="9972040"/>
                  </a:lnTo>
                  <a:lnTo>
                    <a:pt x="5820842" y="9972040"/>
                  </a:lnTo>
                  <a:lnTo>
                    <a:pt x="5820842" y="9935718"/>
                  </a:lnTo>
                  <a:lnTo>
                    <a:pt x="6065050" y="9935718"/>
                  </a:lnTo>
                  <a:lnTo>
                    <a:pt x="6065050" y="9972040"/>
                  </a:lnTo>
                  <a:lnTo>
                    <a:pt x="6072251" y="9972040"/>
                  </a:lnTo>
                  <a:lnTo>
                    <a:pt x="6072251" y="9935718"/>
                  </a:lnTo>
                  <a:lnTo>
                    <a:pt x="6316459" y="9935718"/>
                  </a:lnTo>
                  <a:lnTo>
                    <a:pt x="6316459" y="9972040"/>
                  </a:lnTo>
                  <a:lnTo>
                    <a:pt x="6323660" y="9972040"/>
                  </a:lnTo>
                  <a:lnTo>
                    <a:pt x="6323660" y="9935718"/>
                  </a:lnTo>
                  <a:lnTo>
                    <a:pt x="6567868" y="9935718"/>
                  </a:lnTo>
                  <a:lnTo>
                    <a:pt x="6567868" y="9972040"/>
                  </a:lnTo>
                  <a:lnTo>
                    <a:pt x="6575069" y="9972040"/>
                  </a:lnTo>
                  <a:lnTo>
                    <a:pt x="6575069" y="9935718"/>
                  </a:lnTo>
                  <a:lnTo>
                    <a:pt x="6819278" y="9935718"/>
                  </a:lnTo>
                  <a:lnTo>
                    <a:pt x="6819278" y="9972040"/>
                  </a:lnTo>
                  <a:lnTo>
                    <a:pt x="6826478" y="9972040"/>
                  </a:lnTo>
                  <a:lnTo>
                    <a:pt x="6826478" y="9935718"/>
                  </a:lnTo>
                  <a:lnTo>
                    <a:pt x="7070687" y="9935718"/>
                  </a:lnTo>
                  <a:lnTo>
                    <a:pt x="7070687" y="9972040"/>
                  </a:lnTo>
                  <a:lnTo>
                    <a:pt x="7077888" y="9972040"/>
                  </a:lnTo>
                  <a:lnTo>
                    <a:pt x="7077888" y="9935718"/>
                  </a:lnTo>
                  <a:lnTo>
                    <a:pt x="7322096" y="9935718"/>
                  </a:lnTo>
                  <a:lnTo>
                    <a:pt x="7322096" y="9972040"/>
                  </a:lnTo>
                  <a:lnTo>
                    <a:pt x="7329297" y="9972040"/>
                  </a:lnTo>
                  <a:lnTo>
                    <a:pt x="7329297" y="9935718"/>
                  </a:lnTo>
                  <a:lnTo>
                    <a:pt x="7573505" y="9935718"/>
                  </a:lnTo>
                  <a:lnTo>
                    <a:pt x="7573505" y="9972040"/>
                  </a:lnTo>
                  <a:lnTo>
                    <a:pt x="7580706" y="9972040"/>
                  </a:lnTo>
                  <a:lnTo>
                    <a:pt x="7580706" y="9935718"/>
                  </a:lnTo>
                  <a:lnTo>
                    <a:pt x="7824914" y="9935718"/>
                  </a:lnTo>
                  <a:lnTo>
                    <a:pt x="7824914" y="9972040"/>
                  </a:lnTo>
                  <a:lnTo>
                    <a:pt x="7832115" y="9972040"/>
                  </a:lnTo>
                  <a:lnTo>
                    <a:pt x="7832115" y="9935718"/>
                  </a:lnTo>
                  <a:lnTo>
                    <a:pt x="8076324" y="9935718"/>
                  </a:lnTo>
                  <a:lnTo>
                    <a:pt x="8076324" y="9972040"/>
                  </a:lnTo>
                  <a:lnTo>
                    <a:pt x="8083524" y="9972040"/>
                  </a:lnTo>
                  <a:lnTo>
                    <a:pt x="8083524" y="9935718"/>
                  </a:lnTo>
                  <a:lnTo>
                    <a:pt x="8327733" y="9935718"/>
                  </a:lnTo>
                  <a:lnTo>
                    <a:pt x="8327733" y="9972040"/>
                  </a:lnTo>
                  <a:lnTo>
                    <a:pt x="8334934" y="9972040"/>
                  </a:lnTo>
                  <a:lnTo>
                    <a:pt x="8334934" y="9935718"/>
                  </a:lnTo>
                  <a:lnTo>
                    <a:pt x="8579142" y="9935718"/>
                  </a:lnTo>
                  <a:lnTo>
                    <a:pt x="8579142" y="9972040"/>
                  </a:lnTo>
                  <a:lnTo>
                    <a:pt x="8586343" y="9972040"/>
                  </a:lnTo>
                  <a:lnTo>
                    <a:pt x="8586343" y="9935718"/>
                  </a:lnTo>
                  <a:lnTo>
                    <a:pt x="8830551" y="9935718"/>
                  </a:lnTo>
                  <a:lnTo>
                    <a:pt x="8830551" y="9972040"/>
                  </a:lnTo>
                  <a:lnTo>
                    <a:pt x="8837752" y="9972040"/>
                  </a:lnTo>
                  <a:lnTo>
                    <a:pt x="8837752" y="9935718"/>
                  </a:lnTo>
                  <a:lnTo>
                    <a:pt x="9081960" y="9935718"/>
                  </a:lnTo>
                  <a:lnTo>
                    <a:pt x="9081960" y="9972040"/>
                  </a:lnTo>
                  <a:lnTo>
                    <a:pt x="9089161" y="9972040"/>
                  </a:lnTo>
                  <a:lnTo>
                    <a:pt x="9089161" y="9935718"/>
                  </a:lnTo>
                  <a:lnTo>
                    <a:pt x="9333382" y="9935718"/>
                  </a:lnTo>
                  <a:lnTo>
                    <a:pt x="9333382" y="9972040"/>
                  </a:lnTo>
                  <a:lnTo>
                    <a:pt x="9340583" y="9972040"/>
                  </a:lnTo>
                  <a:lnTo>
                    <a:pt x="9340583" y="9935718"/>
                  </a:lnTo>
                  <a:lnTo>
                    <a:pt x="9584792" y="9935718"/>
                  </a:lnTo>
                  <a:lnTo>
                    <a:pt x="9584792" y="9972040"/>
                  </a:lnTo>
                  <a:lnTo>
                    <a:pt x="9591992" y="9972040"/>
                  </a:lnTo>
                  <a:lnTo>
                    <a:pt x="9591992" y="9935718"/>
                  </a:lnTo>
                  <a:lnTo>
                    <a:pt x="9836201" y="9935718"/>
                  </a:lnTo>
                  <a:lnTo>
                    <a:pt x="9836201" y="9972040"/>
                  </a:lnTo>
                  <a:lnTo>
                    <a:pt x="9843402" y="9972040"/>
                  </a:lnTo>
                  <a:lnTo>
                    <a:pt x="9843402" y="9935718"/>
                  </a:lnTo>
                  <a:lnTo>
                    <a:pt x="10087610" y="9935718"/>
                  </a:lnTo>
                  <a:lnTo>
                    <a:pt x="10087610" y="9972040"/>
                  </a:lnTo>
                  <a:lnTo>
                    <a:pt x="10094811" y="9972040"/>
                  </a:lnTo>
                  <a:lnTo>
                    <a:pt x="10094811" y="9935718"/>
                  </a:lnTo>
                  <a:lnTo>
                    <a:pt x="10339019" y="9935718"/>
                  </a:lnTo>
                  <a:lnTo>
                    <a:pt x="10339019" y="9972040"/>
                  </a:lnTo>
                  <a:lnTo>
                    <a:pt x="10346220" y="9972040"/>
                  </a:lnTo>
                  <a:lnTo>
                    <a:pt x="10346220" y="9935718"/>
                  </a:lnTo>
                  <a:lnTo>
                    <a:pt x="10590428" y="9935718"/>
                  </a:lnTo>
                  <a:lnTo>
                    <a:pt x="10590428" y="9972040"/>
                  </a:lnTo>
                  <a:lnTo>
                    <a:pt x="10597629" y="9972040"/>
                  </a:lnTo>
                  <a:lnTo>
                    <a:pt x="10597629" y="9935718"/>
                  </a:lnTo>
                  <a:lnTo>
                    <a:pt x="10841838" y="9935718"/>
                  </a:lnTo>
                  <a:lnTo>
                    <a:pt x="10841838" y="9972040"/>
                  </a:lnTo>
                  <a:lnTo>
                    <a:pt x="10849039" y="9972040"/>
                  </a:lnTo>
                  <a:lnTo>
                    <a:pt x="10849039" y="9935718"/>
                  </a:lnTo>
                  <a:lnTo>
                    <a:pt x="11093247" y="9935718"/>
                  </a:lnTo>
                  <a:lnTo>
                    <a:pt x="11093247" y="9972040"/>
                  </a:lnTo>
                  <a:lnTo>
                    <a:pt x="11100448" y="9972040"/>
                  </a:lnTo>
                  <a:lnTo>
                    <a:pt x="11100448" y="9935718"/>
                  </a:lnTo>
                  <a:lnTo>
                    <a:pt x="11344656" y="9935718"/>
                  </a:lnTo>
                  <a:lnTo>
                    <a:pt x="11344656" y="9972040"/>
                  </a:lnTo>
                  <a:lnTo>
                    <a:pt x="11351857" y="9972040"/>
                  </a:lnTo>
                  <a:lnTo>
                    <a:pt x="11351857" y="9935718"/>
                  </a:lnTo>
                  <a:lnTo>
                    <a:pt x="11596065" y="9935718"/>
                  </a:lnTo>
                  <a:lnTo>
                    <a:pt x="11596065" y="9972040"/>
                  </a:lnTo>
                  <a:lnTo>
                    <a:pt x="11603266" y="9972040"/>
                  </a:lnTo>
                  <a:lnTo>
                    <a:pt x="11603266" y="9935718"/>
                  </a:lnTo>
                  <a:lnTo>
                    <a:pt x="11847474" y="9935718"/>
                  </a:lnTo>
                  <a:lnTo>
                    <a:pt x="11847474" y="9972040"/>
                  </a:lnTo>
                  <a:lnTo>
                    <a:pt x="11854675" y="9972040"/>
                  </a:lnTo>
                  <a:lnTo>
                    <a:pt x="11854675" y="9935718"/>
                  </a:lnTo>
                  <a:lnTo>
                    <a:pt x="12098884" y="9935718"/>
                  </a:lnTo>
                  <a:lnTo>
                    <a:pt x="12098884" y="9972040"/>
                  </a:lnTo>
                  <a:lnTo>
                    <a:pt x="12106085" y="9972040"/>
                  </a:lnTo>
                  <a:lnTo>
                    <a:pt x="12106085" y="9935718"/>
                  </a:lnTo>
                  <a:lnTo>
                    <a:pt x="12350293" y="9935718"/>
                  </a:lnTo>
                  <a:lnTo>
                    <a:pt x="12350293" y="9972040"/>
                  </a:lnTo>
                  <a:lnTo>
                    <a:pt x="12357494" y="9972040"/>
                  </a:lnTo>
                  <a:lnTo>
                    <a:pt x="12357494" y="9935718"/>
                  </a:lnTo>
                  <a:lnTo>
                    <a:pt x="12601702" y="9935718"/>
                  </a:lnTo>
                  <a:lnTo>
                    <a:pt x="12601702" y="9972040"/>
                  </a:lnTo>
                  <a:lnTo>
                    <a:pt x="12608903" y="9972040"/>
                  </a:lnTo>
                  <a:lnTo>
                    <a:pt x="12608903" y="9935718"/>
                  </a:lnTo>
                  <a:lnTo>
                    <a:pt x="12853111" y="9935718"/>
                  </a:lnTo>
                  <a:lnTo>
                    <a:pt x="12853111" y="9972040"/>
                  </a:lnTo>
                  <a:lnTo>
                    <a:pt x="12860312" y="9972040"/>
                  </a:lnTo>
                  <a:lnTo>
                    <a:pt x="12860312" y="9935718"/>
                  </a:lnTo>
                  <a:lnTo>
                    <a:pt x="13104521" y="9935718"/>
                  </a:lnTo>
                  <a:lnTo>
                    <a:pt x="13104521" y="9972040"/>
                  </a:lnTo>
                  <a:lnTo>
                    <a:pt x="13111721" y="9972040"/>
                  </a:lnTo>
                  <a:lnTo>
                    <a:pt x="13111721" y="9935718"/>
                  </a:lnTo>
                  <a:lnTo>
                    <a:pt x="13355930" y="9935718"/>
                  </a:lnTo>
                  <a:lnTo>
                    <a:pt x="13355930" y="9972040"/>
                  </a:lnTo>
                  <a:lnTo>
                    <a:pt x="13363131" y="9972040"/>
                  </a:lnTo>
                  <a:lnTo>
                    <a:pt x="13363131" y="9935718"/>
                  </a:lnTo>
                  <a:lnTo>
                    <a:pt x="13607339" y="9935718"/>
                  </a:lnTo>
                  <a:lnTo>
                    <a:pt x="13607339" y="9972040"/>
                  </a:lnTo>
                  <a:lnTo>
                    <a:pt x="13614540" y="9972040"/>
                  </a:lnTo>
                  <a:lnTo>
                    <a:pt x="13614540" y="9935718"/>
                  </a:lnTo>
                  <a:lnTo>
                    <a:pt x="13858761" y="9935718"/>
                  </a:lnTo>
                  <a:lnTo>
                    <a:pt x="13858761" y="9972040"/>
                  </a:lnTo>
                  <a:lnTo>
                    <a:pt x="13865962" y="9972040"/>
                  </a:lnTo>
                  <a:lnTo>
                    <a:pt x="13865962" y="9935718"/>
                  </a:lnTo>
                  <a:lnTo>
                    <a:pt x="14110170" y="9935718"/>
                  </a:lnTo>
                  <a:lnTo>
                    <a:pt x="14110170" y="9972040"/>
                  </a:lnTo>
                  <a:lnTo>
                    <a:pt x="14117371" y="9972040"/>
                  </a:lnTo>
                  <a:lnTo>
                    <a:pt x="14117371" y="9935718"/>
                  </a:lnTo>
                  <a:lnTo>
                    <a:pt x="14361567" y="9935718"/>
                  </a:lnTo>
                  <a:lnTo>
                    <a:pt x="14361567" y="9972040"/>
                  </a:lnTo>
                  <a:lnTo>
                    <a:pt x="14368767" y="9972040"/>
                  </a:lnTo>
                  <a:lnTo>
                    <a:pt x="14368767" y="9935718"/>
                  </a:lnTo>
                  <a:lnTo>
                    <a:pt x="14399997" y="9935718"/>
                  </a:lnTo>
                  <a:lnTo>
                    <a:pt x="14399997" y="9928517"/>
                  </a:lnTo>
                  <a:close/>
                </a:path>
              </a:pathLst>
            </a:custGeom>
            <a:solidFill>
              <a:srgbClr val="B5B6B6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7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15120011" y="0"/>
                  </a:moveTo>
                  <a:lnTo>
                    <a:pt x="0" y="0"/>
                  </a:lnTo>
                  <a:lnTo>
                    <a:pt x="0" y="360680"/>
                  </a:lnTo>
                  <a:lnTo>
                    <a:pt x="0" y="10332720"/>
                  </a:lnTo>
                  <a:lnTo>
                    <a:pt x="0" y="10692130"/>
                  </a:lnTo>
                  <a:lnTo>
                    <a:pt x="15120011" y="10692130"/>
                  </a:lnTo>
                  <a:lnTo>
                    <a:pt x="15120011" y="10332720"/>
                  </a:lnTo>
                  <a:lnTo>
                    <a:pt x="360006" y="10332720"/>
                  </a:lnTo>
                  <a:lnTo>
                    <a:pt x="360006" y="360680"/>
                  </a:lnTo>
                  <a:lnTo>
                    <a:pt x="14760004" y="360680"/>
                  </a:lnTo>
                  <a:lnTo>
                    <a:pt x="14760004" y="10332136"/>
                  </a:lnTo>
                  <a:lnTo>
                    <a:pt x="15120011" y="10332136"/>
                  </a:lnTo>
                  <a:lnTo>
                    <a:pt x="15120011" y="360680"/>
                  </a:lnTo>
                  <a:lnTo>
                    <a:pt x="15120011" y="360133"/>
                  </a:lnTo>
                  <a:lnTo>
                    <a:pt x="15120011" y="0"/>
                  </a:lnTo>
                  <a:close/>
                </a:path>
              </a:pathLst>
            </a:custGeom>
            <a:solidFill>
              <a:srgbClr val="999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0298" y="10477671"/>
              <a:ext cx="134548" cy="96569"/>
            </a:xfrm>
            <a:prstGeom prst="rect">
              <a:avLst/>
            </a:prstGeom>
          </p:spPr>
        </p:pic>
        <p:pic>
          <p:nvPicPr>
            <p:cNvPr id="6" name="object 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5766" y="10477671"/>
              <a:ext cx="134442" cy="96452"/>
            </a:xfrm>
            <a:prstGeom prst="rect">
              <a:avLst/>
            </a:prstGeom>
          </p:spPr>
        </p:pic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7320" y="1847823"/>
              <a:ext cx="50800" cy="157480"/>
            </a:xfrm>
            <a:custGeom>
              <a:avLst/>
              <a:gdLst/>
              <a:ahLst/>
              <a:cxnLst/>
              <a:rect l="l" t="t" r="r" b="b"/>
              <a:pathLst>
                <a:path w="50800" h="157480">
                  <a:moveTo>
                    <a:pt x="37261" y="0"/>
                  </a:moveTo>
                  <a:lnTo>
                    <a:pt x="34505" y="0"/>
                  </a:lnTo>
                  <a:lnTo>
                    <a:pt x="27492" y="5476"/>
                  </a:lnTo>
                  <a:lnTo>
                    <a:pt x="6959" y="41313"/>
                  </a:lnTo>
                  <a:lnTo>
                    <a:pt x="5181" y="52984"/>
                  </a:lnTo>
                  <a:lnTo>
                    <a:pt x="3403" y="64490"/>
                  </a:lnTo>
                  <a:lnTo>
                    <a:pt x="0" y="70967"/>
                  </a:lnTo>
                  <a:lnTo>
                    <a:pt x="0" y="80848"/>
                  </a:lnTo>
                  <a:lnTo>
                    <a:pt x="7696" y="118189"/>
                  </a:lnTo>
                  <a:lnTo>
                    <a:pt x="27050" y="149377"/>
                  </a:lnTo>
                  <a:lnTo>
                    <a:pt x="32727" y="157149"/>
                  </a:lnTo>
                  <a:lnTo>
                    <a:pt x="33045" y="157149"/>
                  </a:lnTo>
                  <a:lnTo>
                    <a:pt x="33045" y="156832"/>
                  </a:lnTo>
                  <a:lnTo>
                    <a:pt x="35953" y="155371"/>
                  </a:lnTo>
                  <a:lnTo>
                    <a:pt x="50228" y="151803"/>
                  </a:lnTo>
                  <a:lnTo>
                    <a:pt x="50228" y="147916"/>
                  </a:lnTo>
                  <a:lnTo>
                    <a:pt x="42773" y="139001"/>
                  </a:lnTo>
                  <a:lnTo>
                    <a:pt x="34341" y="123381"/>
                  </a:lnTo>
                  <a:lnTo>
                    <a:pt x="28287" y="109200"/>
                  </a:lnTo>
                  <a:lnTo>
                    <a:pt x="24088" y="94410"/>
                  </a:lnTo>
                  <a:lnTo>
                    <a:pt x="22517" y="79222"/>
                  </a:lnTo>
                  <a:lnTo>
                    <a:pt x="22995" y="71347"/>
                  </a:lnTo>
                  <a:lnTo>
                    <a:pt x="37055" y="28216"/>
                  </a:lnTo>
                  <a:lnTo>
                    <a:pt x="50228" y="8915"/>
                  </a:lnTo>
                  <a:lnTo>
                    <a:pt x="50228" y="5346"/>
                  </a:lnTo>
                  <a:lnTo>
                    <a:pt x="37261" y="0"/>
                  </a:lnTo>
                  <a:close/>
                </a:path>
              </a:pathLst>
            </a:custGeom>
            <a:solidFill>
              <a:srgbClr val="601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907" y="1867267"/>
              <a:ext cx="98818" cy="124104"/>
            </a:xfrm>
            <a:prstGeom prst="rect">
              <a:avLst/>
            </a:prstGeom>
          </p:spPr>
        </p:pic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6872" y="1848317"/>
              <a:ext cx="48260" cy="154305"/>
            </a:xfrm>
            <a:custGeom>
              <a:avLst/>
              <a:gdLst/>
              <a:ahLst/>
              <a:cxnLst/>
              <a:rect l="l" t="t" r="r" b="b"/>
              <a:pathLst>
                <a:path w="48259" h="154305">
                  <a:moveTo>
                    <a:pt x="16840" y="0"/>
                  </a:moveTo>
                  <a:lnTo>
                    <a:pt x="14731" y="0"/>
                  </a:lnTo>
                  <a:lnTo>
                    <a:pt x="0" y="7937"/>
                  </a:lnTo>
                  <a:lnTo>
                    <a:pt x="0" y="11176"/>
                  </a:lnTo>
                  <a:lnTo>
                    <a:pt x="9715" y="22834"/>
                  </a:lnTo>
                  <a:lnTo>
                    <a:pt x="11341" y="25107"/>
                  </a:lnTo>
                  <a:lnTo>
                    <a:pt x="18486" y="37818"/>
                  </a:lnTo>
                  <a:lnTo>
                    <a:pt x="22837" y="50707"/>
                  </a:lnTo>
                  <a:lnTo>
                    <a:pt x="25003" y="64202"/>
                  </a:lnTo>
                  <a:lnTo>
                    <a:pt x="25590" y="78727"/>
                  </a:lnTo>
                  <a:lnTo>
                    <a:pt x="24654" y="93050"/>
                  </a:lnTo>
                  <a:lnTo>
                    <a:pt x="10845" y="132194"/>
                  </a:lnTo>
                  <a:lnTo>
                    <a:pt x="0" y="146126"/>
                  </a:lnTo>
                  <a:lnTo>
                    <a:pt x="152" y="146939"/>
                  </a:lnTo>
                  <a:lnTo>
                    <a:pt x="1943" y="148717"/>
                  </a:lnTo>
                  <a:lnTo>
                    <a:pt x="14249" y="153746"/>
                  </a:lnTo>
                  <a:lnTo>
                    <a:pt x="19596" y="153746"/>
                  </a:lnTo>
                  <a:lnTo>
                    <a:pt x="28181" y="141592"/>
                  </a:lnTo>
                  <a:lnTo>
                    <a:pt x="32562" y="137706"/>
                  </a:lnTo>
                  <a:lnTo>
                    <a:pt x="47790" y="98818"/>
                  </a:lnTo>
                  <a:lnTo>
                    <a:pt x="47955" y="97370"/>
                  </a:lnTo>
                  <a:lnTo>
                    <a:pt x="47955" y="86995"/>
                  </a:lnTo>
                  <a:lnTo>
                    <a:pt x="46812" y="79705"/>
                  </a:lnTo>
                  <a:lnTo>
                    <a:pt x="46812" y="72415"/>
                  </a:lnTo>
                  <a:lnTo>
                    <a:pt x="37454" y="28439"/>
                  </a:lnTo>
                  <a:lnTo>
                    <a:pt x="19113" y="2590"/>
                  </a:lnTo>
                  <a:lnTo>
                    <a:pt x="17818" y="1130"/>
                  </a:lnTo>
                  <a:lnTo>
                    <a:pt x="16840" y="0"/>
                  </a:lnTo>
                  <a:close/>
                </a:path>
              </a:pathLst>
            </a:custGeom>
            <a:solidFill>
              <a:srgbClr val="601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662" y="1868671"/>
              <a:ext cx="155412" cy="111302"/>
            </a:xfrm>
            <a:prstGeom prst="rect">
              <a:avLst/>
            </a:prstGeom>
          </p:spPr>
        </p:pic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232" y="1911353"/>
              <a:ext cx="120650" cy="29845"/>
            </a:xfrm>
            <a:custGeom>
              <a:avLst/>
              <a:gdLst/>
              <a:ahLst/>
              <a:cxnLst/>
              <a:rect l="l" t="t" r="r" b="b"/>
              <a:pathLst>
                <a:path w="120650" h="29844">
                  <a:moveTo>
                    <a:pt x="34988" y="0"/>
                  </a:moveTo>
                  <a:lnTo>
                    <a:pt x="32156" y="0"/>
                  </a:lnTo>
                  <a:lnTo>
                    <a:pt x="20804" y="1920"/>
                  </a:lnTo>
                  <a:lnTo>
                    <a:pt x="10453" y="6550"/>
                  </a:lnTo>
                  <a:lnTo>
                    <a:pt x="2915" y="12194"/>
                  </a:lnTo>
                  <a:lnTo>
                    <a:pt x="0" y="17157"/>
                  </a:lnTo>
                  <a:lnTo>
                    <a:pt x="0" y="19583"/>
                  </a:lnTo>
                  <a:lnTo>
                    <a:pt x="2031" y="20929"/>
                  </a:lnTo>
                  <a:lnTo>
                    <a:pt x="6222" y="20929"/>
                  </a:lnTo>
                  <a:lnTo>
                    <a:pt x="9055" y="18910"/>
                  </a:lnTo>
                  <a:lnTo>
                    <a:pt x="17424" y="12026"/>
                  </a:lnTo>
                  <a:lnTo>
                    <a:pt x="24320" y="8775"/>
                  </a:lnTo>
                  <a:lnTo>
                    <a:pt x="31343" y="8775"/>
                  </a:lnTo>
                  <a:lnTo>
                    <a:pt x="37244" y="9664"/>
                  </a:lnTo>
                  <a:lnTo>
                    <a:pt x="43499" y="11934"/>
                  </a:lnTo>
                  <a:lnTo>
                    <a:pt x="49651" y="14990"/>
                  </a:lnTo>
                  <a:lnTo>
                    <a:pt x="55244" y="18237"/>
                  </a:lnTo>
                  <a:lnTo>
                    <a:pt x="60522" y="21343"/>
                  </a:lnTo>
                  <a:lnTo>
                    <a:pt x="68165" y="25144"/>
                  </a:lnTo>
                  <a:lnTo>
                    <a:pt x="77149" y="28361"/>
                  </a:lnTo>
                  <a:lnTo>
                    <a:pt x="86448" y="29718"/>
                  </a:lnTo>
                  <a:lnTo>
                    <a:pt x="98851" y="27362"/>
                  </a:lnTo>
                  <a:lnTo>
                    <a:pt x="109667" y="21815"/>
                  </a:lnTo>
                  <a:lnTo>
                    <a:pt x="117317" y="15359"/>
                  </a:lnTo>
                  <a:lnTo>
                    <a:pt x="120218" y="10274"/>
                  </a:lnTo>
                  <a:lnTo>
                    <a:pt x="120218" y="8102"/>
                  </a:lnTo>
                  <a:lnTo>
                    <a:pt x="118465" y="6350"/>
                  </a:lnTo>
                  <a:lnTo>
                    <a:pt x="114274" y="6350"/>
                  </a:lnTo>
                  <a:lnTo>
                    <a:pt x="111163" y="8915"/>
                  </a:lnTo>
                  <a:lnTo>
                    <a:pt x="99961" y="19456"/>
                  </a:lnTo>
                  <a:lnTo>
                    <a:pt x="92925" y="21069"/>
                  </a:lnTo>
                  <a:lnTo>
                    <a:pt x="47955" y="3924"/>
                  </a:lnTo>
                  <a:lnTo>
                    <a:pt x="37553" y="406"/>
                  </a:lnTo>
                  <a:lnTo>
                    <a:pt x="34988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0265" y="1868673"/>
              <a:ext cx="154198" cy="111297"/>
            </a:xfrm>
            <a:prstGeom prst="rect">
              <a:avLst/>
            </a:prstGeom>
          </p:spPr>
        </p:pic>
        <p:pic>
          <p:nvPicPr>
            <p:cNvPr id="13" name="object 1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7478" y="1865155"/>
              <a:ext cx="112382" cy="106311"/>
            </a:xfrm>
            <a:prstGeom prst="rect">
              <a:avLst/>
            </a:prstGeom>
          </p:spPr>
        </p:pic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965" y="1920674"/>
              <a:ext cx="120014" cy="11430"/>
            </a:xfrm>
            <a:custGeom>
              <a:avLst/>
              <a:gdLst/>
              <a:ahLst/>
              <a:cxnLst/>
              <a:rect l="l" t="t" r="r" b="b"/>
              <a:pathLst>
                <a:path w="120014" h="11430">
                  <a:moveTo>
                    <a:pt x="117919" y="0"/>
                  </a:moveTo>
                  <a:lnTo>
                    <a:pt x="114274" y="0"/>
                  </a:lnTo>
                  <a:lnTo>
                    <a:pt x="1485" y="0"/>
                  </a:lnTo>
                  <a:lnTo>
                    <a:pt x="0" y="3238"/>
                  </a:lnTo>
                  <a:lnTo>
                    <a:pt x="0" y="8382"/>
                  </a:lnTo>
                  <a:lnTo>
                    <a:pt x="1892" y="11214"/>
                  </a:lnTo>
                  <a:lnTo>
                    <a:pt x="117779" y="11214"/>
                  </a:lnTo>
                  <a:lnTo>
                    <a:pt x="119938" y="8648"/>
                  </a:lnTo>
                  <a:lnTo>
                    <a:pt x="119938" y="2565"/>
                  </a:lnTo>
                  <a:lnTo>
                    <a:pt x="11791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0863" y="1862594"/>
              <a:ext cx="247642" cy="118722"/>
            </a:xfrm>
            <a:prstGeom prst="rect">
              <a:avLst/>
            </a:prstGeom>
          </p:spPr>
        </p:pic>
        <p:pic>
          <p:nvPicPr>
            <p:cNvPr id="16" name="object 1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80042" y="1868670"/>
              <a:ext cx="155536" cy="116165"/>
            </a:xfrm>
            <a:prstGeom prst="rect">
              <a:avLst/>
            </a:prstGeom>
          </p:spPr>
        </p:pic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2211" y="1862187"/>
              <a:ext cx="2053360" cy="128597"/>
            </a:xfrm>
            <a:prstGeom prst="rect">
              <a:avLst/>
            </a:prstGeom>
          </p:spPr>
        </p:pic>
        <p:pic>
          <p:nvPicPr>
            <p:cNvPr id="18" name="object 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15713" y="1859765"/>
              <a:ext cx="2056323" cy="129387"/>
            </a:xfrm>
            <a:prstGeom prst="rect">
              <a:avLst/>
            </a:prstGeom>
          </p:spPr>
        </p:pic>
        <p:pic>
          <p:nvPicPr>
            <p:cNvPr id="19" name="object 1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65573" y="1866237"/>
              <a:ext cx="250750" cy="118325"/>
            </a:xfrm>
            <a:prstGeom prst="rect">
              <a:avLst/>
            </a:prstGeom>
          </p:spPr>
        </p:pic>
        <p:pic>
          <p:nvPicPr>
            <p:cNvPr id="20" name="object 2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6039" y="2066212"/>
              <a:ext cx="113182" cy="124269"/>
            </a:xfrm>
            <a:prstGeom prst="rect">
              <a:avLst/>
            </a:prstGeom>
          </p:spPr>
        </p:pic>
        <p:pic>
          <p:nvPicPr>
            <p:cNvPr id="21" name="object 2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2391" y="2076078"/>
              <a:ext cx="114668" cy="107645"/>
            </a:xfrm>
            <a:prstGeom prst="rect">
              <a:avLst/>
            </a:prstGeom>
          </p:spPr>
        </p:pic>
        <p:pic>
          <p:nvPicPr>
            <p:cNvPr id="22" name="object 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7782" y="2069736"/>
              <a:ext cx="108737" cy="116154"/>
            </a:xfrm>
            <a:prstGeom prst="rect">
              <a:avLst/>
            </a:prstGeom>
          </p:spPr>
        </p:pic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0092" y="2157257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30" h="30480">
                  <a:moveTo>
                    <a:pt x="2971" y="0"/>
                  </a:moveTo>
                  <a:lnTo>
                    <a:pt x="1752" y="0"/>
                  </a:lnTo>
                  <a:lnTo>
                    <a:pt x="0" y="533"/>
                  </a:lnTo>
                  <a:lnTo>
                    <a:pt x="0" y="4051"/>
                  </a:lnTo>
                  <a:lnTo>
                    <a:pt x="2019" y="7289"/>
                  </a:lnTo>
                  <a:lnTo>
                    <a:pt x="5943" y="13233"/>
                  </a:lnTo>
                  <a:lnTo>
                    <a:pt x="9588" y="19037"/>
                  </a:lnTo>
                  <a:lnTo>
                    <a:pt x="15252" y="28219"/>
                  </a:lnTo>
                  <a:lnTo>
                    <a:pt x="16738" y="29717"/>
                  </a:lnTo>
                  <a:lnTo>
                    <a:pt x="17830" y="29984"/>
                  </a:lnTo>
                  <a:lnTo>
                    <a:pt x="22148" y="29984"/>
                  </a:lnTo>
                  <a:lnTo>
                    <a:pt x="24041" y="27546"/>
                  </a:lnTo>
                  <a:lnTo>
                    <a:pt x="24041" y="24853"/>
                  </a:lnTo>
                  <a:lnTo>
                    <a:pt x="21508" y="17718"/>
                  </a:lnTo>
                  <a:lnTo>
                    <a:pt x="15530" y="9536"/>
                  </a:lnTo>
                  <a:lnTo>
                    <a:pt x="8540" y="2799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4275" y="2062171"/>
              <a:ext cx="96443" cy="125475"/>
            </a:xfrm>
            <a:prstGeom prst="rect">
              <a:avLst/>
            </a:prstGeom>
          </p:spPr>
        </p:pic>
        <p:pic>
          <p:nvPicPr>
            <p:cNvPr id="25" name="object 2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23881" y="2061495"/>
              <a:ext cx="265605" cy="130063"/>
            </a:xfrm>
            <a:prstGeom prst="rect">
              <a:avLst/>
            </a:prstGeom>
          </p:spPr>
        </p:pic>
        <p:pic>
          <p:nvPicPr>
            <p:cNvPr id="26" name="object 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2077" y="2063249"/>
              <a:ext cx="1384034" cy="128845"/>
            </a:xfrm>
            <a:prstGeom prst="rect">
              <a:avLst/>
            </a:prstGeom>
          </p:spPr>
        </p:pic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2912" y="2065140"/>
              <a:ext cx="45085" cy="126364"/>
            </a:xfrm>
            <a:custGeom>
              <a:avLst/>
              <a:gdLst/>
              <a:ahLst/>
              <a:cxnLst/>
              <a:rect l="l" t="t" r="r" b="b"/>
              <a:pathLst>
                <a:path w="45085" h="126364">
                  <a:moveTo>
                    <a:pt x="43091" y="0"/>
                  </a:moveTo>
                  <a:lnTo>
                    <a:pt x="38227" y="0"/>
                  </a:lnTo>
                  <a:lnTo>
                    <a:pt x="36474" y="2158"/>
                  </a:lnTo>
                  <a:lnTo>
                    <a:pt x="36474" y="114668"/>
                  </a:lnTo>
                  <a:lnTo>
                    <a:pt x="35661" y="117093"/>
                  </a:lnTo>
                  <a:lnTo>
                    <a:pt x="2032" y="117093"/>
                  </a:lnTo>
                  <a:lnTo>
                    <a:pt x="0" y="119265"/>
                  </a:lnTo>
                  <a:lnTo>
                    <a:pt x="0" y="124129"/>
                  </a:lnTo>
                  <a:lnTo>
                    <a:pt x="2298" y="125882"/>
                  </a:lnTo>
                  <a:lnTo>
                    <a:pt x="41338" y="125882"/>
                  </a:lnTo>
                  <a:lnTo>
                    <a:pt x="44983" y="122097"/>
                  </a:lnTo>
                  <a:lnTo>
                    <a:pt x="44983" y="112775"/>
                  </a:lnTo>
                  <a:lnTo>
                    <a:pt x="44983" y="2019"/>
                  </a:lnTo>
                  <a:lnTo>
                    <a:pt x="43091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23589" y="2064322"/>
              <a:ext cx="847006" cy="126428"/>
            </a:xfrm>
            <a:prstGeom prst="rect">
              <a:avLst/>
            </a:prstGeom>
          </p:spPr>
        </p:pic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6289" y="3601681"/>
              <a:ext cx="238125" cy="127000"/>
            </a:xfrm>
            <a:custGeom>
              <a:avLst/>
              <a:gdLst/>
              <a:ahLst/>
              <a:cxnLst/>
              <a:rect l="l" t="t" r="r" b="b"/>
              <a:pathLst>
                <a:path w="238125" h="127000">
                  <a:moveTo>
                    <a:pt x="43637" y="1892"/>
                  </a:moveTo>
                  <a:lnTo>
                    <a:pt x="41059" y="0"/>
                  </a:lnTo>
                  <a:lnTo>
                    <a:pt x="35394" y="0"/>
                  </a:lnTo>
                  <a:lnTo>
                    <a:pt x="8089" y="30505"/>
                  </a:lnTo>
                  <a:lnTo>
                    <a:pt x="0" y="63487"/>
                  </a:lnTo>
                  <a:lnTo>
                    <a:pt x="3784" y="86728"/>
                  </a:lnTo>
                  <a:lnTo>
                    <a:pt x="12687" y="104101"/>
                  </a:lnTo>
                  <a:lnTo>
                    <a:pt x="23088" y="116065"/>
                  </a:lnTo>
                  <a:lnTo>
                    <a:pt x="31343" y="123050"/>
                  </a:lnTo>
                  <a:lnTo>
                    <a:pt x="36741" y="126961"/>
                  </a:lnTo>
                  <a:lnTo>
                    <a:pt x="41198" y="126961"/>
                  </a:lnTo>
                  <a:lnTo>
                    <a:pt x="43637" y="124942"/>
                  </a:lnTo>
                  <a:lnTo>
                    <a:pt x="43637" y="119405"/>
                  </a:lnTo>
                  <a:lnTo>
                    <a:pt x="32791" y="111785"/>
                  </a:lnTo>
                  <a:lnTo>
                    <a:pt x="28054" y="107632"/>
                  </a:lnTo>
                  <a:lnTo>
                    <a:pt x="10769" y="72669"/>
                  </a:lnTo>
                  <a:lnTo>
                    <a:pt x="10134" y="63487"/>
                  </a:lnTo>
                  <a:lnTo>
                    <a:pt x="11582" y="49784"/>
                  </a:lnTo>
                  <a:lnTo>
                    <a:pt x="31877" y="15938"/>
                  </a:lnTo>
                  <a:lnTo>
                    <a:pt x="34442" y="14046"/>
                  </a:lnTo>
                  <a:lnTo>
                    <a:pt x="42951" y="7975"/>
                  </a:lnTo>
                  <a:lnTo>
                    <a:pt x="43637" y="6616"/>
                  </a:lnTo>
                  <a:lnTo>
                    <a:pt x="43637" y="1892"/>
                  </a:lnTo>
                  <a:close/>
                </a:path>
                <a:path w="238125" h="127000">
                  <a:moveTo>
                    <a:pt x="128257" y="7289"/>
                  </a:moveTo>
                  <a:lnTo>
                    <a:pt x="125425" y="5930"/>
                  </a:lnTo>
                  <a:lnTo>
                    <a:pt x="120561" y="5930"/>
                  </a:lnTo>
                  <a:lnTo>
                    <a:pt x="118402" y="6337"/>
                  </a:lnTo>
                  <a:lnTo>
                    <a:pt x="95707" y="30518"/>
                  </a:lnTo>
                  <a:lnTo>
                    <a:pt x="93954" y="32677"/>
                  </a:lnTo>
                  <a:lnTo>
                    <a:pt x="93954" y="37134"/>
                  </a:lnTo>
                  <a:lnTo>
                    <a:pt x="96659" y="39433"/>
                  </a:lnTo>
                  <a:lnTo>
                    <a:pt x="101511" y="39433"/>
                  </a:lnTo>
                  <a:lnTo>
                    <a:pt x="102590" y="38887"/>
                  </a:lnTo>
                  <a:lnTo>
                    <a:pt x="103809" y="37541"/>
                  </a:lnTo>
                  <a:lnTo>
                    <a:pt x="116916" y="23355"/>
                  </a:lnTo>
                  <a:lnTo>
                    <a:pt x="116916" y="114401"/>
                  </a:lnTo>
                  <a:lnTo>
                    <a:pt x="118808" y="117233"/>
                  </a:lnTo>
                  <a:lnTo>
                    <a:pt x="125425" y="117233"/>
                  </a:lnTo>
                  <a:lnTo>
                    <a:pt x="128257" y="115074"/>
                  </a:lnTo>
                  <a:lnTo>
                    <a:pt x="128257" y="7289"/>
                  </a:lnTo>
                  <a:close/>
                </a:path>
                <a:path w="238125" h="127000">
                  <a:moveTo>
                    <a:pt x="238125" y="63487"/>
                  </a:moveTo>
                  <a:lnTo>
                    <a:pt x="222123" y="18516"/>
                  </a:lnTo>
                  <a:lnTo>
                    <a:pt x="202742" y="0"/>
                  </a:lnTo>
                  <a:lnTo>
                    <a:pt x="197065" y="0"/>
                  </a:lnTo>
                  <a:lnTo>
                    <a:pt x="194500" y="1892"/>
                  </a:lnTo>
                  <a:lnTo>
                    <a:pt x="194500" y="6616"/>
                  </a:lnTo>
                  <a:lnTo>
                    <a:pt x="195173" y="7962"/>
                  </a:lnTo>
                  <a:lnTo>
                    <a:pt x="203682" y="14046"/>
                  </a:lnTo>
                  <a:lnTo>
                    <a:pt x="204495" y="14452"/>
                  </a:lnTo>
                  <a:lnTo>
                    <a:pt x="206260" y="15938"/>
                  </a:lnTo>
                  <a:lnTo>
                    <a:pt x="215519" y="25527"/>
                  </a:lnTo>
                  <a:lnTo>
                    <a:pt x="222351" y="36969"/>
                  </a:lnTo>
                  <a:lnTo>
                    <a:pt x="226555" y="49784"/>
                  </a:lnTo>
                  <a:lnTo>
                    <a:pt x="228003" y="63487"/>
                  </a:lnTo>
                  <a:lnTo>
                    <a:pt x="227368" y="72669"/>
                  </a:lnTo>
                  <a:lnTo>
                    <a:pt x="210083" y="107632"/>
                  </a:lnTo>
                  <a:lnTo>
                    <a:pt x="194500" y="119405"/>
                  </a:lnTo>
                  <a:lnTo>
                    <a:pt x="194500" y="124942"/>
                  </a:lnTo>
                  <a:lnTo>
                    <a:pt x="196938" y="126961"/>
                  </a:lnTo>
                  <a:lnTo>
                    <a:pt x="201396" y="126961"/>
                  </a:lnTo>
                  <a:lnTo>
                    <a:pt x="206794" y="123050"/>
                  </a:lnTo>
                  <a:lnTo>
                    <a:pt x="215049" y="116065"/>
                  </a:lnTo>
                  <a:lnTo>
                    <a:pt x="225450" y="104101"/>
                  </a:lnTo>
                  <a:lnTo>
                    <a:pt x="234353" y="86728"/>
                  </a:lnTo>
                  <a:lnTo>
                    <a:pt x="238125" y="63487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63910" y="3598034"/>
              <a:ext cx="1067093" cy="129796"/>
            </a:xfrm>
            <a:prstGeom prst="rect">
              <a:avLst/>
            </a:prstGeom>
          </p:spPr>
        </p:pic>
        <p:pic>
          <p:nvPicPr>
            <p:cNvPr id="31" name="object 3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97243" y="3600860"/>
              <a:ext cx="2060505" cy="128586"/>
            </a:xfrm>
            <a:prstGeom prst="rect">
              <a:avLst/>
            </a:prstGeom>
          </p:spPr>
        </p:pic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83068" y="3601680"/>
              <a:ext cx="45085" cy="126364"/>
            </a:xfrm>
            <a:custGeom>
              <a:avLst/>
              <a:gdLst/>
              <a:ahLst/>
              <a:cxnLst/>
              <a:rect l="l" t="t" r="r" b="b"/>
              <a:pathLst>
                <a:path w="45085" h="126364">
                  <a:moveTo>
                    <a:pt x="43091" y="0"/>
                  </a:moveTo>
                  <a:lnTo>
                    <a:pt x="38226" y="0"/>
                  </a:lnTo>
                  <a:lnTo>
                    <a:pt x="36474" y="2158"/>
                  </a:lnTo>
                  <a:lnTo>
                    <a:pt x="36474" y="114668"/>
                  </a:lnTo>
                  <a:lnTo>
                    <a:pt x="35661" y="117093"/>
                  </a:lnTo>
                  <a:lnTo>
                    <a:pt x="2031" y="117093"/>
                  </a:lnTo>
                  <a:lnTo>
                    <a:pt x="0" y="119265"/>
                  </a:lnTo>
                  <a:lnTo>
                    <a:pt x="0" y="124129"/>
                  </a:lnTo>
                  <a:lnTo>
                    <a:pt x="2298" y="125882"/>
                  </a:lnTo>
                  <a:lnTo>
                    <a:pt x="41338" y="125882"/>
                  </a:lnTo>
                  <a:lnTo>
                    <a:pt x="44983" y="122097"/>
                  </a:lnTo>
                  <a:lnTo>
                    <a:pt x="44983" y="112775"/>
                  </a:lnTo>
                  <a:lnTo>
                    <a:pt x="44983" y="2019"/>
                  </a:lnTo>
                  <a:lnTo>
                    <a:pt x="43091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03880" y="3600601"/>
              <a:ext cx="2386540" cy="129125"/>
            </a:xfrm>
            <a:prstGeom prst="rect">
              <a:avLst/>
            </a:prstGeom>
          </p:spPr>
        </p:pic>
        <p:pic>
          <p:nvPicPr>
            <p:cNvPr id="34" name="object 3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3862" y="3586768"/>
              <a:ext cx="2807230" cy="345084"/>
            </a:xfrm>
            <a:prstGeom prst="rect">
              <a:avLst/>
            </a:prstGeom>
          </p:spPr>
        </p:pic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96822" y="3804087"/>
              <a:ext cx="45085" cy="126364"/>
            </a:xfrm>
            <a:custGeom>
              <a:avLst/>
              <a:gdLst/>
              <a:ahLst/>
              <a:cxnLst/>
              <a:rect l="l" t="t" r="r" b="b"/>
              <a:pathLst>
                <a:path w="45085" h="126364">
                  <a:moveTo>
                    <a:pt x="43091" y="0"/>
                  </a:moveTo>
                  <a:lnTo>
                    <a:pt x="38226" y="0"/>
                  </a:lnTo>
                  <a:lnTo>
                    <a:pt x="36474" y="2158"/>
                  </a:lnTo>
                  <a:lnTo>
                    <a:pt x="36474" y="114668"/>
                  </a:lnTo>
                  <a:lnTo>
                    <a:pt x="35661" y="117093"/>
                  </a:lnTo>
                  <a:lnTo>
                    <a:pt x="2031" y="117093"/>
                  </a:lnTo>
                  <a:lnTo>
                    <a:pt x="0" y="119265"/>
                  </a:lnTo>
                  <a:lnTo>
                    <a:pt x="0" y="124129"/>
                  </a:lnTo>
                  <a:lnTo>
                    <a:pt x="2298" y="125882"/>
                  </a:lnTo>
                  <a:lnTo>
                    <a:pt x="41338" y="125882"/>
                  </a:lnTo>
                  <a:lnTo>
                    <a:pt x="44983" y="122097"/>
                  </a:lnTo>
                  <a:lnTo>
                    <a:pt x="44983" y="112775"/>
                  </a:lnTo>
                  <a:lnTo>
                    <a:pt x="44983" y="2019"/>
                  </a:lnTo>
                  <a:lnTo>
                    <a:pt x="43091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13380" y="3804212"/>
              <a:ext cx="3493538" cy="127920"/>
            </a:xfrm>
            <a:prstGeom prst="rect">
              <a:avLst/>
            </a:prstGeom>
          </p:spPr>
        </p:pic>
        <p:pic>
          <p:nvPicPr>
            <p:cNvPr id="37" name="object 3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5762" y="4021465"/>
              <a:ext cx="1115218" cy="126295"/>
            </a:xfrm>
            <a:prstGeom prst="rect">
              <a:avLst/>
            </a:prstGeom>
          </p:spPr>
        </p:pic>
        <p:pic>
          <p:nvPicPr>
            <p:cNvPr id="38" name="object 3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75581" y="4018902"/>
              <a:ext cx="573777" cy="126149"/>
            </a:xfrm>
            <a:prstGeom prst="rect">
              <a:avLst/>
            </a:prstGeom>
          </p:spPr>
        </p:pic>
        <p:pic>
          <p:nvPicPr>
            <p:cNvPr id="39" name="object 3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53565" y="4019299"/>
              <a:ext cx="1942638" cy="128736"/>
            </a:xfrm>
            <a:prstGeom prst="rect">
              <a:avLst/>
            </a:prstGeom>
          </p:spPr>
        </p:pic>
        <p:pic>
          <p:nvPicPr>
            <p:cNvPr id="40" name="object 4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14852" y="4017012"/>
              <a:ext cx="2492060" cy="129391"/>
            </a:xfrm>
            <a:prstGeom prst="rect">
              <a:avLst/>
            </a:prstGeom>
          </p:spPr>
        </p:pic>
        <p:pic>
          <p:nvPicPr>
            <p:cNvPr id="41" name="object 4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4144" y="4239388"/>
              <a:ext cx="379404" cy="118325"/>
            </a:xfrm>
            <a:prstGeom prst="rect">
              <a:avLst/>
            </a:prstGeom>
          </p:spPr>
        </p:pic>
        <p:pic>
          <p:nvPicPr>
            <p:cNvPr id="42" name="object 4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52940" y="4240741"/>
              <a:ext cx="99415" cy="116433"/>
            </a:xfrm>
            <a:prstGeom prst="rect">
              <a:avLst/>
            </a:prstGeom>
          </p:spPr>
        </p:pic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3492" y="4328002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30" h="30479">
                  <a:moveTo>
                    <a:pt x="2971" y="0"/>
                  </a:moveTo>
                  <a:lnTo>
                    <a:pt x="1752" y="0"/>
                  </a:lnTo>
                  <a:lnTo>
                    <a:pt x="0" y="533"/>
                  </a:lnTo>
                  <a:lnTo>
                    <a:pt x="0" y="4051"/>
                  </a:lnTo>
                  <a:lnTo>
                    <a:pt x="2019" y="7289"/>
                  </a:lnTo>
                  <a:lnTo>
                    <a:pt x="5943" y="13233"/>
                  </a:lnTo>
                  <a:lnTo>
                    <a:pt x="9588" y="19037"/>
                  </a:lnTo>
                  <a:lnTo>
                    <a:pt x="15252" y="28219"/>
                  </a:lnTo>
                  <a:lnTo>
                    <a:pt x="16738" y="29718"/>
                  </a:lnTo>
                  <a:lnTo>
                    <a:pt x="17830" y="29984"/>
                  </a:lnTo>
                  <a:lnTo>
                    <a:pt x="22148" y="29984"/>
                  </a:lnTo>
                  <a:lnTo>
                    <a:pt x="24041" y="27546"/>
                  </a:lnTo>
                  <a:lnTo>
                    <a:pt x="24041" y="24853"/>
                  </a:lnTo>
                  <a:lnTo>
                    <a:pt x="21508" y="17718"/>
                  </a:lnTo>
                  <a:lnTo>
                    <a:pt x="15530" y="9536"/>
                  </a:lnTo>
                  <a:lnTo>
                    <a:pt x="8540" y="2799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98770" y="4231826"/>
              <a:ext cx="3138751" cy="132109"/>
            </a:xfrm>
            <a:prstGeom prst="rect">
              <a:avLst/>
            </a:prstGeom>
          </p:spPr>
        </p:pic>
        <p:pic>
          <p:nvPicPr>
            <p:cNvPr id="45" name="object 4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36329" y="4234129"/>
              <a:ext cx="1532257" cy="128714"/>
            </a:xfrm>
            <a:prstGeom prst="rect">
              <a:avLst/>
            </a:prstGeom>
          </p:spPr>
        </p:pic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098" y="484837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90">
                  <a:moveTo>
                    <a:pt x="251993" y="0"/>
                  </a:moveTo>
                  <a:lnTo>
                    <a:pt x="206698" y="4060"/>
                  </a:lnTo>
                  <a:lnTo>
                    <a:pt x="164066" y="15766"/>
                  </a:lnTo>
                  <a:lnTo>
                    <a:pt x="124809" y="34406"/>
                  </a:lnTo>
                  <a:lnTo>
                    <a:pt x="89639" y="59268"/>
                  </a:lnTo>
                  <a:lnTo>
                    <a:pt x="59267" y="89641"/>
                  </a:lnTo>
                  <a:lnTo>
                    <a:pt x="34405" y="124813"/>
                  </a:lnTo>
                  <a:lnTo>
                    <a:pt x="15765" y="164072"/>
                  </a:lnTo>
                  <a:lnTo>
                    <a:pt x="4060" y="206707"/>
                  </a:lnTo>
                  <a:lnTo>
                    <a:pt x="0" y="252006"/>
                  </a:lnTo>
                  <a:lnTo>
                    <a:pt x="4060" y="297304"/>
                  </a:lnTo>
                  <a:lnTo>
                    <a:pt x="15765" y="339939"/>
                  </a:lnTo>
                  <a:lnTo>
                    <a:pt x="34405" y="379198"/>
                  </a:lnTo>
                  <a:lnTo>
                    <a:pt x="59267" y="414370"/>
                  </a:lnTo>
                  <a:lnTo>
                    <a:pt x="89639" y="444743"/>
                  </a:lnTo>
                  <a:lnTo>
                    <a:pt x="124809" y="469606"/>
                  </a:lnTo>
                  <a:lnTo>
                    <a:pt x="164066" y="488246"/>
                  </a:lnTo>
                  <a:lnTo>
                    <a:pt x="206698" y="499952"/>
                  </a:lnTo>
                  <a:lnTo>
                    <a:pt x="251993" y="504012"/>
                  </a:lnTo>
                  <a:lnTo>
                    <a:pt x="297291" y="499952"/>
                  </a:lnTo>
                  <a:lnTo>
                    <a:pt x="339926" y="488246"/>
                  </a:lnTo>
                  <a:lnTo>
                    <a:pt x="379185" y="469606"/>
                  </a:lnTo>
                  <a:lnTo>
                    <a:pt x="414357" y="444743"/>
                  </a:lnTo>
                  <a:lnTo>
                    <a:pt x="444730" y="414370"/>
                  </a:lnTo>
                  <a:lnTo>
                    <a:pt x="469593" y="379198"/>
                  </a:lnTo>
                  <a:lnTo>
                    <a:pt x="488233" y="339939"/>
                  </a:lnTo>
                  <a:lnTo>
                    <a:pt x="499939" y="297304"/>
                  </a:lnTo>
                  <a:lnTo>
                    <a:pt x="503999" y="252006"/>
                  </a:lnTo>
                  <a:lnTo>
                    <a:pt x="499939" y="206707"/>
                  </a:lnTo>
                  <a:lnTo>
                    <a:pt x="488233" y="164072"/>
                  </a:lnTo>
                  <a:lnTo>
                    <a:pt x="469593" y="124813"/>
                  </a:lnTo>
                  <a:lnTo>
                    <a:pt x="444730" y="89641"/>
                  </a:lnTo>
                  <a:lnTo>
                    <a:pt x="414357" y="59268"/>
                  </a:lnTo>
                  <a:lnTo>
                    <a:pt x="379185" y="34406"/>
                  </a:lnTo>
                  <a:lnTo>
                    <a:pt x="339926" y="15766"/>
                  </a:lnTo>
                  <a:lnTo>
                    <a:pt x="297291" y="4060"/>
                  </a:lnTo>
                  <a:lnTo>
                    <a:pt x="251993" y="0"/>
                  </a:lnTo>
                  <a:close/>
                </a:path>
              </a:pathLst>
            </a:custGeom>
            <a:solidFill>
              <a:srgbClr val="601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9702" y="662587"/>
              <a:ext cx="131559" cy="143751"/>
            </a:xfrm>
            <a:prstGeom prst="rect">
              <a:avLst/>
            </a:prstGeom>
          </p:spPr>
        </p:pic>
        <p:pic>
          <p:nvPicPr>
            <p:cNvPr id="48" name="object 4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61037" y="664220"/>
              <a:ext cx="115722" cy="144106"/>
            </a:xfrm>
            <a:prstGeom prst="rect">
              <a:avLst/>
            </a:prstGeom>
          </p:spPr>
        </p:pic>
        <p:pic>
          <p:nvPicPr>
            <p:cNvPr id="49" name="object 4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1479" y="680520"/>
              <a:ext cx="74790" cy="114890"/>
            </a:xfrm>
            <a:prstGeom prst="rect">
              <a:avLst/>
            </a:prstGeom>
          </p:spPr>
        </p:pic>
        <p:pic>
          <p:nvPicPr>
            <p:cNvPr id="50" name="object 5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68306" y="516918"/>
              <a:ext cx="348857" cy="167800"/>
            </a:xfrm>
            <a:prstGeom prst="rect">
              <a:avLst/>
            </a:prstGeom>
          </p:spPr>
        </p:pic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4731" y="58335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546" y="0"/>
                  </a:moveTo>
                  <a:lnTo>
                    <a:pt x="8102" y="0"/>
                  </a:lnTo>
                  <a:lnTo>
                    <a:pt x="0" y="7912"/>
                  </a:lnTo>
                  <a:lnTo>
                    <a:pt x="0" y="27724"/>
                  </a:lnTo>
                  <a:lnTo>
                    <a:pt x="7924" y="35636"/>
                  </a:lnTo>
                  <a:lnTo>
                    <a:pt x="27724" y="35636"/>
                  </a:lnTo>
                  <a:lnTo>
                    <a:pt x="35648" y="27724"/>
                  </a:lnTo>
                  <a:lnTo>
                    <a:pt x="35648" y="17818"/>
                  </a:lnTo>
                  <a:lnTo>
                    <a:pt x="35648" y="7912"/>
                  </a:lnTo>
                  <a:lnTo>
                    <a:pt x="27546" y="0"/>
                  </a:lnTo>
                  <a:close/>
                </a:path>
              </a:pathLst>
            </a:custGeom>
            <a:solidFill>
              <a:srgbClr val="EB7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711369" y="517832"/>
              <a:ext cx="163283" cy="167055"/>
            </a:xfrm>
            <a:prstGeom prst="rect">
              <a:avLst/>
            </a:prstGeom>
          </p:spPr>
        </p:pic>
        <p:pic>
          <p:nvPicPr>
            <p:cNvPr id="53" name="object 5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96943" y="515302"/>
              <a:ext cx="161124" cy="160045"/>
            </a:xfrm>
            <a:prstGeom prst="rect">
              <a:avLst/>
            </a:prstGeom>
          </p:spPr>
        </p:pic>
        <p:pic>
          <p:nvPicPr>
            <p:cNvPr id="54" name="object 5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080009" y="522137"/>
              <a:ext cx="143662" cy="153035"/>
            </a:xfrm>
            <a:prstGeom prst="rect">
              <a:avLst/>
            </a:prstGeom>
          </p:spPr>
        </p:pic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7320" y="516562"/>
              <a:ext cx="65405" cy="47625"/>
            </a:xfrm>
            <a:custGeom>
              <a:avLst/>
              <a:gdLst/>
              <a:ahLst/>
              <a:cxnLst/>
              <a:rect l="l" t="t" r="r" b="b"/>
              <a:pathLst>
                <a:path w="65405" h="47625">
                  <a:moveTo>
                    <a:pt x="61569" y="0"/>
                  </a:moveTo>
                  <a:lnTo>
                    <a:pt x="59232" y="0"/>
                  </a:lnTo>
                  <a:lnTo>
                    <a:pt x="53734" y="2517"/>
                  </a:lnTo>
                  <a:lnTo>
                    <a:pt x="46021" y="9339"/>
                  </a:lnTo>
                  <a:lnTo>
                    <a:pt x="39151" y="19368"/>
                  </a:lnTo>
                  <a:lnTo>
                    <a:pt x="36182" y="31508"/>
                  </a:lnTo>
                  <a:lnTo>
                    <a:pt x="36182" y="43929"/>
                  </a:lnTo>
                  <a:lnTo>
                    <a:pt x="45364" y="47345"/>
                  </a:lnTo>
                  <a:lnTo>
                    <a:pt x="58508" y="47345"/>
                  </a:lnTo>
                  <a:lnTo>
                    <a:pt x="65176" y="41046"/>
                  </a:lnTo>
                  <a:lnTo>
                    <a:pt x="65176" y="25387"/>
                  </a:lnTo>
                  <a:lnTo>
                    <a:pt x="59410" y="18542"/>
                  </a:lnTo>
                  <a:lnTo>
                    <a:pt x="50952" y="18364"/>
                  </a:lnTo>
                  <a:lnTo>
                    <a:pt x="52209" y="16560"/>
                  </a:lnTo>
                  <a:lnTo>
                    <a:pt x="55448" y="12966"/>
                  </a:lnTo>
                  <a:lnTo>
                    <a:pt x="57785" y="11163"/>
                  </a:lnTo>
                  <a:lnTo>
                    <a:pt x="63017" y="7023"/>
                  </a:lnTo>
                  <a:lnTo>
                    <a:pt x="63550" y="6667"/>
                  </a:lnTo>
                  <a:lnTo>
                    <a:pt x="63550" y="1625"/>
                  </a:lnTo>
                  <a:lnTo>
                    <a:pt x="61569" y="0"/>
                  </a:lnTo>
                  <a:close/>
                </a:path>
                <a:path w="65405" h="47625">
                  <a:moveTo>
                    <a:pt x="25387" y="0"/>
                  </a:moveTo>
                  <a:lnTo>
                    <a:pt x="23050" y="0"/>
                  </a:lnTo>
                  <a:lnTo>
                    <a:pt x="17546" y="2517"/>
                  </a:lnTo>
                  <a:lnTo>
                    <a:pt x="9834" y="9339"/>
                  </a:lnTo>
                  <a:lnTo>
                    <a:pt x="2967" y="19368"/>
                  </a:lnTo>
                  <a:lnTo>
                    <a:pt x="0" y="31508"/>
                  </a:lnTo>
                  <a:lnTo>
                    <a:pt x="0" y="43929"/>
                  </a:lnTo>
                  <a:lnTo>
                    <a:pt x="9359" y="47345"/>
                  </a:lnTo>
                  <a:lnTo>
                    <a:pt x="22326" y="47345"/>
                  </a:lnTo>
                  <a:lnTo>
                    <a:pt x="28981" y="41046"/>
                  </a:lnTo>
                  <a:lnTo>
                    <a:pt x="28981" y="25387"/>
                  </a:lnTo>
                  <a:lnTo>
                    <a:pt x="23228" y="18542"/>
                  </a:lnTo>
                  <a:lnTo>
                    <a:pt x="14770" y="18364"/>
                  </a:lnTo>
                  <a:lnTo>
                    <a:pt x="16027" y="16560"/>
                  </a:lnTo>
                  <a:lnTo>
                    <a:pt x="19265" y="12966"/>
                  </a:lnTo>
                  <a:lnTo>
                    <a:pt x="21602" y="11163"/>
                  </a:lnTo>
                  <a:lnTo>
                    <a:pt x="26822" y="7023"/>
                  </a:lnTo>
                  <a:lnTo>
                    <a:pt x="27546" y="6667"/>
                  </a:lnTo>
                  <a:lnTo>
                    <a:pt x="27546" y="1625"/>
                  </a:lnTo>
                  <a:lnTo>
                    <a:pt x="25387" y="0"/>
                  </a:lnTo>
                  <a:close/>
                </a:path>
              </a:pathLst>
            </a:custGeom>
            <a:solidFill>
              <a:srgbClr val="EB7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459578" y="525930"/>
              <a:ext cx="130216" cy="150495"/>
            </a:xfrm>
            <a:prstGeom prst="rect">
              <a:avLst/>
            </a:prstGeom>
          </p:spPr>
        </p:pic>
        <p:pic>
          <p:nvPicPr>
            <p:cNvPr id="57" name="object 5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613887" y="516021"/>
              <a:ext cx="160413" cy="157886"/>
            </a:xfrm>
            <a:prstGeom prst="rect">
              <a:avLst/>
            </a:prstGeom>
          </p:spPr>
        </p:pic>
        <p:pic>
          <p:nvPicPr>
            <p:cNvPr id="58" name="object 5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796954" y="522869"/>
              <a:ext cx="156273" cy="153200"/>
            </a:xfrm>
            <a:prstGeom prst="rect">
              <a:avLst/>
            </a:prstGeom>
          </p:spPr>
        </p:pic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72638" y="516565"/>
              <a:ext cx="65405" cy="47625"/>
            </a:xfrm>
            <a:custGeom>
              <a:avLst/>
              <a:gdLst/>
              <a:ahLst/>
              <a:cxnLst/>
              <a:rect l="l" t="t" r="r" b="b"/>
              <a:pathLst>
                <a:path w="65405" h="47625">
                  <a:moveTo>
                    <a:pt x="55803" y="0"/>
                  </a:moveTo>
                  <a:lnTo>
                    <a:pt x="42837" y="0"/>
                  </a:lnTo>
                  <a:lnTo>
                    <a:pt x="36182" y="6299"/>
                  </a:lnTo>
                  <a:lnTo>
                    <a:pt x="36182" y="21958"/>
                  </a:lnTo>
                  <a:lnTo>
                    <a:pt x="41948" y="28625"/>
                  </a:lnTo>
                  <a:lnTo>
                    <a:pt x="50406" y="28981"/>
                  </a:lnTo>
                  <a:lnTo>
                    <a:pt x="49148" y="30784"/>
                  </a:lnTo>
                  <a:lnTo>
                    <a:pt x="45719" y="34378"/>
                  </a:lnTo>
                  <a:lnTo>
                    <a:pt x="43560" y="36182"/>
                  </a:lnTo>
                  <a:lnTo>
                    <a:pt x="37617" y="40690"/>
                  </a:lnTo>
                  <a:lnTo>
                    <a:pt x="37617" y="45720"/>
                  </a:lnTo>
                  <a:lnTo>
                    <a:pt x="39789" y="47345"/>
                  </a:lnTo>
                  <a:lnTo>
                    <a:pt x="42125" y="47345"/>
                  </a:lnTo>
                  <a:lnTo>
                    <a:pt x="47622" y="44803"/>
                  </a:lnTo>
                  <a:lnTo>
                    <a:pt x="55330" y="37939"/>
                  </a:lnTo>
                  <a:lnTo>
                    <a:pt x="62196" y="27902"/>
                  </a:lnTo>
                  <a:lnTo>
                    <a:pt x="65163" y="15836"/>
                  </a:lnTo>
                  <a:lnTo>
                    <a:pt x="65163" y="3416"/>
                  </a:lnTo>
                  <a:lnTo>
                    <a:pt x="55803" y="0"/>
                  </a:lnTo>
                  <a:close/>
                </a:path>
                <a:path w="65405" h="47625">
                  <a:moveTo>
                    <a:pt x="19799" y="0"/>
                  </a:moveTo>
                  <a:lnTo>
                    <a:pt x="6654" y="0"/>
                  </a:lnTo>
                  <a:lnTo>
                    <a:pt x="0" y="6299"/>
                  </a:lnTo>
                  <a:lnTo>
                    <a:pt x="0" y="21958"/>
                  </a:lnTo>
                  <a:lnTo>
                    <a:pt x="5753" y="28625"/>
                  </a:lnTo>
                  <a:lnTo>
                    <a:pt x="14223" y="28981"/>
                  </a:lnTo>
                  <a:lnTo>
                    <a:pt x="12953" y="30784"/>
                  </a:lnTo>
                  <a:lnTo>
                    <a:pt x="9715" y="34378"/>
                  </a:lnTo>
                  <a:lnTo>
                    <a:pt x="7378" y="36182"/>
                  </a:lnTo>
                  <a:lnTo>
                    <a:pt x="1435" y="40690"/>
                  </a:lnTo>
                  <a:lnTo>
                    <a:pt x="1435" y="45720"/>
                  </a:lnTo>
                  <a:lnTo>
                    <a:pt x="3594" y="47345"/>
                  </a:lnTo>
                  <a:lnTo>
                    <a:pt x="5943" y="47345"/>
                  </a:lnTo>
                  <a:lnTo>
                    <a:pt x="11439" y="44803"/>
                  </a:lnTo>
                  <a:lnTo>
                    <a:pt x="19148" y="37939"/>
                  </a:lnTo>
                  <a:lnTo>
                    <a:pt x="26013" y="27902"/>
                  </a:lnTo>
                  <a:lnTo>
                    <a:pt x="28981" y="15836"/>
                  </a:lnTo>
                  <a:lnTo>
                    <a:pt x="28981" y="3416"/>
                  </a:lnTo>
                  <a:lnTo>
                    <a:pt x="19799" y="0"/>
                  </a:lnTo>
                  <a:close/>
                </a:path>
              </a:pathLst>
            </a:custGeom>
            <a:solidFill>
              <a:srgbClr val="EB7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166681" y="512607"/>
              <a:ext cx="1398452" cy="165252"/>
            </a:xfrm>
            <a:prstGeom prst="rect">
              <a:avLst/>
            </a:prstGeom>
          </p:spPr>
        </p:pic>
        <p:pic>
          <p:nvPicPr>
            <p:cNvPr id="61" name="object 6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55663" y="844489"/>
              <a:ext cx="1007328" cy="267234"/>
            </a:xfrm>
            <a:prstGeom prst="rect">
              <a:avLst/>
            </a:prstGeom>
          </p:spPr>
        </p:pic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5382" y="806043"/>
              <a:ext cx="2440940" cy="343535"/>
            </a:xfrm>
            <a:custGeom>
              <a:avLst/>
              <a:gdLst/>
              <a:ahLst/>
              <a:cxnLst/>
              <a:rect l="l" t="t" r="r" b="b"/>
              <a:pathLst>
                <a:path w="2440940" h="343534">
                  <a:moveTo>
                    <a:pt x="229717" y="252044"/>
                  </a:moveTo>
                  <a:lnTo>
                    <a:pt x="217843" y="250240"/>
                  </a:lnTo>
                  <a:lnTo>
                    <a:pt x="141147" y="250240"/>
                  </a:lnTo>
                  <a:lnTo>
                    <a:pt x="140792" y="247357"/>
                  </a:lnTo>
                  <a:lnTo>
                    <a:pt x="140792" y="244475"/>
                  </a:lnTo>
                  <a:lnTo>
                    <a:pt x="144284" y="232702"/>
                  </a:lnTo>
                  <a:lnTo>
                    <a:pt x="153301" y="219989"/>
                  </a:lnTo>
                  <a:lnTo>
                    <a:pt x="165696" y="206997"/>
                  </a:lnTo>
                  <a:lnTo>
                    <a:pt x="179311" y="194424"/>
                  </a:lnTo>
                  <a:lnTo>
                    <a:pt x="199821" y="174383"/>
                  </a:lnTo>
                  <a:lnTo>
                    <a:pt x="215099" y="155587"/>
                  </a:lnTo>
                  <a:lnTo>
                    <a:pt x="224637" y="136855"/>
                  </a:lnTo>
                  <a:lnTo>
                    <a:pt x="227926" y="117017"/>
                  </a:lnTo>
                  <a:lnTo>
                    <a:pt x="224396" y="97104"/>
                  </a:lnTo>
                  <a:lnTo>
                    <a:pt x="219163" y="88214"/>
                  </a:lnTo>
                  <a:lnTo>
                    <a:pt x="213931" y="79298"/>
                  </a:lnTo>
                  <a:lnTo>
                    <a:pt x="196786" y="66484"/>
                  </a:lnTo>
                  <a:lnTo>
                    <a:pt x="173189" y="61569"/>
                  </a:lnTo>
                  <a:lnTo>
                    <a:pt x="148463" y="66802"/>
                  </a:lnTo>
                  <a:lnTo>
                    <a:pt x="129501" y="80467"/>
                  </a:lnTo>
                  <a:lnTo>
                    <a:pt x="118211" y="98196"/>
                  </a:lnTo>
                  <a:lnTo>
                    <a:pt x="117335" y="99644"/>
                  </a:lnTo>
                  <a:lnTo>
                    <a:pt x="113068" y="120980"/>
                  </a:lnTo>
                  <a:lnTo>
                    <a:pt x="113068" y="133578"/>
                  </a:lnTo>
                  <a:lnTo>
                    <a:pt x="119545" y="140068"/>
                  </a:lnTo>
                  <a:lnTo>
                    <a:pt x="127825" y="140068"/>
                  </a:lnTo>
                  <a:lnTo>
                    <a:pt x="142227" y="118465"/>
                  </a:lnTo>
                  <a:lnTo>
                    <a:pt x="144894" y="107962"/>
                  </a:lnTo>
                  <a:lnTo>
                    <a:pt x="150825" y="98196"/>
                  </a:lnTo>
                  <a:lnTo>
                    <a:pt x="160210" y="91008"/>
                  </a:lnTo>
                  <a:lnTo>
                    <a:pt x="173189" y="88214"/>
                  </a:lnTo>
                  <a:lnTo>
                    <a:pt x="186131" y="91528"/>
                  </a:lnTo>
                  <a:lnTo>
                    <a:pt x="194576" y="99644"/>
                  </a:lnTo>
                  <a:lnTo>
                    <a:pt x="199174" y="109778"/>
                  </a:lnTo>
                  <a:lnTo>
                    <a:pt x="200456" y="118465"/>
                  </a:lnTo>
                  <a:lnTo>
                    <a:pt x="200558" y="119176"/>
                  </a:lnTo>
                  <a:lnTo>
                    <a:pt x="197358" y="133578"/>
                  </a:lnTo>
                  <a:lnTo>
                    <a:pt x="168148" y="169583"/>
                  </a:lnTo>
                  <a:lnTo>
                    <a:pt x="144272" y="192062"/>
                  </a:lnTo>
                  <a:lnTo>
                    <a:pt x="126123" y="212471"/>
                  </a:lnTo>
                  <a:lnTo>
                    <a:pt x="114579" y="233222"/>
                  </a:lnTo>
                  <a:lnTo>
                    <a:pt x="110540" y="256717"/>
                  </a:lnTo>
                  <a:lnTo>
                    <a:pt x="111607" y="264883"/>
                  </a:lnTo>
                  <a:lnTo>
                    <a:pt x="115227" y="271259"/>
                  </a:lnTo>
                  <a:lnTo>
                    <a:pt x="122085" y="275399"/>
                  </a:lnTo>
                  <a:lnTo>
                    <a:pt x="132867" y="276885"/>
                  </a:lnTo>
                  <a:lnTo>
                    <a:pt x="222161" y="276885"/>
                  </a:lnTo>
                  <a:lnTo>
                    <a:pt x="229717" y="272567"/>
                  </a:lnTo>
                  <a:lnTo>
                    <a:pt x="229717" y="252044"/>
                  </a:lnTo>
                  <a:close/>
                </a:path>
                <a:path w="2440940" h="343534">
                  <a:moveTo>
                    <a:pt x="343496" y="171742"/>
                  </a:moveTo>
                  <a:lnTo>
                    <a:pt x="337299" y="125768"/>
                  </a:lnTo>
                  <a:lnTo>
                    <a:pt x="334137" y="118313"/>
                  </a:lnTo>
                  <a:lnTo>
                    <a:pt x="334137" y="171742"/>
                  </a:lnTo>
                  <a:lnTo>
                    <a:pt x="328676" y="212471"/>
                  </a:lnTo>
                  <a:lnTo>
                    <a:pt x="312051" y="253530"/>
                  </a:lnTo>
                  <a:lnTo>
                    <a:pt x="286702" y="286423"/>
                  </a:lnTo>
                  <a:lnTo>
                    <a:pt x="253682" y="311950"/>
                  </a:lnTo>
                  <a:lnTo>
                    <a:pt x="214858" y="328320"/>
                  </a:lnTo>
                  <a:lnTo>
                    <a:pt x="171754" y="334124"/>
                  </a:lnTo>
                  <a:lnTo>
                    <a:pt x="128600" y="328320"/>
                  </a:lnTo>
                  <a:lnTo>
                    <a:pt x="89814" y="311950"/>
                  </a:lnTo>
                  <a:lnTo>
                    <a:pt x="56946" y="286550"/>
                  </a:lnTo>
                  <a:lnTo>
                    <a:pt x="31559" y="253682"/>
                  </a:lnTo>
                  <a:lnTo>
                    <a:pt x="15176" y="214896"/>
                  </a:lnTo>
                  <a:lnTo>
                    <a:pt x="9372" y="171742"/>
                  </a:lnTo>
                  <a:lnTo>
                    <a:pt x="15252" y="128206"/>
                  </a:lnTo>
                  <a:lnTo>
                    <a:pt x="31788" y="89319"/>
                  </a:lnTo>
                  <a:lnTo>
                    <a:pt x="57353" y="56527"/>
                  </a:lnTo>
                  <a:lnTo>
                    <a:pt x="90297" y="31292"/>
                  </a:lnTo>
                  <a:lnTo>
                    <a:pt x="128981" y="15087"/>
                  </a:lnTo>
                  <a:lnTo>
                    <a:pt x="171754" y="9359"/>
                  </a:lnTo>
                  <a:lnTo>
                    <a:pt x="214668" y="15087"/>
                  </a:lnTo>
                  <a:lnTo>
                    <a:pt x="253390" y="31292"/>
                  </a:lnTo>
                  <a:lnTo>
                    <a:pt x="286296" y="56527"/>
                  </a:lnTo>
                  <a:lnTo>
                    <a:pt x="311810" y="89319"/>
                  </a:lnTo>
                  <a:lnTo>
                    <a:pt x="328295" y="128206"/>
                  </a:lnTo>
                  <a:lnTo>
                    <a:pt x="334137" y="171742"/>
                  </a:lnTo>
                  <a:lnTo>
                    <a:pt x="334137" y="118313"/>
                  </a:lnTo>
                  <a:lnTo>
                    <a:pt x="292874" y="49949"/>
                  </a:lnTo>
                  <a:lnTo>
                    <a:pt x="258051" y="23241"/>
                  </a:lnTo>
                  <a:lnTo>
                    <a:pt x="217106" y="6070"/>
                  </a:lnTo>
                  <a:lnTo>
                    <a:pt x="171754" y="0"/>
                  </a:lnTo>
                  <a:lnTo>
                    <a:pt x="126403" y="6070"/>
                  </a:lnTo>
                  <a:lnTo>
                    <a:pt x="85458" y="23241"/>
                  </a:lnTo>
                  <a:lnTo>
                    <a:pt x="50634" y="49949"/>
                  </a:lnTo>
                  <a:lnTo>
                    <a:pt x="23647" y="84645"/>
                  </a:lnTo>
                  <a:lnTo>
                    <a:pt x="6197" y="125768"/>
                  </a:lnTo>
                  <a:lnTo>
                    <a:pt x="0" y="171742"/>
                  </a:lnTo>
                  <a:lnTo>
                    <a:pt x="6146" y="217347"/>
                  </a:lnTo>
                  <a:lnTo>
                    <a:pt x="23495" y="258356"/>
                  </a:lnTo>
                  <a:lnTo>
                    <a:pt x="50368" y="293128"/>
                  </a:lnTo>
                  <a:lnTo>
                    <a:pt x="85140" y="320014"/>
                  </a:lnTo>
                  <a:lnTo>
                    <a:pt x="126161" y="337350"/>
                  </a:lnTo>
                  <a:lnTo>
                    <a:pt x="171754" y="343496"/>
                  </a:lnTo>
                  <a:lnTo>
                    <a:pt x="217360" y="337350"/>
                  </a:lnTo>
                  <a:lnTo>
                    <a:pt x="258368" y="320014"/>
                  </a:lnTo>
                  <a:lnTo>
                    <a:pt x="293141" y="293128"/>
                  </a:lnTo>
                  <a:lnTo>
                    <a:pt x="320014" y="258356"/>
                  </a:lnTo>
                  <a:lnTo>
                    <a:pt x="337350" y="217347"/>
                  </a:lnTo>
                  <a:lnTo>
                    <a:pt x="343496" y="171742"/>
                  </a:lnTo>
                  <a:close/>
                </a:path>
                <a:path w="2440940" h="343534">
                  <a:moveTo>
                    <a:pt x="652056" y="160413"/>
                  </a:moveTo>
                  <a:lnTo>
                    <a:pt x="649859" y="151003"/>
                  </a:lnTo>
                  <a:lnTo>
                    <a:pt x="644105" y="146088"/>
                  </a:lnTo>
                  <a:lnTo>
                    <a:pt x="636066" y="144195"/>
                  </a:lnTo>
                  <a:lnTo>
                    <a:pt x="626999" y="143891"/>
                  </a:lnTo>
                  <a:lnTo>
                    <a:pt x="525843" y="143891"/>
                  </a:lnTo>
                  <a:lnTo>
                    <a:pt x="525843" y="73583"/>
                  </a:lnTo>
                  <a:lnTo>
                    <a:pt x="574967" y="64871"/>
                  </a:lnTo>
                  <a:lnTo>
                    <a:pt x="614159" y="53492"/>
                  </a:lnTo>
                  <a:lnTo>
                    <a:pt x="620102" y="50253"/>
                  </a:lnTo>
                  <a:lnTo>
                    <a:pt x="620102" y="31788"/>
                  </a:lnTo>
                  <a:lnTo>
                    <a:pt x="613537" y="24663"/>
                  </a:lnTo>
                  <a:lnTo>
                    <a:pt x="605701" y="24663"/>
                  </a:lnTo>
                  <a:lnTo>
                    <a:pt x="596188" y="26263"/>
                  </a:lnTo>
                  <a:lnTo>
                    <a:pt x="552462" y="36309"/>
                  </a:lnTo>
                  <a:lnTo>
                    <a:pt x="533044" y="39827"/>
                  </a:lnTo>
                  <a:lnTo>
                    <a:pt x="500481" y="44665"/>
                  </a:lnTo>
                  <a:lnTo>
                    <a:pt x="455930" y="49631"/>
                  </a:lnTo>
                  <a:lnTo>
                    <a:pt x="400583" y="53492"/>
                  </a:lnTo>
                  <a:lnTo>
                    <a:pt x="397141" y="53492"/>
                  </a:lnTo>
                  <a:lnTo>
                    <a:pt x="383362" y="54457"/>
                  </a:lnTo>
                  <a:lnTo>
                    <a:pt x="383362" y="69367"/>
                  </a:lnTo>
                  <a:lnTo>
                    <a:pt x="385673" y="78740"/>
                  </a:lnTo>
                  <a:lnTo>
                    <a:pt x="391502" y="83540"/>
                  </a:lnTo>
                  <a:lnTo>
                    <a:pt x="399211" y="85305"/>
                  </a:lnTo>
                  <a:lnTo>
                    <a:pt x="407162" y="85559"/>
                  </a:lnTo>
                  <a:lnTo>
                    <a:pt x="420141" y="85356"/>
                  </a:lnTo>
                  <a:lnTo>
                    <a:pt x="434479" y="84391"/>
                  </a:lnTo>
                  <a:lnTo>
                    <a:pt x="456222" y="82156"/>
                  </a:lnTo>
                  <a:lnTo>
                    <a:pt x="491401" y="78117"/>
                  </a:lnTo>
                  <a:lnTo>
                    <a:pt x="491401" y="143891"/>
                  </a:lnTo>
                  <a:lnTo>
                    <a:pt x="392760" y="143891"/>
                  </a:lnTo>
                  <a:lnTo>
                    <a:pt x="383692" y="144195"/>
                  </a:lnTo>
                  <a:lnTo>
                    <a:pt x="375653" y="146088"/>
                  </a:lnTo>
                  <a:lnTo>
                    <a:pt x="369900" y="151003"/>
                  </a:lnTo>
                  <a:lnTo>
                    <a:pt x="367703" y="160413"/>
                  </a:lnTo>
                  <a:lnTo>
                    <a:pt x="369900" y="169786"/>
                  </a:lnTo>
                  <a:lnTo>
                    <a:pt x="375653" y="174599"/>
                  </a:lnTo>
                  <a:lnTo>
                    <a:pt x="383692" y="176364"/>
                  </a:lnTo>
                  <a:lnTo>
                    <a:pt x="392760" y="176618"/>
                  </a:lnTo>
                  <a:lnTo>
                    <a:pt x="491401" y="176618"/>
                  </a:lnTo>
                  <a:lnTo>
                    <a:pt x="491401" y="296176"/>
                  </a:lnTo>
                  <a:lnTo>
                    <a:pt x="491655" y="305841"/>
                  </a:lnTo>
                  <a:lnTo>
                    <a:pt x="493471" y="314121"/>
                  </a:lnTo>
                  <a:lnTo>
                    <a:pt x="498398" y="319925"/>
                  </a:lnTo>
                  <a:lnTo>
                    <a:pt x="508000" y="322097"/>
                  </a:lnTo>
                  <a:lnTo>
                    <a:pt x="518312" y="319963"/>
                  </a:lnTo>
                  <a:lnTo>
                    <a:pt x="523608" y="314248"/>
                  </a:lnTo>
                  <a:lnTo>
                    <a:pt x="525564" y="305981"/>
                  </a:lnTo>
                  <a:lnTo>
                    <a:pt x="525843" y="296176"/>
                  </a:lnTo>
                  <a:lnTo>
                    <a:pt x="525843" y="176618"/>
                  </a:lnTo>
                  <a:lnTo>
                    <a:pt x="626999" y="176618"/>
                  </a:lnTo>
                  <a:lnTo>
                    <a:pt x="636066" y="176364"/>
                  </a:lnTo>
                  <a:lnTo>
                    <a:pt x="644105" y="174599"/>
                  </a:lnTo>
                  <a:lnTo>
                    <a:pt x="649859" y="169786"/>
                  </a:lnTo>
                  <a:lnTo>
                    <a:pt x="652056" y="160413"/>
                  </a:lnTo>
                  <a:close/>
                </a:path>
                <a:path w="2440940" h="343534">
                  <a:moveTo>
                    <a:pt x="949604" y="55118"/>
                  </a:moveTo>
                  <a:lnTo>
                    <a:pt x="947623" y="47244"/>
                  </a:lnTo>
                  <a:lnTo>
                    <a:pt x="942238" y="43205"/>
                  </a:lnTo>
                  <a:lnTo>
                    <a:pt x="934275" y="41706"/>
                  </a:lnTo>
                  <a:lnTo>
                    <a:pt x="924547" y="41503"/>
                  </a:lnTo>
                  <a:lnTo>
                    <a:pt x="869111" y="41503"/>
                  </a:lnTo>
                  <a:lnTo>
                    <a:pt x="869111" y="34378"/>
                  </a:lnTo>
                  <a:lnTo>
                    <a:pt x="868832" y="22872"/>
                  </a:lnTo>
                  <a:lnTo>
                    <a:pt x="868794" y="21424"/>
                  </a:lnTo>
                  <a:lnTo>
                    <a:pt x="840625" y="21424"/>
                  </a:lnTo>
                  <a:lnTo>
                    <a:pt x="840625" y="41503"/>
                  </a:lnTo>
                  <a:lnTo>
                    <a:pt x="777671" y="41503"/>
                  </a:lnTo>
                  <a:lnTo>
                    <a:pt x="777443" y="35610"/>
                  </a:lnTo>
                  <a:lnTo>
                    <a:pt x="775868" y="28663"/>
                  </a:lnTo>
                  <a:lnTo>
                    <a:pt x="771588" y="22872"/>
                  </a:lnTo>
                  <a:lnTo>
                    <a:pt x="763270" y="20447"/>
                  </a:lnTo>
                  <a:lnTo>
                    <a:pt x="754913" y="22872"/>
                  </a:lnTo>
                  <a:lnTo>
                    <a:pt x="750633" y="28663"/>
                  </a:lnTo>
                  <a:lnTo>
                    <a:pt x="749096" y="35483"/>
                  </a:lnTo>
                  <a:lnTo>
                    <a:pt x="748868" y="41503"/>
                  </a:lnTo>
                  <a:lnTo>
                    <a:pt x="693432" y="41503"/>
                  </a:lnTo>
                  <a:lnTo>
                    <a:pt x="683806" y="41706"/>
                  </a:lnTo>
                  <a:lnTo>
                    <a:pt x="675640" y="43205"/>
                  </a:lnTo>
                  <a:lnTo>
                    <a:pt x="675792" y="43205"/>
                  </a:lnTo>
                  <a:lnTo>
                    <a:pt x="670394" y="47104"/>
                  </a:lnTo>
                  <a:lnTo>
                    <a:pt x="668375" y="54800"/>
                  </a:lnTo>
                  <a:lnTo>
                    <a:pt x="670356" y="62661"/>
                  </a:lnTo>
                  <a:lnTo>
                    <a:pt x="675792" y="66738"/>
                  </a:lnTo>
                  <a:lnTo>
                    <a:pt x="675944" y="66738"/>
                  </a:lnTo>
                  <a:lnTo>
                    <a:pt x="683729" y="68186"/>
                  </a:lnTo>
                  <a:lnTo>
                    <a:pt x="693432" y="68402"/>
                  </a:lnTo>
                  <a:lnTo>
                    <a:pt x="748868" y="68402"/>
                  </a:lnTo>
                  <a:lnTo>
                    <a:pt x="749071" y="77800"/>
                  </a:lnTo>
                  <a:lnTo>
                    <a:pt x="749147" y="78778"/>
                  </a:lnTo>
                  <a:lnTo>
                    <a:pt x="750595" y="86868"/>
                  </a:lnTo>
                  <a:lnTo>
                    <a:pt x="750671" y="87274"/>
                  </a:lnTo>
                  <a:lnTo>
                    <a:pt x="755015" y="93675"/>
                  </a:lnTo>
                  <a:lnTo>
                    <a:pt x="755332" y="93675"/>
                  </a:lnTo>
                  <a:lnTo>
                    <a:pt x="763270" y="95948"/>
                  </a:lnTo>
                  <a:lnTo>
                    <a:pt x="771194" y="93675"/>
                  </a:lnTo>
                  <a:lnTo>
                    <a:pt x="771512" y="93675"/>
                  </a:lnTo>
                  <a:lnTo>
                    <a:pt x="775868" y="87274"/>
                  </a:lnTo>
                  <a:lnTo>
                    <a:pt x="777379" y="78778"/>
                  </a:lnTo>
                  <a:lnTo>
                    <a:pt x="777455" y="77800"/>
                  </a:lnTo>
                  <a:lnTo>
                    <a:pt x="777671" y="68402"/>
                  </a:lnTo>
                  <a:lnTo>
                    <a:pt x="840625" y="68402"/>
                  </a:lnTo>
                  <a:lnTo>
                    <a:pt x="840752" y="85775"/>
                  </a:lnTo>
                  <a:lnTo>
                    <a:pt x="840778" y="86868"/>
                  </a:lnTo>
                  <a:lnTo>
                    <a:pt x="840879" y="91274"/>
                  </a:lnTo>
                  <a:lnTo>
                    <a:pt x="840930" y="93357"/>
                  </a:lnTo>
                  <a:lnTo>
                    <a:pt x="854710" y="93357"/>
                  </a:lnTo>
                  <a:lnTo>
                    <a:pt x="863028" y="91274"/>
                  </a:lnTo>
                  <a:lnTo>
                    <a:pt x="867283" y="85775"/>
                  </a:lnTo>
                  <a:lnTo>
                    <a:pt x="868883" y="77800"/>
                  </a:lnTo>
                  <a:lnTo>
                    <a:pt x="869111" y="68402"/>
                  </a:lnTo>
                  <a:lnTo>
                    <a:pt x="924547" y="68402"/>
                  </a:lnTo>
                  <a:lnTo>
                    <a:pt x="934275" y="68186"/>
                  </a:lnTo>
                  <a:lnTo>
                    <a:pt x="942238" y="66738"/>
                  </a:lnTo>
                  <a:lnTo>
                    <a:pt x="947623" y="62788"/>
                  </a:lnTo>
                  <a:lnTo>
                    <a:pt x="949604" y="55118"/>
                  </a:lnTo>
                  <a:close/>
                </a:path>
                <a:path w="2440940" h="343534">
                  <a:moveTo>
                    <a:pt x="956170" y="302018"/>
                  </a:moveTo>
                  <a:lnTo>
                    <a:pt x="915123" y="278041"/>
                  </a:lnTo>
                  <a:lnTo>
                    <a:pt x="895527" y="270992"/>
                  </a:lnTo>
                  <a:lnTo>
                    <a:pt x="876592" y="260908"/>
                  </a:lnTo>
                  <a:lnTo>
                    <a:pt x="860996" y="248881"/>
                  </a:lnTo>
                  <a:lnTo>
                    <a:pt x="857211" y="245960"/>
                  </a:lnTo>
                  <a:lnTo>
                    <a:pt x="926731" y="245960"/>
                  </a:lnTo>
                  <a:lnTo>
                    <a:pt x="935888" y="245745"/>
                  </a:lnTo>
                  <a:lnTo>
                    <a:pt x="943800" y="244297"/>
                  </a:lnTo>
                  <a:lnTo>
                    <a:pt x="949363" y="240347"/>
                  </a:lnTo>
                  <a:lnTo>
                    <a:pt x="951471" y="232676"/>
                  </a:lnTo>
                  <a:lnTo>
                    <a:pt x="949363" y="224993"/>
                  </a:lnTo>
                  <a:lnTo>
                    <a:pt x="943800" y="221043"/>
                  </a:lnTo>
                  <a:lnTo>
                    <a:pt x="935888" y="219595"/>
                  </a:lnTo>
                  <a:lnTo>
                    <a:pt x="926731" y="219392"/>
                  </a:lnTo>
                  <a:lnTo>
                    <a:pt x="824026" y="219392"/>
                  </a:lnTo>
                  <a:lnTo>
                    <a:pt x="824026" y="205460"/>
                  </a:lnTo>
                  <a:lnTo>
                    <a:pt x="910132" y="205460"/>
                  </a:lnTo>
                  <a:lnTo>
                    <a:pt x="919073" y="205244"/>
                  </a:lnTo>
                  <a:lnTo>
                    <a:pt x="927125" y="203758"/>
                  </a:lnTo>
                  <a:lnTo>
                    <a:pt x="932942" y="199707"/>
                  </a:lnTo>
                  <a:lnTo>
                    <a:pt x="935189" y="191846"/>
                  </a:lnTo>
                  <a:lnTo>
                    <a:pt x="933030" y="184353"/>
                  </a:lnTo>
                  <a:lnTo>
                    <a:pt x="927354" y="180505"/>
                  </a:lnTo>
                  <a:lnTo>
                    <a:pt x="919327" y="179095"/>
                  </a:lnTo>
                  <a:lnTo>
                    <a:pt x="910132" y="178892"/>
                  </a:lnTo>
                  <a:lnTo>
                    <a:pt x="745731" y="178892"/>
                  </a:lnTo>
                  <a:lnTo>
                    <a:pt x="736968" y="177927"/>
                  </a:lnTo>
                  <a:lnTo>
                    <a:pt x="736968" y="125107"/>
                  </a:lnTo>
                  <a:lnTo>
                    <a:pt x="793953" y="125107"/>
                  </a:lnTo>
                  <a:lnTo>
                    <a:pt x="793953" y="141630"/>
                  </a:lnTo>
                  <a:lnTo>
                    <a:pt x="795769" y="150634"/>
                  </a:lnTo>
                  <a:lnTo>
                    <a:pt x="800531" y="157835"/>
                  </a:lnTo>
                  <a:lnTo>
                    <a:pt x="807173" y="162585"/>
                  </a:lnTo>
                  <a:lnTo>
                    <a:pt x="814628" y="164312"/>
                  </a:lnTo>
                  <a:lnTo>
                    <a:pt x="891032" y="164312"/>
                  </a:lnTo>
                  <a:lnTo>
                    <a:pt x="897089" y="162775"/>
                  </a:lnTo>
                  <a:lnTo>
                    <a:pt x="903998" y="158318"/>
                  </a:lnTo>
                  <a:lnTo>
                    <a:pt x="909662" y="151193"/>
                  </a:lnTo>
                  <a:lnTo>
                    <a:pt x="912025" y="141630"/>
                  </a:lnTo>
                  <a:lnTo>
                    <a:pt x="912025" y="125107"/>
                  </a:lnTo>
                  <a:lnTo>
                    <a:pt x="929563" y="125107"/>
                  </a:lnTo>
                  <a:lnTo>
                    <a:pt x="937552" y="124904"/>
                  </a:lnTo>
                  <a:lnTo>
                    <a:pt x="945375" y="123520"/>
                  </a:lnTo>
                  <a:lnTo>
                    <a:pt x="951306" y="119773"/>
                  </a:lnTo>
                  <a:lnTo>
                    <a:pt x="953668" y="112471"/>
                  </a:lnTo>
                  <a:lnTo>
                    <a:pt x="951268" y="105156"/>
                  </a:lnTo>
                  <a:lnTo>
                    <a:pt x="945248" y="101409"/>
                  </a:lnTo>
                  <a:lnTo>
                    <a:pt x="937425" y="100025"/>
                  </a:lnTo>
                  <a:lnTo>
                    <a:pt x="929563" y="99834"/>
                  </a:lnTo>
                  <a:lnTo>
                    <a:pt x="912025" y="99834"/>
                  </a:lnTo>
                  <a:lnTo>
                    <a:pt x="911872" y="95948"/>
                  </a:lnTo>
                  <a:lnTo>
                    <a:pt x="911758" y="93675"/>
                  </a:lnTo>
                  <a:lnTo>
                    <a:pt x="910272" y="87274"/>
                  </a:lnTo>
                  <a:lnTo>
                    <a:pt x="910183" y="86868"/>
                  </a:lnTo>
                  <a:lnTo>
                    <a:pt x="905814" y="81153"/>
                  </a:lnTo>
                  <a:lnTo>
                    <a:pt x="897305" y="78778"/>
                  </a:lnTo>
                  <a:lnTo>
                    <a:pt x="888441" y="81153"/>
                  </a:lnTo>
                  <a:lnTo>
                    <a:pt x="888568" y="81153"/>
                  </a:lnTo>
                  <a:lnTo>
                    <a:pt x="884923" y="85775"/>
                  </a:lnTo>
                  <a:lnTo>
                    <a:pt x="884110" y="86868"/>
                  </a:lnTo>
                  <a:lnTo>
                    <a:pt x="882662" y="92964"/>
                  </a:lnTo>
                  <a:lnTo>
                    <a:pt x="882573" y="93357"/>
                  </a:lnTo>
                  <a:lnTo>
                    <a:pt x="882497" y="93675"/>
                  </a:lnTo>
                  <a:lnTo>
                    <a:pt x="882269" y="99834"/>
                  </a:lnTo>
                  <a:lnTo>
                    <a:pt x="882269" y="125107"/>
                  </a:lnTo>
                  <a:lnTo>
                    <a:pt x="882269" y="141630"/>
                  </a:lnTo>
                  <a:lnTo>
                    <a:pt x="824026" y="141630"/>
                  </a:lnTo>
                  <a:lnTo>
                    <a:pt x="824026" y="125107"/>
                  </a:lnTo>
                  <a:lnTo>
                    <a:pt x="882269" y="125107"/>
                  </a:lnTo>
                  <a:lnTo>
                    <a:pt x="882269" y="99834"/>
                  </a:lnTo>
                  <a:lnTo>
                    <a:pt x="824026" y="99834"/>
                  </a:lnTo>
                  <a:lnTo>
                    <a:pt x="823874" y="95948"/>
                  </a:lnTo>
                  <a:lnTo>
                    <a:pt x="823785" y="93675"/>
                  </a:lnTo>
                  <a:lnTo>
                    <a:pt x="822274" y="87274"/>
                  </a:lnTo>
                  <a:lnTo>
                    <a:pt x="822172" y="86868"/>
                  </a:lnTo>
                  <a:lnTo>
                    <a:pt x="821372" y="85775"/>
                  </a:lnTo>
                  <a:lnTo>
                    <a:pt x="817714" y="81153"/>
                  </a:lnTo>
                  <a:lnTo>
                    <a:pt x="817854" y="81153"/>
                  </a:lnTo>
                  <a:lnTo>
                    <a:pt x="808990" y="78778"/>
                  </a:lnTo>
                  <a:lnTo>
                    <a:pt x="800125" y="81153"/>
                  </a:lnTo>
                  <a:lnTo>
                    <a:pt x="800252" y="81153"/>
                  </a:lnTo>
                  <a:lnTo>
                    <a:pt x="796607" y="85775"/>
                  </a:lnTo>
                  <a:lnTo>
                    <a:pt x="795794" y="86868"/>
                  </a:lnTo>
                  <a:lnTo>
                    <a:pt x="794346" y="92964"/>
                  </a:lnTo>
                  <a:lnTo>
                    <a:pt x="794258" y="93357"/>
                  </a:lnTo>
                  <a:lnTo>
                    <a:pt x="794181" y="93675"/>
                  </a:lnTo>
                  <a:lnTo>
                    <a:pt x="793953" y="99834"/>
                  </a:lnTo>
                  <a:lnTo>
                    <a:pt x="736968" y="99834"/>
                  </a:lnTo>
                  <a:lnTo>
                    <a:pt x="736968" y="77800"/>
                  </a:lnTo>
                  <a:lnTo>
                    <a:pt x="721626" y="77800"/>
                  </a:lnTo>
                  <a:lnTo>
                    <a:pt x="712558" y="80098"/>
                  </a:lnTo>
                  <a:lnTo>
                    <a:pt x="707910" y="85775"/>
                  </a:lnTo>
                  <a:lnTo>
                    <a:pt x="706196" y="92964"/>
                  </a:lnTo>
                  <a:lnTo>
                    <a:pt x="705954" y="99834"/>
                  </a:lnTo>
                  <a:lnTo>
                    <a:pt x="690930" y="99834"/>
                  </a:lnTo>
                  <a:lnTo>
                    <a:pt x="682929" y="100025"/>
                  </a:lnTo>
                  <a:lnTo>
                    <a:pt x="675106" y="101409"/>
                  </a:lnTo>
                  <a:lnTo>
                    <a:pt x="669175" y="105156"/>
                  </a:lnTo>
                  <a:lnTo>
                    <a:pt x="666813" y="112471"/>
                  </a:lnTo>
                  <a:lnTo>
                    <a:pt x="669213" y="119773"/>
                  </a:lnTo>
                  <a:lnTo>
                    <a:pt x="675220" y="123520"/>
                  </a:lnTo>
                  <a:lnTo>
                    <a:pt x="683056" y="124904"/>
                  </a:lnTo>
                  <a:lnTo>
                    <a:pt x="690930" y="125107"/>
                  </a:lnTo>
                  <a:lnTo>
                    <a:pt x="705954" y="125107"/>
                  </a:lnTo>
                  <a:lnTo>
                    <a:pt x="705954" y="181483"/>
                  </a:lnTo>
                  <a:lnTo>
                    <a:pt x="707364" y="187820"/>
                  </a:lnTo>
                  <a:lnTo>
                    <a:pt x="711873" y="195783"/>
                  </a:lnTo>
                  <a:lnTo>
                    <a:pt x="719836" y="202577"/>
                  </a:lnTo>
                  <a:lnTo>
                    <a:pt x="731647" y="205460"/>
                  </a:lnTo>
                  <a:lnTo>
                    <a:pt x="792073" y="205460"/>
                  </a:lnTo>
                  <a:lnTo>
                    <a:pt x="792073" y="219392"/>
                  </a:lnTo>
                  <a:lnTo>
                    <a:pt x="693432" y="219392"/>
                  </a:lnTo>
                  <a:lnTo>
                    <a:pt x="684276" y="219595"/>
                  </a:lnTo>
                  <a:lnTo>
                    <a:pt x="676363" y="221043"/>
                  </a:lnTo>
                  <a:lnTo>
                    <a:pt x="670801" y="224993"/>
                  </a:lnTo>
                  <a:lnTo>
                    <a:pt x="668693" y="232676"/>
                  </a:lnTo>
                  <a:lnTo>
                    <a:pt x="670801" y="240347"/>
                  </a:lnTo>
                  <a:lnTo>
                    <a:pt x="676363" y="244297"/>
                  </a:lnTo>
                  <a:lnTo>
                    <a:pt x="684276" y="245745"/>
                  </a:lnTo>
                  <a:lnTo>
                    <a:pt x="693432" y="245960"/>
                  </a:lnTo>
                  <a:lnTo>
                    <a:pt x="759510" y="245960"/>
                  </a:lnTo>
                  <a:lnTo>
                    <a:pt x="739749" y="261734"/>
                  </a:lnTo>
                  <a:lnTo>
                    <a:pt x="720509" y="272732"/>
                  </a:lnTo>
                  <a:lnTo>
                    <a:pt x="701281" y="280631"/>
                  </a:lnTo>
                  <a:lnTo>
                    <a:pt x="675589" y="289064"/>
                  </a:lnTo>
                  <a:lnTo>
                    <a:pt x="666013" y="292023"/>
                  </a:lnTo>
                  <a:lnTo>
                    <a:pt x="666191" y="292023"/>
                  </a:lnTo>
                  <a:lnTo>
                    <a:pt x="666191" y="309143"/>
                  </a:lnTo>
                  <a:lnTo>
                    <a:pt x="672769" y="315950"/>
                  </a:lnTo>
                  <a:lnTo>
                    <a:pt x="682790" y="315950"/>
                  </a:lnTo>
                  <a:lnTo>
                    <a:pt x="701840" y="311912"/>
                  </a:lnTo>
                  <a:lnTo>
                    <a:pt x="730973" y="299910"/>
                  </a:lnTo>
                  <a:lnTo>
                    <a:pt x="763333" y="280136"/>
                  </a:lnTo>
                  <a:lnTo>
                    <a:pt x="792073" y="252768"/>
                  </a:lnTo>
                  <a:lnTo>
                    <a:pt x="792086" y="294081"/>
                  </a:lnTo>
                  <a:lnTo>
                    <a:pt x="792251" y="299745"/>
                  </a:lnTo>
                  <a:lnTo>
                    <a:pt x="792314" y="302374"/>
                  </a:lnTo>
                  <a:lnTo>
                    <a:pt x="794067" y="310642"/>
                  </a:lnTo>
                  <a:lnTo>
                    <a:pt x="798817" y="316776"/>
                  </a:lnTo>
                  <a:lnTo>
                    <a:pt x="808050" y="319189"/>
                  </a:lnTo>
                  <a:lnTo>
                    <a:pt x="817283" y="316776"/>
                  </a:lnTo>
                  <a:lnTo>
                    <a:pt x="822032" y="310642"/>
                  </a:lnTo>
                  <a:lnTo>
                    <a:pt x="823772" y="302374"/>
                  </a:lnTo>
                  <a:lnTo>
                    <a:pt x="824014" y="294081"/>
                  </a:lnTo>
                  <a:lnTo>
                    <a:pt x="824026" y="252768"/>
                  </a:lnTo>
                  <a:lnTo>
                    <a:pt x="824026" y="248881"/>
                  </a:lnTo>
                  <a:lnTo>
                    <a:pt x="839292" y="266979"/>
                  </a:lnTo>
                  <a:lnTo>
                    <a:pt x="871131" y="292023"/>
                  </a:lnTo>
                  <a:lnTo>
                    <a:pt x="914285" y="310032"/>
                  </a:lnTo>
                  <a:lnTo>
                    <a:pt x="940511" y="314985"/>
                  </a:lnTo>
                  <a:lnTo>
                    <a:pt x="956170" y="314985"/>
                  </a:lnTo>
                  <a:lnTo>
                    <a:pt x="956170" y="302018"/>
                  </a:lnTo>
                  <a:close/>
                </a:path>
                <a:path w="2440940" h="343534">
                  <a:moveTo>
                    <a:pt x="1175727" y="182778"/>
                  </a:moveTo>
                  <a:lnTo>
                    <a:pt x="1169428" y="133845"/>
                  </a:lnTo>
                  <a:lnTo>
                    <a:pt x="1169390" y="133515"/>
                  </a:lnTo>
                  <a:lnTo>
                    <a:pt x="1168717" y="132549"/>
                  </a:lnTo>
                  <a:lnTo>
                    <a:pt x="1151737" y="108216"/>
                  </a:lnTo>
                  <a:lnTo>
                    <a:pt x="1124877" y="98894"/>
                  </a:lnTo>
                  <a:lnTo>
                    <a:pt x="1090866" y="97561"/>
                  </a:lnTo>
                  <a:lnTo>
                    <a:pt x="1092276" y="83134"/>
                  </a:lnTo>
                  <a:lnTo>
                    <a:pt x="1093241" y="70980"/>
                  </a:lnTo>
                  <a:lnTo>
                    <a:pt x="1093812" y="61341"/>
                  </a:lnTo>
                  <a:lnTo>
                    <a:pt x="1093927" y="53492"/>
                  </a:lnTo>
                  <a:lnTo>
                    <a:pt x="1093711" y="48831"/>
                  </a:lnTo>
                  <a:lnTo>
                    <a:pt x="1091768" y="41351"/>
                  </a:lnTo>
                  <a:lnTo>
                    <a:pt x="1086472" y="35077"/>
                  </a:lnTo>
                  <a:lnTo>
                    <a:pt x="1076147" y="32435"/>
                  </a:lnTo>
                  <a:lnTo>
                    <a:pt x="1062672" y="32435"/>
                  </a:lnTo>
                  <a:lnTo>
                    <a:pt x="1055992" y="72859"/>
                  </a:lnTo>
                  <a:lnTo>
                    <a:pt x="1055128" y="89230"/>
                  </a:lnTo>
                  <a:lnTo>
                    <a:pt x="1054658" y="97561"/>
                  </a:lnTo>
                  <a:lnTo>
                    <a:pt x="1054646" y="97878"/>
                  </a:lnTo>
                  <a:lnTo>
                    <a:pt x="1054531" y="99822"/>
                  </a:lnTo>
                  <a:lnTo>
                    <a:pt x="1039177" y="101511"/>
                  </a:lnTo>
                  <a:lnTo>
                    <a:pt x="1023023" y="103835"/>
                  </a:lnTo>
                  <a:lnTo>
                    <a:pt x="1008697" y="106349"/>
                  </a:lnTo>
                  <a:lnTo>
                    <a:pt x="998791" y="108572"/>
                  </a:lnTo>
                  <a:lnTo>
                    <a:pt x="983754" y="112788"/>
                  </a:lnTo>
                  <a:lnTo>
                    <a:pt x="981887" y="122504"/>
                  </a:lnTo>
                  <a:lnTo>
                    <a:pt x="982002" y="137883"/>
                  </a:lnTo>
                  <a:lnTo>
                    <a:pt x="987831" y="145834"/>
                  </a:lnTo>
                  <a:lnTo>
                    <a:pt x="998791" y="145834"/>
                  </a:lnTo>
                  <a:lnTo>
                    <a:pt x="1003376" y="145262"/>
                  </a:lnTo>
                  <a:lnTo>
                    <a:pt x="1011008" y="143929"/>
                  </a:lnTo>
                  <a:lnTo>
                    <a:pt x="1018882" y="142417"/>
                  </a:lnTo>
                  <a:lnTo>
                    <a:pt x="1024153" y="141300"/>
                  </a:lnTo>
                  <a:lnTo>
                    <a:pt x="1031824" y="139966"/>
                  </a:lnTo>
                  <a:lnTo>
                    <a:pt x="1049528" y="137083"/>
                  </a:lnTo>
                  <a:lnTo>
                    <a:pt x="1042263" y="170141"/>
                  </a:lnTo>
                  <a:lnTo>
                    <a:pt x="1032306" y="201523"/>
                  </a:lnTo>
                  <a:lnTo>
                    <a:pt x="1019759" y="230174"/>
                  </a:lnTo>
                  <a:lnTo>
                    <a:pt x="1004747" y="255028"/>
                  </a:lnTo>
                  <a:lnTo>
                    <a:pt x="996124" y="267004"/>
                  </a:lnTo>
                  <a:lnTo>
                    <a:pt x="991362" y="274345"/>
                  </a:lnTo>
                  <a:lnTo>
                    <a:pt x="989241" y="279400"/>
                  </a:lnTo>
                  <a:lnTo>
                    <a:pt x="988898" y="282943"/>
                  </a:lnTo>
                  <a:lnTo>
                    <a:pt x="988771" y="292608"/>
                  </a:lnTo>
                  <a:lnTo>
                    <a:pt x="994727" y="300710"/>
                  </a:lnTo>
                  <a:lnTo>
                    <a:pt x="1006309" y="300710"/>
                  </a:lnTo>
                  <a:lnTo>
                    <a:pt x="1014361" y="299008"/>
                  </a:lnTo>
                  <a:lnTo>
                    <a:pt x="1039190" y="267004"/>
                  </a:lnTo>
                  <a:lnTo>
                    <a:pt x="1059738" y="224459"/>
                  </a:lnTo>
                  <a:lnTo>
                    <a:pt x="1073175" y="186613"/>
                  </a:lnTo>
                  <a:lnTo>
                    <a:pt x="1084630" y="137883"/>
                  </a:lnTo>
                  <a:lnTo>
                    <a:pt x="1084656" y="137731"/>
                  </a:lnTo>
                  <a:lnTo>
                    <a:pt x="1084783" y="137083"/>
                  </a:lnTo>
                  <a:lnTo>
                    <a:pt x="1085418" y="133845"/>
                  </a:lnTo>
                  <a:lnTo>
                    <a:pt x="1085532" y="133197"/>
                  </a:lnTo>
                  <a:lnTo>
                    <a:pt x="1095870" y="132549"/>
                  </a:lnTo>
                  <a:lnTo>
                    <a:pt x="1104011" y="132549"/>
                  </a:lnTo>
                  <a:lnTo>
                    <a:pt x="1118870" y="133845"/>
                  </a:lnTo>
                  <a:lnTo>
                    <a:pt x="1130795" y="139725"/>
                  </a:lnTo>
                  <a:lnTo>
                    <a:pt x="1138720" y="153200"/>
                  </a:lnTo>
                  <a:lnTo>
                    <a:pt x="1141590" y="177266"/>
                  </a:lnTo>
                  <a:lnTo>
                    <a:pt x="1140904" y="191731"/>
                  </a:lnTo>
                  <a:lnTo>
                    <a:pt x="1140841" y="193230"/>
                  </a:lnTo>
                  <a:lnTo>
                    <a:pt x="1140714" y="195846"/>
                  </a:lnTo>
                  <a:lnTo>
                    <a:pt x="1140688" y="196265"/>
                  </a:lnTo>
                  <a:lnTo>
                    <a:pt x="1140574" y="198818"/>
                  </a:lnTo>
                  <a:lnTo>
                    <a:pt x="1134059" y="239966"/>
                  </a:lnTo>
                  <a:lnTo>
                    <a:pt x="1120609" y="265722"/>
                  </a:lnTo>
                  <a:lnTo>
                    <a:pt x="1100251" y="265722"/>
                  </a:lnTo>
                  <a:lnTo>
                    <a:pt x="1080846" y="258584"/>
                  </a:lnTo>
                  <a:lnTo>
                    <a:pt x="1078331" y="258267"/>
                  </a:lnTo>
                  <a:lnTo>
                    <a:pt x="1069251" y="258267"/>
                  </a:lnTo>
                  <a:lnTo>
                    <a:pt x="1060792" y="265722"/>
                  </a:lnTo>
                  <a:lnTo>
                    <a:pt x="1060792" y="275755"/>
                  </a:lnTo>
                  <a:lnTo>
                    <a:pt x="1067790" y="290385"/>
                  </a:lnTo>
                  <a:lnTo>
                    <a:pt x="1083576" y="297891"/>
                  </a:lnTo>
                  <a:lnTo>
                    <a:pt x="1100836" y="300710"/>
                  </a:lnTo>
                  <a:lnTo>
                    <a:pt x="1102106" y="300710"/>
                  </a:lnTo>
                  <a:lnTo>
                    <a:pt x="1110589" y="301040"/>
                  </a:lnTo>
                  <a:lnTo>
                    <a:pt x="1118438" y="300710"/>
                  </a:lnTo>
                  <a:lnTo>
                    <a:pt x="1118895" y="300710"/>
                  </a:lnTo>
                  <a:lnTo>
                    <a:pt x="1130960" y="298208"/>
                  </a:lnTo>
                  <a:lnTo>
                    <a:pt x="1144066" y="291477"/>
                  </a:lnTo>
                  <a:lnTo>
                    <a:pt x="1156004" y="278358"/>
                  </a:lnTo>
                  <a:lnTo>
                    <a:pt x="1161249" y="265722"/>
                  </a:lnTo>
                  <a:lnTo>
                    <a:pt x="1167409" y="250901"/>
                  </a:lnTo>
                  <a:lnTo>
                    <a:pt x="1173264" y="220967"/>
                  </a:lnTo>
                  <a:lnTo>
                    <a:pt x="1175169" y="198818"/>
                  </a:lnTo>
                  <a:lnTo>
                    <a:pt x="1175270" y="197675"/>
                  </a:lnTo>
                  <a:lnTo>
                    <a:pt x="1175385" y="196265"/>
                  </a:lnTo>
                  <a:lnTo>
                    <a:pt x="1175486" y="193230"/>
                  </a:lnTo>
                  <a:lnTo>
                    <a:pt x="1175524" y="191731"/>
                  </a:lnTo>
                  <a:lnTo>
                    <a:pt x="1175639" y="186613"/>
                  </a:lnTo>
                  <a:lnTo>
                    <a:pt x="1175727" y="182778"/>
                  </a:lnTo>
                  <a:close/>
                </a:path>
                <a:path w="2440940" h="343534">
                  <a:moveTo>
                    <a:pt x="1253705" y="177584"/>
                  </a:moveTo>
                  <a:lnTo>
                    <a:pt x="1230198" y="116166"/>
                  </a:lnTo>
                  <a:lnTo>
                    <a:pt x="1207744" y="76593"/>
                  </a:lnTo>
                  <a:lnTo>
                    <a:pt x="1181366" y="53492"/>
                  </a:lnTo>
                  <a:lnTo>
                    <a:pt x="1171346" y="53492"/>
                  </a:lnTo>
                  <a:lnTo>
                    <a:pt x="1164450" y="60617"/>
                  </a:lnTo>
                  <a:lnTo>
                    <a:pt x="1164450" y="70980"/>
                  </a:lnTo>
                  <a:lnTo>
                    <a:pt x="1164844" y="74828"/>
                  </a:lnTo>
                  <a:lnTo>
                    <a:pt x="1166609" y="79336"/>
                  </a:lnTo>
                  <a:lnTo>
                    <a:pt x="1170673" y="86398"/>
                  </a:lnTo>
                  <a:lnTo>
                    <a:pt x="1177925" y="97878"/>
                  </a:lnTo>
                  <a:lnTo>
                    <a:pt x="1189228" y="116941"/>
                  </a:lnTo>
                  <a:lnTo>
                    <a:pt x="1198626" y="135140"/>
                  </a:lnTo>
                  <a:lnTo>
                    <a:pt x="1206715" y="153200"/>
                  </a:lnTo>
                  <a:lnTo>
                    <a:pt x="1213942" y="171437"/>
                  </a:lnTo>
                  <a:lnTo>
                    <a:pt x="1218869" y="183603"/>
                  </a:lnTo>
                  <a:lnTo>
                    <a:pt x="1223302" y="191731"/>
                  </a:lnTo>
                  <a:lnTo>
                    <a:pt x="1228610" y="196265"/>
                  </a:lnTo>
                  <a:lnTo>
                    <a:pt x="1236167" y="197675"/>
                  </a:lnTo>
                  <a:lnTo>
                    <a:pt x="1241818" y="196634"/>
                  </a:lnTo>
                  <a:lnTo>
                    <a:pt x="1247521" y="193230"/>
                  </a:lnTo>
                  <a:lnTo>
                    <a:pt x="1251940" y="187020"/>
                  </a:lnTo>
                  <a:lnTo>
                    <a:pt x="1253705" y="177584"/>
                  </a:lnTo>
                  <a:close/>
                </a:path>
                <a:path w="2440940" h="343534">
                  <a:moveTo>
                    <a:pt x="1489252" y="60617"/>
                  </a:moveTo>
                  <a:lnTo>
                    <a:pt x="1479854" y="59651"/>
                  </a:lnTo>
                  <a:lnTo>
                    <a:pt x="1472666" y="59004"/>
                  </a:lnTo>
                  <a:lnTo>
                    <a:pt x="1449743" y="56362"/>
                  </a:lnTo>
                  <a:lnTo>
                    <a:pt x="1423885" y="52235"/>
                  </a:lnTo>
                  <a:lnTo>
                    <a:pt x="1397431" y="46469"/>
                  </a:lnTo>
                  <a:lnTo>
                    <a:pt x="1372755" y="38912"/>
                  </a:lnTo>
                  <a:lnTo>
                    <a:pt x="1358353" y="33401"/>
                  </a:lnTo>
                  <a:lnTo>
                    <a:pt x="1356474" y="33083"/>
                  </a:lnTo>
                  <a:lnTo>
                    <a:pt x="1345831" y="33083"/>
                  </a:lnTo>
                  <a:lnTo>
                    <a:pt x="1338313" y="40220"/>
                  </a:lnTo>
                  <a:lnTo>
                    <a:pt x="1338313" y="50584"/>
                  </a:lnTo>
                  <a:lnTo>
                    <a:pt x="1339723" y="57861"/>
                  </a:lnTo>
                  <a:lnTo>
                    <a:pt x="1383741" y="78778"/>
                  </a:lnTo>
                  <a:lnTo>
                    <a:pt x="1448269" y="91630"/>
                  </a:lnTo>
                  <a:lnTo>
                    <a:pt x="1472971" y="93675"/>
                  </a:lnTo>
                  <a:lnTo>
                    <a:pt x="1485493" y="93675"/>
                  </a:lnTo>
                  <a:lnTo>
                    <a:pt x="1489151" y="83591"/>
                  </a:lnTo>
                  <a:lnTo>
                    <a:pt x="1489252" y="60617"/>
                  </a:lnTo>
                  <a:close/>
                </a:path>
                <a:path w="2440940" h="343534">
                  <a:moveTo>
                    <a:pt x="1528394" y="214858"/>
                  </a:moveTo>
                  <a:lnTo>
                    <a:pt x="1519783" y="178130"/>
                  </a:lnTo>
                  <a:lnTo>
                    <a:pt x="1497863" y="152603"/>
                  </a:lnTo>
                  <a:lnTo>
                    <a:pt x="1468412" y="137718"/>
                  </a:lnTo>
                  <a:lnTo>
                    <a:pt x="1437271" y="132880"/>
                  </a:lnTo>
                  <a:lnTo>
                    <a:pt x="1424927" y="133438"/>
                  </a:lnTo>
                  <a:lnTo>
                    <a:pt x="1401254" y="137337"/>
                  </a:lnTo>
                  <a:lnTo>
                    <a:pt x="1370761" y="147916"/>
                  </a:lnTo>
                  <a:lnTo>
                    <a:pt x="1337995" y="168516"/>
                  </a:lnTo>
                  <a:lnTo>
                    <a:pt x="1340942" y="147916"/>
                  </a:lnTo>
                  <a:lnTo>
                    <a:pt x="1343240" y="126365"/>
                  </a:lnTo>
                  <a:lnTo>
                    <a:pt x="1344688" y="108051"/>
                  </a:lnTo>
                  <a:lnTo>
                    <a:pt x="1345196" y="96583"/>
                  </a:lnTo>
                  <a:lnTo>
                    <a:pt x="1345184" y="96405"/>
                  </a:lnTo>
                  <a:lnTo>
                    <a:pt x="1345057" y="93675"/>
                  </a:lnTo>
                  <a:lnTo>
                    <a:pt x="1344968" y="91630"/>
                  </a:lnTo>
                  <a:lnTo>
                    <a:pt x="1344917" y="90258"/>
                  </a:lnTo>
                  <a:lnTo>
                    <a:pt x="1342961" y="83591"/>
                  </a:lnTo>
                  <a:lnTo>
                    <a:pt x="1337665" y="78320"/>
                  </a:lnTo>
                  <a:lnTo>
                    <a:pt x="1327353" y="76174"/>
                  </a:lnTo>
                  <a:lnTo>
                    <a:pt x="1317510" y="78587"/>
                  </a:lnTo>
                  <a:lnTo>
                    <a:pt x="1312278" y="85496"/>
                  </a:lnTo>
                  <a:lnTo>
                    <a:pt x="1310043" y="96405"/>
                  </a:lnTo>
                  <a:lnTo>
                    <a:pt x="1309192" y="110845"/>
                  </a:lnTo>
                  <a:lnTo>
                    <a:pt x="1308684" y="124307"/>
                  </a:lnTo>
                  <a:lnTo>
                    <a:pt x="1308011" y="137096"/>
                  </a:lnTo>
                  <a:lnTo>
                    <a:pt x="1306982" y="150126"/>
                  </a:lnTo>
                  <a:lnTo>
                    <a:pt x="1305433" y="164312"/>
                  </a:lnTo>
                  <a:lnTo>
                    <a:pt x="1304277" y="171856"/>
                  </a:lnTo>
                  <a:lnTo>
                    <a:pt x="1302372" y="183553"/>
                  </a:lnTo>
                  <a:lnTo>
                    <a:pt x="1300581" y="195427"/>
                  </a:lnTo>
                  <a:lnTo>
                    <a:pt x="1318895" y="223596"/>
                  </a:lnTo>
                  <a:lnTo>
                    <a:pt x="1325118" y="222834"/>
                  </a:lnTo>
                  <a:lnTo>
                    <a:pt x="1330629" y="220192"/>
                  </a:lnTo>
                  <a:lnTo>
                    <a:pt x="1336852" y="215125"/>
                  </a:lnTo>
                  <a:lnTo>
                    <a:pt x="1345196" y="207073"/>
                  </a:lnTo>
                  <a:lnTo>
                    <a:pt x="1365821" y="189572"/>
                  </a:lnTo>
                  <a:lnTo>
                    <a:pt x="1386916" y="177584"/>
                  </a:lnTo>
                  <a:lnTo>
                    <a:pt x="1409319" y="170713"/>
                  </a:lnTo>
                  <a:lnTo>
                    <a:pt x="1433830" y="168516"/>
                  </a:lnTo>
                  <a:lnTo>
                    <a:pt x="1464373" y="173748"/>
                  </a:lnTo>
                  <a:lnTo>
                    <a:pt x="1482128" y="186258"/>
                  </a:lnTo>
                  <a:lnTo>
                    <a:pt x="1490370" y="201333"/>
                  </a:lnTo>
                  <a:lnTo>
                    <a:pt x="1492389" y="214210"/>
                  </a:lnTo>
                  <a:lnTo>
                    <a:pt x="1487119" y="235127"/>
                  </a:lnTo>
                  <a:lnTo>
                    <a:pt x="1470888" y="253974"/>
                  </a:lnTo>
                  <a:lnTo>
                    <a:pt x="1443101" y="267601"/>
                  </a:lnTo>
                  <a:lnTo>
                    <a:pt x="1403134" y="272846"/>
                  </a:lnTo>
                  <a:lnTo>
                    <a:pt x="1392809" y="272846"/>
                  </a:lnTo>
                  <a:lnTo>
                    <a:pt x="1385290" y="271233"/>
                  </a:lnTo>
                  <a:lnTo>
                    <a:pt x="1378077" y="270256"/>
                  </a:lnTo>
                  <a:lnTo>
                    <a:pt x="1374635" y="269938"/>
                  </a:lnTo>
                  <a:lnTo>
                    <a:pt x="1368056" y="268312"/>
                  </a:lnTo>
                  <a:lnTo>
                    <a:pt x="1353972" y="268312"/>
                  </a:lnTo>
                  <a:lnTo>
                    <a:pt x="1348651" y="277710"/>
                  </a:lnTo>
                  <a:lnTo>
                    <a:pt x="1348651" y="287108"/>
                  </a:lnTo>
                  <a:lnTo>
                    <a:pt x="1349438" y="294792"/>
                  </a:lnTo>
                  <a:lnTo>
                    <a:pt x="1355026" y="301891"/>
                  </a:lnTo>
                  <a:lnTo>
                    <a:pt x="1370177" y="307111"/>
                  </a:lnTo>
                  <a:lnTo>
                    <a:pt x="1399692" y="309143"/>
                  </a:lnTo>
                  <a:lnTo>
                    <a:pt x="1446352" y="303657"/>
                  </a:lnTo>
                  <a:lnTo>
                    <a:pt x="1487639" y="286664"/>
                  </a:lnTo>
                  <a:lnTo>
                    <a:pt x="1501533" y="272846"/>
                  </a:lnTo>
                  <a:lnTo>
                    <a:pt x="1517129" y="257340"/>
                  </a:lnTo>
                  <a:lnTo>
                    <a:pt x="1528318" y="215125"/>
                  </a:lnTo>
                  <a:lnTo>
                    <a:pt x="1528394" y="214858"/>
                  </a:lnTo>
                  <a:close/>
                </a:path>
                <a:path w="2440940" h="343534">
                  <a:moveTo>
                    <a:pt x="1846605" y="91084"/>
                  </a:moveTo>
                  <a:lnTo>
                    <a:pt x="1845221" y="83756"/>
                  </a:lnTo>
                  <a:lnTo>
                    <a:pt x="1841169" y="77431"/>
                  </a:lnTo>
                  <a:lnTo>
                    <a:pt x="1834591" y="72999"/>
                  </a:lnTo>
                  <a:lnTo>
                    <a:pt x="1825625" y="71323"/>
                  </a:lnTo>
                  <a:lnTo>
                    <a:pt x="1794306" y="71323"/>
                  </a:lnTo>
                  <a:lnTo>
                    <a:pt x="1800580" y="60871"/>
                  </a:lnTo>
                  <a:lnTo>
                    <a:pt x="1805546" y="51879"/>
                  </a:lnTo>
                  <a:lnTo>
                    <a:pt x="1808797" y="44348"/>
                  </a:lnTo>
                  <a:lnTo>
                    <a:pt x="1809965" y="38265"/>
                  </a:lnTo>
                  <a:lnTo>
                    <a:pt x="1809965" y="30822"/>
                  </a:lnTo>
                  <a:lnTo>
                    <a:pt x="1802765" y="23368"/>
                  </a:lnTo>
                  <a:lnTo>
                    <a:pt x="1786166" y="23368"/>
                  </a:lnTo>
                  <a:lnTo>
                    <a:pt x="1783029" y="29197"/>
                  </a:lnTo>
                  <a:lnTo>
                    <a:pt x="1780527" y="34061"/>
                  </a:lnTo>
                  <a:lnTo>
                    <a:pt x="1775701" y="43256"/>
                  </a:lnTo>
                  <a:lnTo>
                    <a:pt x="1770824" y="52209"/>
                  </a:lnTo>
                  <a:lnTo>
                    <a:pt x="1765465" y="61391"/>
                  </a:lnTo>
                  <a:lnTo>
                    <a:pt x="1759229" y="71323"/>
                  </a:lnTo>
                  <a:lnTo>
                    <a:pt x="1719148" y="71323"/>
                  </a:lnTo>
                  <a:lnTo>
                    <a:pt x="1720088" y="69380"/>
                  </a:lnTo>
                  <a:lnTo>
                    <a:pt x="1721345" y="67424"/>
                  </a:lnTo>
                  <a:lnTo>
                    <a:pt x="1721345" y="63550"/>
                  </a:lnTo>
                  <a:lnTo>
                    <a:pt x="1720723" y="58889"/>
                  </a:lnTo>
                  <a:lnTo>
                    <a:pt x="1718716" y="53086"/>
                  </a:lnTo>
                  <a:lnTo>
                    <a:pt x="1715135" y="45224"/>
                  </a:lnTo>
                  <a:lnTo>
                    <a:pt x="1709750" y="34378"/>
                  </a:lnTo>
                  <a:lnTo>
                    <a:pt x="1707565" y="29845"/>
                  </a:lnTo>
                  <a:lnTo>
                    <a:pt x="1702549" y="21742"/>
                  </a:lnTo>
                  <a:lnTo>
                    <a:pt x="1685950" y="21742"/>
                  </a:lnTo>
                  <a:lnTo>
                    <a:pt x="1680006" y="30175"/>
                  </a:lnTo>
                  <a:lnTo>
                    <a:pt x="1680006" y="35356"/>
                  </a:lnTo>
                  <a:lnTo>
                    <a:pt x="1682000" y="42367"/>
                  </a:lnTo>
                  <a:lnTo>
                    <a:pt x="1686560" y="53086"/>
                  </a:lnTo>
                  <a:lnTo>
                    <a:pt x="1691627" y="63830"/>
                  </a:lnTo>
                  <a:lnTo>
                    <a:pt x="1695348" y="71323"/>
                  </a:lnTo>
                  <a:lnTo>
                    <a:pt x="1654632" y="71323"/>
                  </a:lnTo>
                  <a:lnTo>
                    <a:pt x="1655267" y="69697"/>
                  </a:lnTo>
                  <a:lnTo>
                    <a:pt x="1656207" y="68084"/>
                  </a:lnTo>
                  <a:lnTo>
                    <a:pt x="1656207" y="65163"/>
                  </a:lnTo>
                  <a:lnTo>
                    <a:pt x="1653768" y="56756"/>
                  </a:lnTo>
                  <a:lnTo>
                    <a:pt x="1647050" y="42367"/>
                  </a:lnTo>
                  <a:lnTo>
                    <a:pt x="1637004" y="28879"/>
                  </a:lnTo>
                  <a:lnTo>
                    <a:pt x="1637169" y="28879"/>
                  </a:lnTo>
                  <a:lnTo>
                    <a:pt x="1624253" y="22720"/>
                  </a:lnTo>
                  <a:lnTo>
                    <a:pt x="1618310" y="22720"/>
                  </a:lnTo>
                  <a:lnTo>
                    <a:pt x="1611731" y="28879"/>
                  </a:lnTo>
                  <a:lnTo>
                    <a:pt x="1611731" y="41186"/>
                  </a:lnTo>
                  <a:lnTo>
                    <a:pt x="1613611" y="44754"/>
                  </a:lnTo>
                  <a:lnTo>
                    <a:pt x="1616125" y="49288"/>
                  </a:lnTo>
                  <a:lnTo>
                    <a:pt x="1617687" y="52527"/>
                  </a:lnTo>
                  <a:lnTo>
                    <a:pt x="1626768" y="67754"/>
                  </a:lnTo>
                  <a:lnTo>
                    <a:pt x="1628648" y="71323"/>
                  </a:lnTo>
                  <a:lnTo>
                    <a:pt x="1600149" y="71323"/>
                  </a:lnTo>
                  <a:lnTo>
                    <a:pt x="1589443" y="73431"/>
                  </a:lnTo>
                  <a:lnTo>
                    <a:pt x="1581480" y="78968"/>
                  </a:lnTo>
                  <a:lnTo>
                    <a:pt x="1576501" y="86766"/>
                  </a:lnTo>
                  <a:lnTo>
                    <a:pt x="1574787" y="95618"/>
                  </a:lnTo>
                  <a:lnTo>
                    <a:pt x="1574888" y="133883"/>
                  </a:lnTo>
                  <a:lnTo>
                    <a:pt x="1589811" y="156210"/>
                  </a:lnTo>
                  <a:lnTo>
                    <a:pt x="1598320" y="153797"/>
                  </a:lnTo>
                  <a:lnTo>
                    <a:pt x="1602689" y="147624"/>
                  </a:lnTo>
                  <a:lnTo>
                    <a:pt x="1604302" y="139255"/>
                  </a:lnTo>
                  <a:lnTo>
                    <a:pt x="1604352" y="137096"/>
                  </a:lnTo>
                  <a:lnTo>
                    <a:pt x="1604441" y="133883"/>
                  </a:lnTo>
                  <a:lnTo>
                    <a:pt x="1604530" y="102095"/>
                  </a:lnTo>
                  <a:lnTo>
                    <a:pt x="1607667" y="101777"/>
                  </a:lnTo>
                  <a:lnTo>
                    <a:pt x="1815287" y="101777"/>
                  </a:lnTo>
                  <a:lnTo>
                    <a:pt x="1816544" y="103720"/>
                  </a:lnTo>
                  <a:lnTo>
                    <a:pt x="1816646" y="133883"/>
                  </a:lnTo>
                  <a:lnTo>
                    <a:pt x="1816722" y="137096"/>
                  </a:lnTo>
                  <a:lnTo>
                    <a:pt x="1816785" y="139255"/>
                  </a:lnTo>
                  <a:lnTo>
                    <a:pt x="1818424" y="147624"/>
                  </a:lnTo>
                  <a:lnTo>
                    <a:pt x="1822894" y="153797"/>
                  </a:lnTo>
                  <a:lnTo>
                    <a:pt x="1831581" y="156210"/>
                  </a:lnTo>
                  <a:lnTo>
                    <a:pt x="1840268" y="153797"/>
                  </a:lnTo>
                  <a:lnTo>
                    <a:pt x="1844725" y="147624"/>
                  </a:lnTo>
                  <a:lnTo>
                    <a:pt x="1846376" y="139255"/>
                  </a:lnTo>
                  <a:lnTo>
                    <a:pt x="1846427" y="137096"/>
                  </a:lnTo>
                  <a:lnTo>
                    <a:pt x="1846516" y="133883"/>
                  </a:lnTo>
                  <a:lnTo>
                    <a:pt x="1846605" y="101777"/>
                  </a:lnTo>
                  <a:lnTo>
                    <a:pt x="1846605" y="91084"/>
                  </a:lnTo>
                  <a:close/>
                </a:path>
                <a:path w="2440940" h="343534">
                  <a:moveTo>
                    <a:pt x="1853806" y="215176"/>
                  </a:moveTo>
                  <a:lnTo>
                    <a:pt x="1851520" y="206184"/>
                  </a:lnTo>
                  <a:lnTo>
                    <a:pt x="1845627" y="201574"/>
                  </a:lnTo>
                  <a:lnTo>
                    <a:pt x="1837563" y="199872"/>
                  </a:lnTo>
                  <a:lnTo>
                    <a:pt x="1828749" y="199631"/>
                  </a:lnTo>
                  <a:lnTo>
                    <a:pt x="1756105" y="199631"/>
                  </a:lnTo>
                  <a:lnTo>
                    <a:pt x="1770011" y="187972"/>
                  </a:lnTo>
                  <a:lnTo>
                    <a:pt x="1772818" y="185610"/>
                  </a:lnTo>
                  <a:lnTo>
                    <a:pt x="1785772" y="170878"/>
                  </a:lnTo>
                  <a:lnTo>
                    <a:pt x="1794154" y="156248"/>
                  </a:lnTo>
                  <a:lnTo>
                    <a:pt x="1797126" y="142595"/>
                  </a:lnTo>
                  <a:lnTo>
                    <a:pt x="1795691" y="133883"/>
                  </a:lnTo>
                  <a:lnTo>
                    <a:pt x="1791487" y="127368"/>
                  </a:lnTo>
                  <a:lnTo>
                    <a:pt x="1784705" y="123278"/>
                  </a:lnTo>
                  <a:lnTo>
                    <a:pt x="1775510" y="121856"/>
                  </a:lnTo>
                  <a:lnTo>
                    <a:pt x="1646809" y="121856"/>
                  </a:lnTo>
                  <a:lnTo>
                    <a:pt x="1638134" y="122097"/>
                  </a:lnTo>
                  <a:lnTo>
                    <a:pt x="1630057" y="123761"/>
                  </a:lnTo>
                  <a:lnTo>
                    <a:pt x="1624088" y="128282"/>
                  </a:lnTo>
                  <a:lnTo>
                    <a:pt x="1621751" y="137096"/>
                  </a:lnTo>
                  <a:lnTo>
                    <a:pt x="1624088" y="145897"/>
                  </a:lnTo>
                  <a:lnTo>
                    <a:pt x="1630057" y="150418"/>
                  </a:lnTo>
                  <a:lnTo>
                    <a:pt x="1638134" y="152082"/>
                  </a:lnTo>
                  <a:lnTo>
                    <a:pt x="1646809" y="152323"/>
                  </a:lnTo>
                  <a:lnTo>
                    <a:pt x="1753908" y="152323"/>
                  </a:lnTo>
                  <a:lnTo>
                    <a:pt x="1756727" y="152641"/>
                  </a:lnTo>
                  <a:lnTo>
                    <a:pt x="1756727" y="155562"/>
                  </a:lnTo>
                  <a:lnTo>
                    <a:pt x="1752981" y="161759"/>
                  </a:lnTo>
                  <a:lnTo>
                    <a:pt x="1743849" y="170675"/>
                  </a:lnTo>
                  <a:lnTo>
                    <a:pt x="1732559" y="180124"/>
                  </a:lnTo>
                  <a:lnTo>
                    <a:pt x="1722285" y="187972"/>
                  </a:lnTo>
                  <a:lnTo>
                    <a:pt x="1714258" y="177228"/>
                  </a:lnTo>
                  <a:lnTo>
                    <a:pt x="1706702" y="169418"/>
                  </a:lnTo>
                  <a:lnTo>
                    <a:pt x="1699742" y="164630"/>
                  </a:lnTo>
                  <a:lnTo>
                    <a:pt x="1693468" y="163017"/>
                  </a:lnTo>
                  <a:lnTo>
                    <a:pt x="1685950" y="163017"/>
                  </a:lnTo>
                  <a:lnTo>
                    <a:pt x="1680006" y="170141"/>
                  </a:lnTo>
                  <a:lnTo>
                    <a:pt x="1680006" y="177596"/>
                  </a:lnTo>
                  <a:lnTo>
                    <a:pt x="1680298" y="180124"/>
                  </a:lnTo>
                  <a:lnTo>
                    <a:pt x="1680387" y="180898"/>
                  </a:lnTo>
                  <a:lnTo>
                    <a:pt x="1682127" y="184594"/>
                  </a:lnTo>
                  <a:lnTo>
                    <a:pt x="1686090" y="190309"/>
                  </a:lnTo>
                  <a:lnTo>
                    <a:pt x="1693151" y="199631"/>
                  </a:lnTo>
                  <a:lnTo>
                    <a:pt x="1594827" y="199631"/>
                  </a:lnTo>
                  <a:lnTo>
                    <a:pt x="1586153" y="199872"/>
                  </a:lnTo>
                  <a:lnTo>
                    <a:pt x="1578076" y="201574"/>
                  </a:lnTo>
                  <a:lnTo>
                    <a:pt x="1572107" y="206184"/>
                  </a:lnTo>
                  <a:lnTo>
                    <a:pt x="1569770" y="215176"/>
                  </a:lnTo>
                  <a:lnTo>
                    <a:pt x="1572107" y="224358"/>
                  </a:lnTo>
                  <a:lnTo>
                    <a:pt x="1578076" y="229069"/>
                  </a:lnTo>
                  <a:lnTo>
                    <a:pt x="1586153" y="230809"/>
                  </a:lnTo>
                  <a:lnTo>
                    <a:pt x="1594827" y="231063"/>
                  </a:lnTo>
                  <a:lnTo>
                    <a:pt x="1711007" y="231063"/>
                  </a:lnTo>
                  <a:lnTo>
                    <a:pt x="1714881" y="241261"/>
                  </a:lnTo>
                  <a:lnTo>
                    <a:pt x="1717624" y="249974"/>
                  </a:lnTo>
                  <a:lnTo>
                    <a:pt x="1719122" y="256667"/>
                  </a:lnTo>
                  <a:lnTo>
                    <a:pt x="1719237" y="257162"/>
                  </a:lnTo>
                  <a:lnTo>
                    <a:pt x="1719770" y="262813"/>
                  </a:lnTo>
                  <a:lnTo>
                    <a:pt x="1719338" y="267741"/>
                  </a:lnTo>
                  <a:lnTo>
                    <a:pt x="1716290" y="277025"/>
                  </a:lnTo>
                  <a:lnTo>
                    <a:pt x="1708023" y="286004"/>
                  </a:lnTo>
                  <a:lnTo>
                    <a:pt x="1691906" y="290029"/>
                  </a:lnTo>
                  <a:lnTo>
                    <a:pt x="1688541" y="290029"/>
                  </a:lnTo>
                  <a:lnTo>
                    <a:pt x="1681264" y="289293"/>
                  </a:lnTo>
                  <a:lnTo>
                    <a:pt x="1673313" y="287832"/>
                  </a:lnTo>
                  <a:lnTo>
                    <a:pt x="1663090" y="285165"/>
                  </a:lnTo>
                  <a:lnTo>
                    <a:pt x="1660906" y="284518"/>
                  </a:lnTo>
                  <a:lnTo>
                    <a:pt x="1654009" y="282575"/>
                  </a:lnTo>
                  <a:lnTo>
                    <a:pt x="1634909" y="282575"/>
                  </a:lnTo>
                  <a:lnTo>
                    <a:pt x="1634274" y="296837"/>
                  </a:lnTo>
                  <a:lnTo>
                    <a:pt x="1634274" y="298780"/>
                  </a:lnTo>
                  <a:lnTo>
                    <a:pt x="1640433" y="310807"/>
                  </a:lnTo>
                  <a:lnTo>
                    <a:pt x="1655381" y="318008"/>
                  </a:lnTo>
                  <a:lnTo>
                    <a:pt x="1673783" y="321513"/>
                  </a:lnTo>
                  <a:lnTo>
                    <a:pt x="1690331" y="322427"/>
                  </a:lnTo>
                  <a:lnTo>
                    <a:pt x="1711528" y="319620"/>
                  </a:lnTo>
                  <a:lnTo>
                    <a:pt x="1730667" y="310197"/>
                  </a:lnTo>
                  <a:lnTo>
                    <a:pt x="1744510" y="292633"/>
                  </a:lnTo>
                  <a:lnTo>
                    <a:pt x="1745018" y="290029"/>
                  </a:lnTo>
                  <a:lnTo>
                    <a:pt x="1749844" y="265404"/>
                  </a:lnTo>
                  <a:lnTo>
                    <a:pt x="1743252" y="231063"/>
                  </a:lnTo>
                  <a:lnTo>
                    <a:pt x="1828749" y="231063"/>
                  </a:lnTo>
                  <a:lnTo>
                    <a:pt x="1837563" y="230809"/>
                  </a:lnTo>
                  <a:lnTo>
                    <a:pt x="1845627" y="229069"/>
                  </a:lnTo>
                  <a:lnTo>
                    <a:pt x="1851520" y="224358"/>
                  </a:lnTo>
                  <a:lnTo>
                    <a:pt x="1853806" y="215176"/>
                  </a:lnTo>
                  <a:close/>
                </a:path>
                <a:path w="2440940" h="343534">
                  <a:moveTo>
                    <a:pt x="2151989" y="211289"/>
                  </a:moveTo>
                  <a:lnTo>
                    <a:pt x="2149538" y="201714"/>
                  </a:lnTo>
                  <a:lnTo>
                    <a:pt x="2143925" y="196469"/>
                  </a:lnTo>
                  <a:lnTo>
                    <a:pt x="2137714" y="194246"/>
                  </a:lnTo>
                  <a:lnTo>
                    <a:pt x="2133498" y="193789"/>
                  </a:lnTo>
                  <a:lnTo>
                    <a:pt x="2126564" y="195122"/>
                  </a:lnTo>
                  <a:lnTo>
                    <a:pt x="2121916" y="199339"/>
                  </a:lnTo>
                  <a:lnTo>
                    <a:pt x="2118436" y="206781"/>
                  </a:lnTo>
                  <a:lnTo>
                    <a:pt x="2115032" y="217766"/>
                  </a:lnTo>
                  <a:lnTo>
                    <a:pt x="2107692" y="235610"/>
                  </a:lnTo>
                  <a:lnTo>
                    <a:pt x="2096465" y="252107"/>
                  </a:lnTo>
                  <a:lnTo>
                    <a:pt x="2082088" y="264248"/>
                  </a:lnTo>
                  <a:lnTo>
                    <a:pt x="2065235" y="268960"/>
                  </a:lnTo>
                  <a:lnTo>
                    <a:pt x="2055279" y="266471"/>
                  </a:lnTo>
                  <a:lnTo>
                    <a:pt x="2050161" y="259727"/>
                  </a:lnTo>
                  <a:lnTo>
                    <a:pt x="2048281" y="249834"/>
                  </a:lnTo>
                  <a:lnTo>
                    <a:pt x="2048014" y="237858"/>
                  </a:lnTo>
                  <a:lnTo>
                    <a:pt x="2048014" y="195414"/>
                  </a:lnTo>
                  <a:lnTo>
                    <a:pt x="2047773" y="180962"/>
                  </a:lnTo>
                  <a:lnTo>
                    <a:pt x="2018639" y="142570"/>
                  </a:lnTo>
                  <a:lnTo>
                    <a:pt x="2005736" y="140652"/>
                  </a:lnTo>
                  <a:lnTo>
                    <a:pt x="2000808" y="140868"/>
                  </a:lnTo>
                  <a:lnTo>
                    <a:pt x="1992655" y="142392"/>
                  </a:lnTo>
                  <a:lnTo>
                    <a:pt x="1982038" y="146532"/>
                  </a:lnTo>
                  <a:lnTo>
                    <a:pt x="1969719" y="154584"/>
                  </a:lnTo>
                  <a:lnTo>
                    <a:pt x="1993760" y="99669"/>
                  </a:lnTo>
                  <a:lnTo>
                    <a:pt x="2006892" y="67284"/>
                  </a:lnTo>
                  <a:lnTo>
                    <a:pt x="2012632" y="46685"/>
                  </a:lnTo>
                  <a:lnTo>
                    <a:pt x="2012632" y="35026"/>
                  </a:lnTo>
                  <a:lnTo>
                    <a:pt x="2001037" y="30810"/>
                  </a:lnTo>
                  <a:lnTo>
                    <a:pt x="1993836" y="30810"/>
                  </a:lnTo>
                  <a:lnTo>
                    <a:pt x="1954593" y="101523"/>
                  </a:lnTo>
                  <a:lnTo>
                    <a:pt x="1936572" y="146202"/>
                  </a:lnTo>
                  <a:lnTo>
                    <a:pt x="1919300" y="188023"/>
                  </a:lnTo>
                  <a:lnTo>
                    <a:pt x="1891385" y="254203"/>
                  </a:lnTo>
                  <a:lnTo>
                    <a:pt x="1884972" y="270217"/>
                  </a:lnTo>
                  <a:lnTo>
                    <a:pt x="1881314" y="281317"/>
                  </a:lnTo>
                  <a:lnTo>
                    <a:pt x="1880158" y="289052"/>
                  </a:lnTo>
                  <a:lnTo>
                    <a:pt x="1881416" y="295338"/>
                  </a:lnTo>
                  <a:lnTo>
                    <a:pt x="1885048" y="300964"/>
                  </a:lnTo>
                  <a:lnTo>
                    <a:pt x="1890864" y="305003"/>
                  </a:lnTo>
                  <a:lnTo>
                    <a:pt x="1898637" y="306552"/>
                  </a:lnTo>
                  <a:lnTo>
                    <a:pt x="1905762" y="305422"/>
                  </a:lnTo>
                  <a:lnTo>
                    <a:pt x="1911311" y="300151"/>
                  </a:lnTo>
                  <a:lnTo>
                    <a:pt x="1917573" y="287959"/>
                  </a:lnTo>
                  <a:lnTo>
                    <a:pt x="1939404" y="236347"/>
                  </a:lnTo>
                  <a:lnTo>
                    <a:pt x="1954961" y="206997"/>
                  </a:lnTo>
                  <a:lnTo>
                    <a:pt x="1973973" y="184581"/>
                  </a:lnTo>
                  <a:lnTo>
                    <a:pt x="1996960" y="175653"/>
                  </a:lnTo>
                  <a:lnTo>
                    <a:pt x="2006917" y="178041"/>
                  </a:lnTo>
                  <a:lnTo>
                    <a:pt x="2012035" y="184035"/>
                  </a:lnTo>
                  <a:lnTo>
                    <a:pt x="2013927" y="191909"/>
                  </a:lnTo>
                  <a:lnTo>
                    <a:pt x="2014194" y="199948"/>
                  </a:lnTo>
                  <a:lnTo>
                    <a:pt x="2014220" y="250393"/>
                  </a:lnTo>
                  <a:lnTo>
                    <a:pt x="2014626" y="260654"/>
                  </a:lnTo>
                  <a:lnTo>
                    <a:pt x="2037600" y="299631"/>
                  </a:lnTo>
                  <a:lnTo>
                    <a:pt x="2064613" y="306552"/>
                  </a:lnTo>
                  <a:lnTo>
                    <a:pt x="2101646" y="294944"/>
                  </a:lnTo>
                  <a:lnTo>
                    <a:pt x="2129078" y="267665"/>
                  </a:lnTo>
                  <a:lnTo>
                    <a:pt x="2146122" y="236016"/>
                  </a:lnTo>
                  <a:lnTo>
                    <a:pt x="2151989" y="211289"/>
                  </a:lnTo>
                  <a:close/>
                </a:path>
                <a:path w="2440940" h="343534">
                  <a:moveTo>
                    <a:pt x="2306713" y="85559"/>
                  </a:moveTo>
                  <a:lnTo>
                    <a:pt x="2304326" y="82321"/>
                  </a:lnTo>
                  <a:lnTo>
                    <a:pt x="2301710" y="78765"/>
                  </a:lnTo>
                  <a:lnTo>
                    <a:pt x="2289505" y="78765"/>
                  </a:lnTo>
                  <a:lnTo>
                    <a:pt x="2284831" y="79235"/>
                  </a:lnTo>
                  <a:lnTo>
                    <a:pt x="2260993" y="82321"/>
                  </a:lnTo>
                  <a:lnTo>
                    <a:pt x="2262111" y="74599"/>
                  </a:lnTo>
                  <a:lnTo>
                    <a:pt x="2263343" y="64960"/>
                  </a:lnTo>
                  <a:lnTo>
                    <a:pt x="2264346" y="55499"/>
                  </a:lnTo>
                  <a:lnTo>
                    <a:pt x="2264753" y="48310"/>
                  </a:lnTo>
                  <a:lnTo>
                    <a:pt x="2263584" y="39954"/>
                  </a:lnTo>
                  <a:lnTo>
                    <a:pt x="2260092" y="33858"/>
                  </a:lnTo>
                  <a:lnTo>
                    <a:pt x="2254313" y="30137"/>
                  </a:lnTo>
                  <a:lnTo>
                    <a:pt x="2246274" y="28867"/>
                  </a:lnTo>
                  <a:lnTo>
                    <a:pt x="2235949" y="28867"/>
                  </a:lnTo>
                  <a:lnTo>
                    <a:pt x="2227186" y="77216"/>
                  </a:lnTo>
                  <a:lnTo>
                    <a:pt x="2226297" y="85559"/>
                  </a:lnTo>
                  <a:lnTo>
                    <a:pt x="2226233" y="86220"/>
                  </a:lnTo>
                  <a:lnTo>
                    <a:pt x="2220823" y="86664"/>
                  </a:lnTo>
                  <a:lnTo>
                    <a:pt x="2214372" y="87071"/>
                  </a:lnTo>
                  <a:lnTo>
                    <a:pt x="2186787" y="88150"/>
                  </a:lnTo>
                  <a:lnTo>
                    <a:pt x="2179370" y="88684"/>
                  </a:lnTo>
                  <a:lnTo>
                    <a:pt x="2171598" y="90881"/>
                  </a:lnTo>
                  <a:lnTo>
                    <a:pt x="2165477" y="96405"/>
                  </a:lnTo>
                  <a:lnTo>
                    <a:pt x="2162987" y="106946"/>
                  </a:lnTo>
                  <a:lnTo>
                    <a:pt x="2165680" y="116890"/>
                  </a:lnTo>
                  <a:lnTo>
                    <a:pt x="2172335" y="121983"/>
                  </a:lnTo>
                  <a:lnTo>
                    <a:pt x="2181250" y="123964"/>
                  </a:lnTo>
                  <a:lnTo>
                    <a:pt x="2183714" y="123964"/>
                  </a:lnTo>
                  <a:lnTo>
                    <a:pt x="2188972" y="124129"/>
                  </a:lnTo>
                  <a:lnTo>
                    <a:pt x="2196465" y="123964"/>
                  </a:lnTo>
                  <a:lnTo>
                    <a:pt x="2204034" y="123482"/>
                  </a:lnTo>
                  <a:lnTo>
                    <a:pt x="2211908" y="122758"/>
                  </a:lnTo>
                  <a:lnTo>
                    <a:pt x="2219121" y="121983"/>
                  </a:lnTo>
                  <a:lnTo>
                    <a:pt x="2220264" y="121983"/>
                  </a:lnTo>
                  <a:lnTo>
                    <a:pt x="2203653" y="190055"/>
                  </a:lnTo>
                  <a:lnTo>
                    <a:pt x="2185835" y="244652"/>
                  </a:lnTo>
                  <a:lnTo>
                    <a:pt x="2176869" y="266217"/>
                  </a:lnTo>
                  <a:lnTo>
                    <a:pt x="2171789" y="279565"/>
                  </a:lnTo>
                  <a:lnTo>
                    <a:pt x="2169553" y="288721"/>
                  </a:lnTo>
                  <a:lnTo>
                    <a:pt x="2169553" y="305574"/>
                  </a:lnTo>
                  <a:lnTo>
                    <a:pt x="2186152" y="305574"/>
                  </a:lnTo>
                  <a:lnTo>
                    <a:pt x="2194649" y="303822"/>
                  </a:lnTo>
                  <a:lnTo>
                    <a:pt x="2216543" y="262382"/>
                  </a:lnTo>
                  <a:lnTo>
                    <a:pt x="2241105" y="179108"/>
                  </a:lnTo>
                  <a:lnTo>
                    <a:pt x="2254046" y="121983"/>
                  </a:lnTo>
                  <a:lnTo>
                    <a:pt x="2254732" y="118935"/>
                  </a:lnTo>
                  <a:lnTo>
                    <a:pt x="2282012" y="115392"/>
                  </a:lnTo>
                  <a:lnTo>
                    <a:pt x="2297747" y="111213"/>
                  </a:lnTo>
                  <a:lnTo>
                    <a:pt x="2304973" y="105143"/>
                  </a:lnTo>
                  <a:lnTo>
                    <a:pt x="2306624" y="96405"/>
                  </a:lnTo>
                  <a:lnTo>
                    <a:pt x="2306713" y="85559"/>
                  </a:lnTo>
                  <a:close/>
                </a:path>
                <a:path w="2440940" h="343534">
                  <a:moveTo>
                    <a:pt x="2413190" y="78117"/>
                  </a:moveTo>
                  <a:lnTo>
                    <a:pt x="2390724" y="39725"/>
                  </a:lnTo>
                  <a:lnTo>
                    <a:pt x="2381250" y="33401"/>
                  </a:lnTo>
                  <a:lnTo>
                    <a:pt x="2377186" y="33401"/>
                  </a:lnTo>
                  <a:lnTo>
                    <a:pt x="2374684" y="36639"/>
                  </a:lnTo>
                  <a:lnTo>
                    <a:pt x="2374684" y="42799"/>
                  </a:lnTo>
                  <a:lnTo>
                    <a:pt x="2375293" y="44742"/>
                  </a:lnTo>
                  <a:lnTo>
                    <a:pt x="2376246" y="46355"/>
                  </a:lnTo>
                  <a:lnTo>
                    <a:pt x="2377490" y="49276"/>
                  </a:lnTo>
                  <a:lnTo>
                    <a:pt x="2385631" y="62230"/>
                  </a:lnTo>
                  <a:lnTo>
                    <a:pt x="2387511" y="65481"/>
                  </a:lnTo>
                  <a:lnTo>
                    <a:pt x="2394191" y="77266"/>
                  </a:lnTo>
                  <a:lnTo>
                    <a:pt x="2398598" y="83908"/>
                  </a:lnTo>
                  <a:lnTo>
                    <a:pt x="2402001" y="86855"/>
                  </a:lnTo>
                  <a:lnTo>
                    <a:pt x="2405672" y="87515"/>
                  </a:lnTo>
                  <a:lnTo>
                    <a:pt x="2410066" y="87515"/>
                  </a:lnTo>
                  <a:lnTo>
                    <a:pt x="2413190" y="84277"/>
                  </a:lnTo>
                  <a:lnTo>
                    <a:pt x="2413190" y="78117"/>
                  </a:lnTo>
                  <a:close/>
                </a:path>
                <a:path w="2440940" h="343534">
                  <a:moveTo>
                    <a:pt x="2424468" y="130276"/>
                  </a:moveTo>
                  <a:lnTo>
                    <a:pt x="2423604" y="120142"/>
                  </a:lnTo>
                  <a:lnTo>
                    <a:pt x="2417572" y="113322"/>
                  </a:lnTo>
                  <a:lnTo>
                    <a:pt x="2401214" y="109474"/>
                  </a:lnTo>
                  <a:lnTo>
                    <a:pt x="2369350" y="108254"/>
                  </a:lnTo>
                  <a:lnTo>
                    <a:pt x="2339759" y="108699"/>
                  </a:lnTo>
                  <a:lnTo>
                    <a:pt x="2321674" y="111010"/>
                  </a:lnTo>
                  <a:lnTo>
                    <a:pt x="2312619" y="116725"/>
                  </a:lnTo>
                  <a:lnTo>
                    <a:pt x="2310155" y="127368"/>
                  </a:lnTo>
                  <a:lnTo>
                    <a:pt x="2310155" y="131572"/>
                  </a:lnTo>
                  <a:lnTo>
                    <a:pt x="2311108" y="136118"/>
                  </a:lnTo>
                  <a:lnTo>
                    <a:pt x="2313914" y="139674"/>
                  </a:lnTo>
                  <a:lnTo>
                    <a:pt x="2316746" y="142913"/>
                  </a:lnTo>
                  <a:lnTo>
                    <a:pt x="2320493" y="145186"/>
                  </a:lnTo>
                  <a:lnTo>
                    <a:pt x="2327694" y="145186"/>
                  </a:lnTo>
                  <a:lnTo>
                    <a:pt x="2350782" y="144094"/>
                  </a:lnTo>
                  <a:lnTo>
                    <a:pt x="2356828" y="143891"/>
                  </a:lnTo>
                  <a:lnTo>
                    <a:pt x="2394127" y="144995"/>
                  </a:lnTo>
                  <a:lnTo>
                    <a:pt x="2403487" y="145186"/>
                  </a:lnTo>
                  <a:lnTo>
                    <a:pt x="2408631" y="144995"/>
                  </a:lnTo>
                  <a:lnTo>
                    <a:pt x="2409279" y="144995"/>
                  </a:lnTo>
                  <a:lnTo>
                    <a:pt x="2413914" y="143891"/>
                  </a:lnTo>
                  <a:lnTo>
                    <a:pt x="2416327" y="143332"/>
                  </a:lnTo>
                  <a:lnTo>
                    <a:pt x="2422067" y="138899"/>
                  </a:lnTo>
                  <a:lnTo>
                    <a:pt x="2424468" y="130276"/>
                  </a:lnTo>
                  <a:close/>
                </a:path>
                <a:path w="2440940" h="343534">
                  <a:moveTo>
                    <a:pt x="2425408" y="267004"/>
                  </a:moveTo>
                  <a:lnTo>
                    <a:pt x="2407551" y="267004"/>
                  </a:lnTo>
                  <a:lnTo>
                    <a:pt x="2406307" y="267335"/>
                  </a:lnTo>
                  <a:lnTo>
                    <a:pt x="2395347" y="268312"/>
                  </a:lnTo>
                  <a:lnTo>
                    <a:pt x="2388908" y="268973"/>
                  </a:lnTo>
                  <a:lnTo>
                    <a:pt x="2381885" y="269481"/>
                  </a:lnTo>
                  <a:lnTo>
                    <a:pt x="2371725" y="269925"/>
                  </a:lnTo>
                  <a:lnTo>
                    <a:pt x="2366530" y="269925"/>
                  </a:lnTo>
                  <a:lnTo>
                    <a:pt x="2311654" y="258267"/>
                  </a:lnTo>
                  <a:lnTo>
                    <a:pt x="2302078" y="224967"/>
                  </a:lnTo>
                  <a:lnTo>
                    <a:pt x="2300300" y="217322"/>
                  </a:lnTo>
                  <a:lnTo>
                    <a:pt x="2295461" y="211213"/>
                  </a:lnTo>
                  <a:lnTo>
                    <a:pt x="2286050" y="208699"/>
                  </a:lnTo>
                  <a:lnTo>
                    <a:pt x="2279980" y="209118"/>
                  </a:lnTo>
                  <a:lnTo>
                    <a:pt x="2273643" y="212026"/>
                  </a:lnTo>
                  <a:lnTo>
                    <a:pt x="2268766" y="219722"/>
                  </a:lnTo>
                  <a:lnTo>
                    <a:pt x="2268651" y="219913"/>
                  </a:lnTo>
                  <a:lnTo>
                    <a:pt x="2266632" y="235254"/>
                  </a:lnTo>
                  <a:lnTo>
                    <a:pt x="2275548" y="272110"/>
                  </a:lnTo>
                  <a:lnTo>
                    <a:pt x="2299246" y="292823"/>
                  </a:lnTo>
                  <a:lnTo>
                    <a:pt x="2333091" y="301929"/>
                  </a:lnTo>
                  <a:lnTo>
                    <a:pt x="2372487" y="303949"/>
                  </a:lnTo>
                  <a:lnTo>
                    <a:pt x="2397925" y="303085"/>
                  </a:lnTo>
                  <a:lnTo>
                    <a:pt x="2414206" y="299910"/>
                  </a:lnTo>
                  <a:lnTo>
                    <a:pt x="2422868" y="293560"/>
                  </a:lnTo>
                  <a:lnTo>
                    <a:pt x="2425408" y="283210"/>
                  </a:lnTo>
                  <a:lnTo>
                    <a:pt x="2425408" y="269925"/>
                  </a:lnTo>
                  <a:lnTo>
                    <a:pt x="2425408" y="267004"/>
                  </a:lnTo>
                  <a:close/>
                </a:path>
                <a:path w="2440940" h="343534">
                  <a:moveTo>
                    <a:pt x="2440749" y="63207"/>
                  </a:moveTo>
                  <a:lnTo>
                    <a:pt x="2436520" y="52857"/>
                  </a:lnTo>
                  <a:lnTo>
                    <a:pt x="2426703" y="37985"/>
                  </a:lnTo>
                  <a:lnTo>
                    <a:pt x="2415514" y="24625"/>
                  </a:lnTo>
                  <a:lnTo>
                    <a:pt x="2407247" y="18821"/>
                  </a:lnTo>
                  <a:lnTo>
                    <a:pt x="2401925" y="18821"/>
                  </a:lnTo>
                  <a:lnTo>
                    <a:pt x="2400668" y="23037"/>
                  </a:lnTo>
                  <a:lnTo>
                    <a:pt x="2400350" y="23685"/>
                  </a:lnTo>
                  <a:lnTo>
                    <a:pt x="2399411" y="26593"/>
                  </a:lnTo>
                  <a:lnTo>
                    <a:pt x="2400350" y="29845"/>
                  </a:lnTo>
                  <a:lnTo>
                    <a:pt x="2402230" y="32753"/>
                  </a:lnTo>
                  <a:lnTo>
                    <a:pt x="2405011" y="37414"/>
                  </a:lnTo>
                  <a:lnTo>
                    <a:pt x="2413990" y="51574"/>
                  </a:lnTo>
                  <a:lnTo>
                    <a:pt x="2416949" y="56400"/>
                  </a:lnTo>
                  <a:lnTo>
                    <a:pt x="2425090" y="70015"/>
                  </a:lnTo>
                  <a:lnTo>
                    <a:pt x="2426652" y="72936"/>
                  </a:lnTo>
                  <a:lnTo>
                    <a:pt x="2439187" y="72936"/>
                  </a:lnTo>
                  <a:lnTo>
                    <a:pt x="2440749" y="66776"/>
                  </a:lnTo>
                  <a:lnTo>
                    <a:pt x="2440749" y="63207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741226" y="853049"/>
              <a:ext cx="226733" cy="250139"/>
            </a:xfrm>
            <a:prstGeom prst="rect">
              <a:avLst/>
            </a:prstGeom>
          </p:spPr>
        </p:pic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4678" y="829081"/>
              <a:ext cx="1909445" cy="290830"/>
            </a:xfrm>
            <a:custGeom>
              <a:avLst/>
              <a:gdLst/>
              <a:ahLst/>
              <a:cxnLst/>
              <a:rect l="l" t="t" r="r" b="b"/>
              <a:pathLst>
                <a:path w="1909445" h="290830">
                  <a:moveTo>
                    <a:pt x="218897" y="237820"/>
                  </a:moveTo>
                  <a:lnTo>
                    <a:pt x="207619" y="235229"/>
                  </a:lnTo>
                  <a:lnTo>
                    <a:pt x="202615" y="235229"/>
                  </a:lnTo>
                  <a:lnTo>
                    <a:pt x="173291" y="241528"/>
                  </a:lnTo>
                  <a:lnTo>
                    <a:pt x="156972" y="244144"/>
                  </a:lnTo>
                  <a:lnTo>
                    <a:pt x="135115" y="246507"/>
                  </a:lnTo>
                  <a:lnTo>
                    <a:pt x="110223" y="247535"/>
                  </a:lnTo>
                  <a:lnTo>
                    <a:pt x="85496" y="246570"/>
                  </a:lnTo>
                  <a:lnTo>
                    <a:pt x="61341" y="241744"/>
                  </a:lnTo>
                  <a:lnTo>
                    <a:pt x="42989" y="230187"/>
                  </a:lnTo>
                  <a:lnTo>
                    <a:pt x="35699" y="208991"/>
                  </a:lnTo>
                  <a:lnTo>
                    <a:pt x="43243" y="185077"/>
                  </a:lnTo>
                  <a:lnTo>
                    <a:pt x="66192" y="163753"/>
                  </a:lnTo>
                  <a:lnTo>
                    <a:pt x="105054" y="144068"/>
                  </a:lnTo>
                  <a:lnTo>
                    <a:pt x="160337" y="125069"/>
                  </a:lnTo>
                  <a:lnTo>
                    <a:pt x="185178" y="118198"/>
                  </a:lnTo>
                  <a:lnTo>
                    <a:pt x="193217" y="115023"/>
                  </a:lnTo>
                  <a:lnTo>
                    <a:pt x="200101" y="110807"/>
                  </a:lnTo>
                  <a:lnTo>
                    <a:pt x="200101" y="101092"/>
                  </a:lnTo>
                  <a:lnTo>
                    <a:pt x="199682" y="96380"/>
                  </a:lnTo>
                  <a:lnTo>
                    <a:pt x="197434" y="90119"/>
                  </a:lnTo>
                  <a:lnTo>
                    <a:pt x="191909" y="84645"/>
                  </a:lnTo>
                  <a:lnTo>
                    <a:pt x="181622" y="82296"/>
                  </a:lnTo>
                  <a:lnTo>
                    <a:pt x="176707" y="82562"/>
                  </a:lnTo>
                  <a:lnTo>
                    <a:pt x="139153" y="93408"/>
                  </a:lnTo>
                  <a:lnTo>
                    <a:pt x="109918" y="104648"/>
                  </a:lnTo>
                  <a:lnTo>
                    <a:pt x="101231" y="79946"/>
                  </a:lnTo>
                  <a:lnTo>
                    <a:pt x="84556" y="35267"/>
                  </a:lnTo>
                  <a:lnTo>
                    <a:pt x="65062" y="1574"/>
                  </a:lnTo>
                  <a:lnTo>
                    <a:pt x="57619" y="0"/>
                  </a:lnTo>
                  <a:lnTo>
                    <a:pt x="47599" y="0"/>
                  </a:lnTo>
                  <a:lnTo>
                    <a:pt x="39763" y="7772"/>
                  </a:lnTo>
                  <a:lnTo>
                    <a:pt x="39763" y="17500"/>
                  </a:lnTo>
                  <a:lnTo>
                    <a:pt x="40525" y="21907"/>
                  </a:lnTo>
                  <a:lnTo>
                    <a:pt x="43053" y="29121"/>
                  </a:lnTo>
                  <a:lnTo>
                    <a:pt x="54800" y="57023"/>
                  </a:lnTo>
                  <a:lnTo>
                    <a:pt x="67716" y="88061"/>
                  </a:lnTo>
                  <a:lnTo>
                    <a:pt x="79222" y="117614"/>
                  </a:lnTo>
                  <a:lnTo>
                    <a:pt x="48209" y="134416"/>
                  </a:lnTo>
                  <a:lnTo>
                    <a:pt x="23050" y="154559"/>
                  </a:lnTo>
                  <a:lnTo>
                    <a:pt x="6172" y="179311"/>
                  </a:lnTo>
                  <a:lnTo>
                    <a:pt x="0" y="209956"/>
                  </a:lnTo>
                  <a:lnTo>
                    <a:pt x="647" y="220687"/>
                  </a:lnTo>
                  <a:lnTo>
                    <a:pt x="27241" y="263740"/>
                  </a:lnTo>
                  <a:lnTo>
                    <a:pt x="65925" y="278777"/>
                  </a:lnTo>
                  <a:lnTo>
                    <a:pt x="108356" y="281889"/>
                  </a:lnTo>
                  <a:lnTo>
                    <a:pt x="133896" y="281051"/>
                  </a:lnTo>
                  <a:lnTo>
                    <a:pt x="180886" y="275602"/>
                  </a:lnTo>
                  <a:lnTo>
                    <a:pt x="217703" y="259588"/>
                  </a:lnTo>
                  <a:lnTo>
                    <a:pt x="218897" y="252399"/>
                  </a:lnTo>
                  <a:lnTo>
                    <a:pt x="218897" y="237820"/>
                  </a:lnTo>
                  <a:close/>
                </a:path>
                <a:path w="1909445" h="290830">
                  <a:moveTo>
                    <a:pt x="513613" y="137058"/>
                  </a:moveTo>
                  <a:lnTo>
                    <a:pt x="512775" y="130517"/>
                  </a:lnTo>
                  <a:lnTo>
                    <a:pt x="509930" y="124345"/>
                  </a:lnTo>
                  <a:lnTo>
                    <a:pt x="504634" y="119748"/>
                  </a:lnTo>
                  <a:lnTo>
                    <a:pt x="496392" y="117944"/>
                  </a:lnTo>
                  <a:lnTo>
                    <a:pt x="488010" y="119354"/>
                  </a:lnTo>
                  <a:lnTo>
                    <a:pt x="474865" y="123609"/>
                  </a:lnTo>
                  <a:lnTo>
                    <a:pt x="455968" y="130797"/>
                  </a:lnTo>
                  <a:lnTo>
                    <a:pt x="430326" y="140944"/>
                  </a:lnTo>
                  <a:lnTo>
                    <a:pt x="425005" y="129908"/>
                  </a:lnTo>
                  <a:lnTo>
                    <a:pt x="416966" y="120497"/>
                  </a:lnTo>
                  <a:lnTo>
                    <a:pt x="406057" y="113931"/>
                  </a:lnTo>
                  <a:lnTo>
                    <a:pt x="392112" y="111467"/>
                  </a:lnTo>
                  <a:lnTo>
                    <a:pt x="380911" y="112420"/>
                  </a:lnTo>
                  <a:lnTo>
                    <a:pt x="371754" y="114706"/>
                  </a:lnTo>
                  <a:lnTo>
                    <a:pt x="364718" y="117475"/>
                  </a:lnTo>
                  <a:lnTo>
                    <a:pt x="359854" y="119888"/>
                  </a:lnTo>
                  <a:lnTo>
                    <a:pt x="368820" y="106235"/>
                  </a:lnTo>
                  <a:lnTo>
                    <a:pt x="373468" y="98425"/>
                  </a:lnTo>
                  <a:lnTo>
                    <a:pt x="378968" y="88455"/>
                  </a:lnTo>
                  <a:lnTo>
                    <a:pt x="426669" y="87426"/>
                  </a:lnTo>
                  <a:lnTo>
                    <a:pt x="468528" y="85356"/>
                  </a:lnTo>
                  <a:lnTo>
                    <a:pt x="485749" y="80035"/>
                  </a:lnTo>
                  <a:lnTo>
                    <a:pt x="485749" y="57683"/>
                  </a:lnTo>
                  <a:lnTo>
                    <a:pt x="479793" y="50228"/>
                  </a:lnTo>
                  <a:lnTo>
                    <a:pt x="466953" y="50228"/>
                  </a:lnTo>
                  <a:lnTo>
                    <a:pt x="451929" y="51841"/>
                  </a:lnTo>
                  <a:lnTo>
                    <a:pt x="438937" y="52933"/>
                  </a:lnTo>
                  <a:lnTo>
                    <a:pt x="411137" y="54356"/>
                  </a:lnTo>
                  <a:lnTo>
                    <a:pt x="393357" y="54762"/>
                  </a:lnTo>
                  <a:lnTo>
                    <a:pt x="398564" y="39903"/>
                  </a:lnTo>
                  <a:lnTo>
                    <a:pt x="401066" y="30835"/>
                  </a:lnTo>
                  <a:lnTo>
                    <a:pt x="382092" y="6477"/>
                  </a:lnTo>
                  <a:lnTo>
                    <a:pt x="375513" y="6477"/>
                  </a:lnTo>
                  <a:lnTo>
                    <a:pt x="371132" y="8750"/>
                  </a:lnTo>
                  <a:lnTo>
                    <a:pt x="367690" y="14909"/>
                  </a:lnTo>
                  <a:lnTo>
                    <a:pt x="364845" y="22402"/>
                  </a:lnTo>
                  <a:lnTo>
                    <a:pt x="357517" y="46393"/>
                  </a:lnTo>
                  <a:lnTo>
                    <a:pt x="354850" y="54432"/>
                  </a:lnTo>
                  <a:lnTo>
                    <a:pt x="293154" y="51193"/>
                  </a:lnTo>
                  <a:lnTo>
                    <a:pt x="282194" y="51193"/>
                  </a:lnTo>
                  <a:lnTo>
                    <a:pt x="277190" y="59296"/>
                  </a:lnTo>
                  <a:lnTo>
                    <a:pt x="277190" y="80352"/>
                  </a:lnTo>
                  <a:lnTo>
                    <a:pt x="284378" y="84899"/>
                  </a:lnTo>
                  <a:lnTo>
                    <a:pt x="288455" y="85864"/>
                  </a:lnTo>
                  <a:lnTo>
                    <a:pt x="297548" y="86715"/>
                  </a:lnTo>
                  <a:lnTo>
                    <a:pt x="340436" y="88138"/>
                  </a:lnTo>
                  <a:lnTo>
                    <a:pt x="328523" y="108445"/>
                  </a:lnTo>
                  <a:lnTo>
                    <a:pt x="314845" y="125641"/>
                  </a:lnTo>
                  <a:lnTo>
                    <a:pt x="298691" y="141998"/>
                  </a:lnTo>
                  <a:lnTo>
                    <a:pt x="279374" y="159740"/>
                  </a:lnTo>
                  <a:lnTo>
                    <a:pt x="270319" y="168516"/>
                  </a:lnTo>
                  <a:lnTo>
                    <a:pt x="265671" y="174523"/>
                  </a:lnTo>
                  <a:lnTo>
                    <a:pt x="263956" y="178650"/>
                  </a:lnTo>
                  <a:lnTo>
                    <a:pt x="263715" y="181775"/>
                  </a:lnTo>
                  <a:lnTo>
                    <a:pt x="265099" y="188569"/>
                  </a:lnTo>
                  <a:lnTo>
                    <a:pt x="268922" y="194360"/>
                  </a:lnTo>
                  <a:lnTo>
                    <a:pt x="274675" y="198399"/>
                  </a:lnTo>
                  <a:lnTo>
                    <a:pt x="281876" y="199910"/>
                  </a:lnTo>
                  <a:lnTo>
                    <a:pt x="288175" y="198234"/>
                  </a:lnTo>
                  <a:lnTo>
                    <a:pt x="294678" y="194322"/>
                  </a:lnTo>
                  <a:lnTo>
                    <a:pt x="300418" y="189801"/>
                  </a:lnTo>
                  <a:lnTo>
                    <a:pt x="325996" y="166674"/>
                  </a:lnTo>
                  <a:lnTo>
                    <a:pt x="343331" y="153174"/>
                  </a:lnTo>
                  <a:lnTo>
                    <a:pt x="359384" y="145389"/>
                  </a:lnTo>
                  <a:lnTo>
                    <a:pt x="377075" y="142887"/>
                  </a:lnTo>
                  <a:lnTo>
                    <a:pt x="387731" y="142887"/>
                  </a:lnTo>
                  <a:lnTo>
                    <a:pt x="394931" y="145808"/>
                  </a:lnTo>
                  <a:lnTo>
                    <a:pt x="399630" y="154228"/>
                  </a:lnTo>
                  <a:lnTo>
                    <a:pt x="374408" y="167119"/>
                  </a:lnTo>
                  <a:lnTo>
                    <a:pt x="352221" y="182257"/>
                  </a:lnTo>
                  <a:lnTo>
                    <a:pt x="336423" y="201523"/>
                  </a:lnTo>
                  <a:lnTo>
                    <a:pt x="330415" y="226809"/>
                  </a:lnTo>
                  <a:lnTo>
                    <a:pt x="341083" y="258241"/>
                  </a:lnTo>
                  <a:lnTo>
                    <a:pt x="366001" y="274637"/>
                  </a:lnTo>
                  <a:lnTo>
                    <a:pt x="394487" y="280885"/>
                  </a:lnTo>
                  <a:lnTo>
                    <a:pt x="415912" y="281889"/>
                  </a:lnTo>
                  <a:lnTo>
                    <a:pt x="434898" y="281851"/>
                  </a:lnTo>
                  <a:lnTo>
                    <a:pt x="484492" y="276707"/>
                  </a:lnTo>
                  <a:lnTo>
                    <a:pt x="492950" y="271208"/>
                  </a:lnTo>
                  <a:lnTo>
                    <a:pt x="492950" y="243332"/>
                  </a:lnTo>
                  <a:lnTo>
                    <a:pt x="474167" y="243332"/>
                  </a:lnTo>
                  <a:lnTo>
                    <a:pt x="468210" y="244309"/>
                  </a:lnTo>
                  <a:lnTo>
                    <a:pt x="448043" y="246291"/>
                  </a:lnTo>
                  <a:lnTo>
                    <a:pt x="435876" y="246951"/>
                  </a:lnTo>
                  <a:lnTo>
                    <a:pt x="420916" y="247218"/>
                  </a:lnTo>
                  <a:lnTo>
                    <a:pt x="398640" y="246456"/>
                  </a:lnTo>
                  <a:lnTo>
                    <a:pt x="380758" y="243293"/>
                  </a:lnTo>
                  <a:lnTo>
                    <a:pt x="368871" y="236423"/>
                  </a:lnTo>
                  <a:lnTo>
                    <a:pt x="364553" y="224548"/>
                  </a:lnTo>
                  <a:lnTo>
                    <a:pt x="367614" y="214490"/>
                  </a:lnTo>
                  <a:lnTo>
                    <a:pt x="375945" y="205828"/>
                  </a:lnTo>
                  <a:lnTo>
                    <a:pt x="388200" y="198031"/>
                  </a:lnTo>
                  <a:lnTo>
                    <a:pt x="403072" y="190525"/>
                  </a:lnTo>
                  <a:lnTo>
                    <a:pt x="402450" y="205105"/>
                  </a:lnTo>
                  <a:lnTo>
                    <a:pt x="402450" y="226809"/>
                  </a:lnTo>
                  <a:lnTo>
                    <a:pt x="419049" y="226809"/>
                  </a:lnTo>
                  <a:lnTo>
                    <a:pt x="428764" y="224345"/>
                  </a:lnTo>
                  <a:lnTo>
                    <a:pt x="433844" y="216077"/>
                  </a:lnTo>
                  <a:lnTo>
                    <a:pt x="435508" y="200698"/>
                  </a:lnTo>
                  <a:lnTo>
                    <a:pt x="435013" y="176911"/>
                  </a:lnTo>
                  <a:lnTo>
                    <a:pt x="510806" y="149377"/>
                  </a:lnTo>
                  <a:lnTo>
                    <a:pt x="513613" y="145161"/>
                  </a:lnTo>
                  <a:lnTo>
                    <a:pt x="513613" y="137058"/>
                  </a:lnTo>
                  <a:close/>
                </a:path>
                <a:path w="1909445" h="290830">
                  <a:moveTo>
                    <a:pt x="778586" y="124739"/>
                  </a:moveTo>
                  <a:lnTo>
                    <a:pt x="753224" y="106921"/>
                  </a:lnTo>
                  <a:lnTo>
                    <a:pt x="700290" y="107569"/>
                  </a:lnTo>
                  <a:lnTo>
                    <a:pt x="700290" y="81000"/>
                  </a:lnTo>
                  <a:lnTo>
                    <a:pt x="700290" y="80670"/>
                  </a:lnTo>
                  <a:lnTo>
                    <a:pt x="745388" y="80022"/>
                  </a:lnTo>
                  <a:lnTo>
                    <a:pt x="754849" y="79578"/>
                  </a:lnTo>
                  <a:lnTo>
                    <a:pt x="762850" y="77647"/>
                  </a:lnTo>
                  <a:lnTo>
                    <a:pt x="768375" y="72605"/>
                  </a:lnTo>
                  <a:lnTo>
                    <a:pt x="770445" y="62852"/>
                  </a:lnTo>
                  <a:lnTo>
                    <a:pt x="768019" y="52425"/>
                  </a:lnTo>
                  <a:lnTo>
                    <a:pt x="761873" y="47142"/>
                  </a:lnTo>
                  <a:lnTo>
                    <a:pt x="754037" y="45351"/>
                  </a:lnTo>
                  <a:lnTo>
                    <a:pt x="756742" y="45351"/>
                  </a:lnTo>
                  <a:lnTo>
                    <a:pt x="745083" y="45034"/>
                  </a:lnTo>
                  <a:lnTo>
                    <a:pt x="700290" y="45351"/>
                  </a:lnTo>
                  <a:lnTo>
                    <a:pt x="700290" y="34010"/>
                  </a:lnTo>
                  <a:lnTo>
                    <a:pt x="692975" y="10464"/>
                  </a:lnTo>
                  <a:lnTo>
                    <a:pt x="693280" y="10464"/>
                  </a:lnTo>
                  <a:lnTo>
                    <a:pt x="683069" y="8089"/>
                  </a:lnTo>
                  <a:lnTo>
                    <a:pt x="672757" y="10464"/>
                  </a:lnTo>
                  <a:lnTo>
                    <a:pt x="667448" y="16560"/>
                  </a:lnTo>
                  <a:lnTo>
                    <a:pt x="665568" y="24638"/>
                  </a:lnTo>
                  <a:lnTo>
                    <a:pt x="665505" y="24904"/>
                  </a:lnTo>
                  <a:lnTo>
                    <a:pt x="665226" y="34010"/>
                  </a:lnTo>
                  <a:lnTo>
                    <a:pt x="665226" y="45681"/>
                  </a:lnTo>
                  <a:lnTo>
                    <a:pt x="592886" y="46329"/>
                  </a:lnTo>
                  <a:lnTo>
                    <a:pt x="583552" y="46659"/>
                  </a:lnTo>
                  <a:lnTo>
                    <a:pt x="575538" y="48641"/>
                  </a:lnTo>
                  <a:lnTo>
                    <a:pt x="569937" y="53848"/>
                  </a:lnTo>
                  <a:lnTo>
                    <a:pt x="567829" y="63830"/>
                  </a:lnTo>
                  <a:lnTo>
                    <a:pt x="569849" y="74510"/>
                  </a:lnTo>
                  <a:lnTo>
                    <a:pt x="575424" y="80022"/>
                  </a:lnTo>
                  <a:lnTo>
                    <a:pt x="575665" y="80022"/>
                  </a:lnTo>
                  <a:lnTo>
                    <a:pt x="583869" y="81978"/>
                  </a:lnTo>
                  <a:lnTo>
                    <a:pt x="593204" y="81978"/>
                  </a:lnTo>
                  <a:lnTo>
                    <a:pt x="665226" y="81000"/>
                  </a:lnTo>
                  <a:lnTo>
                    <a:pt x="665226" y="108216"/>
                  </a:lnTo>
                  <a:lnTo>
                    <a:pt x="583184" y="109512"/>
                  </a:lnTo>
                  <a:lnTo>
                    <a:pt x="558126" y="127977"/>
                  </a:lnTo>
                  <a:lnTo>
                    <a:pt x="560247" y="138658"/>
                  </a:lnTo>
                  <a:lnTo>
                    <a:pt x="565912" y="144106"/>
                  </a:lnTo>
                  <a:lnTo>
                    <a:pt x="574548" y="146126"/>
                  </a:lnTo>
                  <a:lnTo>
                    <a:pt x="583793" y="146126"/>
                  </a:lnTo>
                  <a:lnTo>
                    <a:pt x="665226" y="144500"/>
                  </a:lnTo>
                  <a:lnTo>
                    <a:pt x="665226" y="179819"/>
                  </a:lnTo>
                  <a:lnTo>
                    <a:pt x="664171" y="179501"/>
                  </a:lnTo>
                  <a:lnTo>
                    <a:pt x="664171" y="228536"/>
                  </a:lnTo>
                  <a:lnTo>
                    <a:pt x="661695" y="237172"/>
                  </a:lnTo>
                  <a:lnTo>
                    <a:pt x="661149" y="238988"/>
                  </a:lnTo>
                  <a:lnTo>
                    <a:pt x="651687" y="246938"/>
                  </a:lnTo>
                  <a:lnTo>
                    <a:pt x="632333" y="250139"/>
                  </a:lnTo>
                  <a:lnTo>
                    <a:pt x="612317" y="247332"/>
                  </a:lnTo>
                  <a:lnTo>
                    <a:pt x="601535" y="240817"/>
                  </a:lnTo>
                  <a:lnTo>
                    <a:pt x="597154" y="233464"/>
                  </a:lnTo>
                  <a:lnTo>
                    <a:pt x="596392" y="228536"/>
                  </a:lnTo>
                  <a:lnTo>
                    <a:pt x="596328" y="228092"/>
                  </a:lnTo>
                  <a:lnTo>
                    <a:pt x="600189" y="218338"/>
                  </a:lnTo>
                  <a:lnTo>
                    <a:pt x="609396" y="212636"/>
                  </a:lnTo>
                  <a:lnTo>
                    <a:pt x="620369" y="209969"/>
                  </a:lnTo>
                  <a:lnTo>
                    <a:pt x="629526" y="209308"/>
                  </a:lnTo>
                  <a:lnTo>
                    <a:pt x="640930" y="210134"/>
                  </a:lnTo>
                  <a:lnTo>
                    <a:pt x="664171" y="228536"/>
                  </a:lnTo>
                  <a:lnTo>
                    <a:pt x="664171" y="179501"/>
                  </a:lnTo>
                  <a:lnTo>
                    <a:pt x="659968" y="178193"/>
                  </a:lnTo>
                  <a:lnTo>
                    <a:pt x="652335" y="176504"/>
                  </a:lnTo>
                  <a:lnTo>
                    <a:pt x="641832" y="175183"/>
                  </a:lnTo>
                  <a:lnTo>
                    <a:pt x="627951" y="174637"/>
                  </a:lnTo>
                  <a:lnTo>
                    <a:pt x="602386" y="177622"/>
                  </a:lnTo>
                  <a:lnTo>
                    <a:pt x="581253" y="187032"/>
                  </a:lnTo>
                  <a:lnTo>
                    <a:pt x="566877" y="203619"/>
                  </a:lnTo>
                  <a:lnTo>
                    <a:pt x="561568" y="228092"/>
                  </a:lnTo>
                  <a:lnTo>
                    <a:pt x="565975" y="250190"/>
                  </a:lnTo>
                  <a:lnTo>
                    <a:pt x="579183" y="268439"/>
                  </a:lnTo>
                  <a:lnTo>
                    <a:pt x="601192" y="280860"/>
                  </a:lnTo>
                  <a:lnTo>
                    <a:pt x="632028" y="285445"/>
                  </a:lnTo>
                  <a:lnTo>
                    <a:pt x="654011" y="283692"/>
                  </a:lnTo>
                  <a:lnTo>
                    <a:pt x="676376" y="275971"/>
                  </a:lnTo>
                  <a:lnTo>
                    <a:pt x="693635" y="258660"/>
                  </a:lnTo>
                  <a:lnTo>
                    <a:pt x="695477" y="250190"/>
                  </a:lnTo>
                  <a:lnTo>
                    <a:pt x="700189" y="228536"/>
                  </a:lnTo>
                  <a:lnTo>
                    <a:pt x="733806" y="246570"/>
                  </a:lnTo>
                  <a:lnTo>
                    <a:pt x="747331" y="255714"/>
                  </a:lnTo>
                  <a:lnTo>
                    <a:pt x="755091" y="260667"/>
                  </a:lnTo>
                  <a:lnTo>
                    <a:pt x="759345" y="262699"/>
                  </a:lnTo>
                  <a:lnTo>
                    <a:pt x="762304" y="263093"/>
                  </a:lnTo>
                  <a:lnTo>
                    <a:pt x="770763" y="263093"/>
                  </a:lnTo>
                  <a:lnTo>
                    <a:pt x="778586" y="254673"/>
                  </a:lnTo>
                  <a:lnTo>
                    <a:pt x="778586" y="237172"/>
                  </a:lnTo>
                  <a:lnTo>
                    <a:pt x="776185" y="233464"/>
                  </a:lnTo>
                  <a:lnTo>
                    <a:pt x="776084" y="233286"/>
                  </a:lnTo>
                  <a:lnTo>
                    <a:pt x="769391" y="228092"/>
                  </a:lnTo>
                  <a:lnTo>
                    <a:pt x="766064" y="225501"/>
                  </a:lnTo>
                  <a:lnTo>
                    <a:pt x="753008" y="216636"/>
                  </a:lnTo>
                  <a:lnTo>
                    <a:pt x="739990" y="209308"/>
                  </a:lnTo>
                  <a:lnTo>
                    <a:pt x="735876" y="206997"/>
                  </a:lnTo>
                  <a:lnTo>
                    <a:pt x="717397" y="198031"/>
                  </a:lnTo>
                  <a:lnTo>
                    <a:pt x="700290" y="191160"/>
                  </a:lnTo>
                  <a:lnTo>
                    <a:pt x="700290" y="179819"/>
                  </a:lnTo>
                  <a:lnTo>
                    <a:pt x="700290" y="144500"/>
                  </a:lnTo>
                  <a:lnTo>
                    <a:pt x="700290" y="143852"/>
                  </a:lnTo>
                  <a:lnTo>
                    <a:pt x="753541" y="142887"/>
                  </a:lnTo>
                  <a:lnTo>
                    <a:pt x="763003" y="142430"/>
                  </a:lnTo>
                  <a:lnTo>
                    <a:pt x="770991" y="140373"/>
                  </a:lnTo>
                  <a:lnTo>
                    <a:pt x="776516" y="135051"/>
                  </a:lnTo>
                  <a:lnTo>
                    <a:pt x="778586" y="124739"/>
                  </a:lnTo>
                  <a:close/>
                </a:path>
                <a:path w="1909445" h="290830">
                  <a:moveTo>
                    <a:pt x="1064539" y="237820"/>
                  </a:moveTo>
                  <a:lnTo>
                    <a:pt x="1053261" y="235229"/>
                  </a:lnTo>
                  <a:lnTo>
                    <a:pt x="1048258" y="235229"/>
                  </a:lnTo>
                  <a:lnTo>
                    <a:pt x="1018946" y="241528"/>
                  </a:lnTo>
                  <a:lnTo>
                    <a:pt x="1002614" y="244144"/>
                  </a:lnTo>
                  <a:lnTo>
                    <a:pt x="980770" y="246507"/>
                  </a:lnTo>
                  <a:lnTo>
                    <a:pt x="955878" y="247535"/>
                  </a:lnTo>
                  <a:lnTo>
                    <a:pt x="931151" y="246570"/>
                  </a:lnTo>
                  <a:lnTo>
                    <a:pt x="906983" y="241744"/>
                  </a:lnTo>
                  <a:lnTo>
                    <a:pt x="888631" y="230187"/>
                  </a:lnTo>
                  <a:lnTo>
                    <a:pt x="881341" y="208991"/>
                  </a:lnTo>
                  <a:lnTo>
                    <a:pt x="888885" y="185077"/>
                  </a:lnTo>
                  <a:lnTo>
                    <a:pt x="911834" y="163753"/>
                  </a:lnTo>
                  <a:lnTo>
                    <a:pt x="950709" y="144068"/>
                  </a:lnTo>
                  <a:lnTo>
                    <a:pt x="1005979" y="125069"/>
                  </a:lnTo>
                  <a:lnTo>
                    <a:pt x="1030820" y="118198"/>
                  </a:lnTo>
                  <a:lnTo>
                    <a:pt x="1038860" y="115023"/>
                  </a:lnTo>
                  <a:lnTo>
                    <a:pt x="1045743" y="110807"/>
                  </a:lnTo>
                  <a:lnTo>
                    <a:pt x="1045743" y="101092"/>
                  </a:lnTo>
                  <a:lnTo>
                    <a:pt x="1045324" y="96380"/>
                  </a:lnTo>
                  <a:lnTo>
                    <a:pt x="1043089" y="90119"/>
                  </a:lnTo>
                  <a:lnTo>
                    <a:pt x="1037564" y="84645"/>
                  </a:lnTo>
                  <a:lnTo>
                    <a:pt x="1027277" y="82296"/>
                  </a:lnTo>
                  <a:lnTo>
                    <a:pt x="1022362" y="82562"/>
                  </a:lnTo>
                  <a:lnTo>
                    <a:pt x="984808" y="93408"/>
                  </a:lnTo>
                  <a:lnTo>
                    <a:pt x="955560" y="104648"/>
                  </a:lnTo>
                  <a:lnTo>
                    <a:pt x="946873" y="79946"/>
                  </a:lnTo>
                  <a:lnTo>
                    <a:pt x="930198" y="35267"/>
                  </a:lnTo>
                  <a:lnTo>
                    <a:pt x="910717" y="1574"/>
                  </a:lnTo>
                  <a:lnTo>
                    <a:pt x="903262" y="0"/>
                  </a:lnTo>
                  <a:lnTo>
                    <a:pt x="893241" y="0"/>
                  </a:lnTo>
                  <a:lnTo>
                    <a:pt x="885405" y="7772"/>
                  </a:lnTo>
                  <a:lnTo>
                    <a:pt x="885405" y="17500"/>
                  </a:lnTo>
                  <a:lnTo>
                    <a:pt x="886180" y="21907"/>
                  </a:lnTo>
                  <a:lnTo>
                    <a:pt x="888695" y="29121"/>
                  </a:lnTo>
                  <a:lnTo>
                    <a:pt x="900442" y="57023"/>
                  </a:lnTo>
                  <a:lnTo>
                    <a:pt x="913358" y="88061"/>
                  </a:lnTo>
                  <a:lnTo>
                    <a:pt x="924864" y="117614"/>
                  </a:lnTo>
                  <a:lnTo>
                    <a:pt x="893864" y="134416"/>
                  </a:lnTo>
                  <a:lnTo>
                    <a:pt x="868705" y="154559"/>
                  </a:lnTo>
                  <a:lnTo>
                    <a:pt x="851814" y="179311"/>
                  </a:lnTo>
                  <a:lnTo>
                    <a:pt x="845642" y="209956"/>
                  </a:lnTo>
                  <a:lnTo>
                    <a:pt x="846289" y="220687"/>
                  </a:lnTo>
                  <a:lnTo>
                    <a:pt x="872883" y="263740"/>
                  </a:lnTo>
                  <a:lnTo>
                    <a:pt x="911567" y="278777"/>
                  </a:lnTo>
                  <a:lnTo>
                    <a:pt x="953985" y="281889"/>
                  </a:lnTo>
                  <a:lnTo>
                    <a:pt x="979538" y="281051"/>
                  </a:lnTo>
                  <a:lnTo>
                    <a:pt x="1026528" y="275602"/>
                  </a:lnTo>
                  <a:lnTo>
                    <a:pt x="1063345" y="259588"/>
                  </a:lnTo>
                  <a:lnTo>
                    <a:pt x="1064539" y="252399"/>
                  </a:lnTo>
                  <a:lnTo>
                    <a:pt x="1064539" y="237820"/>
                  </a:lnTo>
                  <a:close/>
                </a:path>
                <a:path w="1909445" h="290830">
                  <a:moveTo>
                    <a:pt x="1368044" y="165887"/>
                  </a:moveTo>
                  <a:lnTo>
                    <a:pt x="1360068" y="121958"/>
                  </a:lnTo>
                  <a:lnTo>
                    <a:pt x="1360017" y="121615"/>
                  </a:lnTo>
                  <a:lnTo>
                    <a:pt x="1342542" y="94932"/>
                  </a:lnTo>
                  <a:lnTo>
                    <a:pt x="1307795" y="67792"/>
                  </a:lnTo>
                  <a:lnTo>
                    <a:pt x="1271587" y="58331"/>
                  </a:lnTo>
                  <a:lnTo>
                    <a:pt x="1272476" y="47447"/>
                  </a:lnTo>
                  <a:lnTo>
                    <a:pt x="1272387" y="33553"/>
                  </a:lnTo>
                  <a:lnTo>
                    <a:pt x="1272349" y="32397"/>
                  </a:lnTo>
                  <a:lnTo>
                    <a:pt x="1272235" y="28600"/>
                  </a:lnTo>
                  <a:lnTo>
                    <a:pt x="1270254" y="19799"/>
                  </a:lnTo>
                  <a:lnTo>
                    <a:pt x="1264856" y="13258"/>
                  </a:lnTo>
                  <a:lnTo>
                    <a:pt x="1254366" y="10680"/>
                  </a:lnTo>
                  <a:lnTo>
                    <a:pt x="1245908" y="10680"/>
                  </a:lnTo>
                  <a:lnTo>
                    <a:pt x="1236865" y="33553"/>
                  </a:lnTo>
                  <a:lnTo>
                    <a:pt x="1236789" y="34671"/>
                  </a:lnTo>
                  <a:lnTo>
                    <a:pt x="1236700" y="36004"/>
                  </a:lnTo>
                  <a:lnTo>
                    <a:pt x="1236129" y="46736"/>
                  </a:lnTo>
                  <a:lnTo>
                    <a:pt x="1235570" y="58000"/>
                  </a:lnTo>
                  <a:lnTo>
                    <a:pt x="1232433" y="58521"/>
                  </a:lnTo>
                  <a:lnTo>
                    <a:pt x="1232433" y="94602"/>
                  </a:lnTo>
                  <a:lnTo>
                    <a:pt x="1230337" y="109181"/>
                  </a:lnTo>
                  <a:lnTo>
                    <a:pt x="1227531" y="122720"/>
                  </a:lnTo>
                  <a:lnTo>
                    <a:pt x="1227429" y="123202"/>
                  </a:lnTo>
                  <a:lnTo>
                    <a:pt x="1223098" y="137350"/>
                  </a:lnTo>
                  <a:lnTo>
                    <a:pt x="1216787" y="152285"/>
                  </a:lnTo>
                  <a:lnTo>
                    <a:pt x="1209941" y="143560"/>
                  </a:lnTo>
                  <a:lnTo>
                    <a:pt x="1202766" y="133819"/>
                  </a:lnTo>
                  <a:lnTo>
                    <a:pt x="1195336" y="122720"/>
                  </a:lnTo>
                  <a:lnTo>
                    <a:pt x="1194549" y="121386"/>
                  </a:lnTo>
                  <a:lnTo>
                    <a:pt x="1194549" y="185661"/>
                  </a:lnTo>
                  <a:lnTo>
                    <a:pt x="1184960" y="197726"/>
                  </a:lnTo>
                  <a:lnTo>
                    <a:pt x="1175194" y="206565"/>
                  </a:lnTo>
                  <a:lnTo>
                    <a:pt x="1165567" y="212001"/>
                  </a:lnTo>
                  <a:lnTo>
                    <a:pt x="1156347" y="213842"/>
                  </a:lnTo>
                  <a:lnTo>
                    <a:pt x="1145870" y="210299"/>
                  </a:lnTo>
                  <a:lnTo>
                    <a:pt x="1140244" y="202272"/>
                  </a:lnTo>
                  <a:lnTo>
                    <a:pt x="1138072" y="194017"/>
                  </a:lnTo>
                  <a:lnTo>
                    <a:pt x="1137970" y="193624"/>
                  </a:lnTo>
                  <a:lnTo>
                    <a:pt x="1137602" y="188899"/>
                  </a:lnTo>
                  <a:lnTo>
                    <a:pt x="1137551" y="188252"/>
                  </a:lnTo>
                  <a:lnTo>
                    <a:pt x="1139913" y="169887"/>
                  </a:lnTo>
                  <a:lnTo>
                    <a:pt x="1139952" y="169583"/>
                  </a:lnTo>
                  <a:lnTo>
                    <a:pt x="1145806" y="154114"/>
                  </a:lnTo>
                  <a:lnTo>
                    <a:pt x="1153007" y="142100"/>
                  </a:lnTo>
                  <a:lnTo>
                    <a:pt x="1159471" y="133819"/>
                  </a:lnTo>
                  <a:lnTo>
                    <a:pt x="1168298" y="148755"/>
                  </a:lnTo>
                  <a:lnTo>
                    <a:pt x="1178179" y="163626"/>
                  </a:lnTo>
                  <a:lnTo>
                    <a:pt x="1187475" y="176568"/>
                  </a:lnTo>
                  <a:lnTo>
                    <a:pt x="1194549" y="185661"/>
                  </a:lnTo>
                  <a:lnTo>
                    <a:pt x="1194549" y="121386"/>
                  </a:lnTo>
                  <a:lnTo>
                    <a:pt x="1187970" y="110159"/>
                  </a:lnTo>
                  <a:lnTo>
                    <a:pt x="1196187" y="105816"/>
                  </a:lnTo>
                  <a:lnTo>
                    <a:pt x="1206322" y="101409"/>
                  </a:lnTo>
                  <a:lnTo>
                    <a:pt x="1218387" y="97497"/>
                  </a:lnTo>
                  <a:lnTo>
                    <a:pt x="1232433" y="94602"/>
                  </a:lnTo>
                  <a:lnTo>
                    <a:pt x="1232433" y="58521"/>
                  </a:lnTo>
                  <a:lnTo>
                    <a:pt x="1213866" y="61595"/>
                  </a:lnTo>
                  <a:lnTo>
                    <a:pt x="1196111" y="66827"/>
                  </a:lnTo>
                  <a:lnTo>
                    <a:pt x="1182103" y="72669"/>
                  </a:lnTo>
                  <a:lnTo>
                    <a:pt x="1171689" y="78079"/>
                  </a:lnTo>
                  <a:lnTo>
                    <a:pt x="1163929" y="58331"/>
                  </a:lnTo>
                  <a:lnTo>
                    <a:pt x="1159268" y="46977"/>
                  </a:lnTo>
                  <a:lnTo>
                    <a:pt x="1159179" y="46736"/>
                  </a:lnTo>
                  <a:lnTo>
                    <a:pt x="1155712" y="39522"/>
                  </a:lnTo>
                  <a:lnTo>
                    <a:pt x="1152588" y="34671"/>
                  </a:lnTo>
                  <a:lnTo>
                    <a:pt x="1148511" y="32397"/>
                  </a:lnTo>
                  <a:lnTo>
                    <a:pt x="1143190" y="32397"/>
                  </a:lnTo>
                  <a:lnTo>
                    <a:pt x="1136484" y="33553"/>
                  </a:lnTo>
                  <a:lnTo>
                    <a:pt x="1129995" y="36944"/>
                  </a:lnTo>
                  <a:lnTo>
                    <a:pt x="1125080" y="42519"/>
                  </a:lnTo>
                  <a:lnTo>
                    <a:pt x="1123149" y="50215"/>
                  </a:lnTo>
                  <a:lnTo>
                    <a:pt x="1124394" y="58000"/>
                  </a:lnTo>
                  <a:lnTo>
                    <a:pt x="1124445" y="58331"/>
                  </a:lnTo>
                  <a:lnTo>
                    <a:pt x="1124546" y="58940"/>
                  </a:lnTo>
                  <a:lnTo>
                    <a:pt x="1128471" y="70116"/>
                  </a:lnTo>
                  <a:lnTo>
                    <a:pt x="1134503" y="83896"/>
                  </a:lnTo>
                  <a:lnTo>
                    <a:pt x="1142250" y="100444"/>
                  </a:lnTo>
                  <a:lnTo>
                    <a:pt x="1123048" y="124206"/>
                  </a:lnTo>
                  <a:lnTo>
                    <a:pt x="1111046" y="147840"/>
                  </a:lnTo>
                  <a:lnTo>
                    <a:pt x="1104938" y="169583"/>
                  </a:lnTo>
                  <a:lnTo>
                    <a:pt x="1104849" y="169887"/>
                  </a:lnTo>
                  <a:lnTo>
                    <a:pt x="1103147" y="188252"/>
                  </a:lnTo>
                  <a:lnTo>
                    <a:pt x="1103096" y="188899"/>
                  </a:lnTo>
                  <a:lnTo>
                    <a:pt x="1106297" y="209537"/>
                  </a:lnTo>
                  <a:lnTo>
                    <a:pt x="1116050" y="229362"/>
                  </a:lnTo>
                  <a:lnTo>
                    <a:pt x="1132560" y="244259"/>
                  </a:lnTo>
                  <a:lnTo>
                    <a:pt x="1156030" y="250126"/>
                  </a:lnTo>
                  <a:lnTo>
                    <a:pt x="1174102" y="247408"/>
                  </a:lnTo>
                  <a:lnTo>
                    <a:pt x="1190739" y="239814"/>
                  </a:lnTo>
                  <a:lnTo>
                    <a:pt x="1205915" y="228130"/>
                  </a:lnTo>
                  <a:lnTo>
                    <a:pt x="1218996" y="213842"/>
                  </a:lnTo>
                  <a:lnTo>
                    <a:pt x="1219593" y="213194"/>
                  </a:lnTo>
                  <a:lnTo>
                    <a:pt x="1226781" y="219849"/>
                  </a:lnTo>
                  <a:lnTo>
                    <a:pt x="1232750" y="224383"/>
                  </a:lnTo>
                  <a:lnTo>
                    <a:pt x="1237996" y="226961"/>
                  </a:lnTo>
                  <a:lnTo>
                    <a:pt x="1243088" y="227774"/>
                  </a:lnTo>
                  <a:lnTo>
                    <a:pt x="1249959" y="226110"/>
                  </a:lnTo>
                  <a:lnTo>
                    <a:pt x="1255649" y="221703"/>
                  </a:lnTo>
                  <a:lnTo>
                    <a:pt x="1259497" y="215480"/>
                  </a:lnTo>
                  <a:lnTo>
                    <a:pt x="1259954" y="213194"/>
                  </a:lnTo>
                  <a:lnTo>
                    <a:pt x="1260932" y="208330"/>
                  </a:lnTo>
                  <a:lnTo>
                    <a:pt x="1260424" y="203466"/>
                  </a:lnTo>
                  <a:lnTo>
                    <a:pt x="1258074" y="198742"/>
                  </a:lnTo>
                  <a:lnTo>
                    <a:pt x="1252601" y="192265"/>
                  </a:lnTo>
                  <a:lnTo>
                    <a:pt x="1242771" y="182092"/>
                  </a:lnTo>
                  <a:lnTo>
                    <a:pt x="1248143" y="171208"/>
                  </a:lnTo>
                  <a:lnTo>
                    <a:pt x="1254975" y="153581"/>
                  </a:lnTo>
                  <a:lnTo>
                    <a:pt x="1255344" y="152285"/>
                  </a:lnTo>
                  <a:lnTo>
                    <a:pt x="1262049" y="128422"/>
                  </a:lnTo>
                  <a:lnTo>
                    <a:pt x="1268133" y="94932"/>
                  </a:lnTo>
                  <a:lnTo>
                    <a:pt x="1296784" y="105181"/>
                  </a:lnTo>
                  <a:lnTo>
                    <a:pt x="1316786" y="121958"/>
                  </a:lnTo>
                  <a:lnTo>
                    <a:pt x="1328508" y="143281"/>
                  </a:lnTo>
                  <a:lnTo>
                    <a:pt x="1332331" y="167182"/>
                  </a:lnTo>
                  <a:lnTo>
                    <a:pt x="1327835" y="193624"/>
                  </a:lnTo>
                  <a:lnTo>
                    <a:pt x="1327772" y="194017"/>
                  </a:lnTo>
                  <a:lnTo>
                    <a:pt x="1313738" y="217500"/>
                  </a:lnTo>
                  <a:lnTo>
                    <a:pt x="1289659" y="234543"/>
                  </a:lnTo>
                  <a:lnTo>
                    <a:pt x="1254988" y="242036"/>
                  </a:lnTo>
                  <a:lnTo>
                    <a:pt x="1247533" y="242595"/>
                  </a:lnTo>
                  <a:lnTo>
                    <a:pt x="1239989" y="244754"/>
                  </a:lnTo>
                  <a:lnTo>
                    <a:pt x="1237030" y="247408"/>
                  </a:lnTo>
                  <a:lnTo>
                    <a:pt x="1234122" y="250126"/>
                  </a:lnTo>
                  <a:lnTo>
                    <a:pt x="1231811" y="259854"/>
                  </a:lnTo>
                  <a:lnTo>
                    <a:pt x="1234478" y="271106"/>
                  </a:lnTo>
                  <a:lnTo>
                    <a:pt x="1240726" y="276872"/>
                  </a:lnTo>
                  <a:lnTo>
                    <a:pt x="1247927" y="278993"/>
                  </a:lnTo>
                  <a:lnTo>
                    <a:pt x="1253413" y="279298"/>
                  </a:lnTo>
                  <a:lnTo>
                    <a:pt x="1293520" y="272059"/>
                  </a:lnTo>
                  <a:lnTo>
                    <a:pt x="1330452" y="250545"/>
                  </a:lnTo>
                  <a:lnTo>
                    <a:pt x="1357528" y="215049"/>
                  </a:lnTo>
                  <a:lnTo>
                    <a:pt x="1368044" y="165887"/>
                  </a:lnTo>
                  <a:close/>
                </a:path>
                <a:path w="1909445" h="290830">
                  <a:moveTo>
                    <a:pt x="1633943" y="236194"/>
                  </a:moveTo>
                  <a:lnTo>
                    <a:pt x="1593596" y="206819"/>
                  </a:lnTo>
                  <a:lnTo>
                    <a:pt x="1553362" y="185902"/>
                  </a:lnTo>
                  <a:lnTo>
                    <a:pt x="1540941" y="180797"/>
                  </a:lnTo>
                  <a:lnTo>
                    <a:pt x="1540738" y="167843"/>
                  </a:lnTo>
                  <a:lnTo>
                    <a:pt x="1539989" y="117932"/>
                  </a:lnTo>
                  <a:lnTo>
                    <a:pt x="1607324" y="112102"/>
                  </a:lnTo>
                  <a:lnTo>
                    <a:pt x="1616621" y="110972"/>
                  </a:lnTo>
                  <a:lnTo>
                    <a:pt x="1623949" y="108419"/>
                  </a:lnTo>
                  <a:lnTo>
                    <a:pt x="1628762" y="102768"/>
                  </a:lnTo>
                  <a:lnTo>
                    <a:pt x="1630489" y="92341"/>
                  </a:lnTo>
                  <a:lnTo>
                    <a:pt x="1629371" y="84112"/>
                  </a:lnTo>
                  <a:lnTo>
                    <a:pt x="1627111" y="80035"/>
                  </a:lnTo>
                  <a:lnTo>
                    <a:pt x="1625993" y="78003"/>
                  </a:lnTo>
                  <a:lnTo>
                    <a:pt x="1620329" y="74206"/>
                  </a:lnTo>
                  <a:lnTo>
                    <a:pt x="1612341" y="72898"/>
                  </a:lnTo>
                  <a:lnTo>
                    <a:pt x="1610448" y="72898"/>
                  </a:lnTo>
                  <a:lnTo>
                    <a:pt x="1539367" y="80035"/>
                  </a:lnTo>
                  <a:lnTo>
                    <a:pt x="1538757" y="39204"/>
                  </a:lnTo>
                  <a:lnTo>
                    <a:pt x="1538744" y="38239"/>
                  </a:lnTo>
                  <a:lnTo>
                    <a:pt x="1538338" y="30632"/>
                  </a:lnTo>
                  <a:lnTo>
                    <a:pt x="1538287" y="29679"/>
                  </a:lnTo>
                  <a:lnTo>
                    <a:pt x="1536319" y="21272"/>
                  </a:lnTo>
                  <a:lnTo>
                    <a:pt x="1531162" y="14871"/>
                  </a:lnTo>
                  <a:lnTo>
                    <a:pt x="1521206" y="12319"/>
                  </a:lnTo>
                  <a:lnTo>
                    <a:pt x="1510436" y="15062"/>
                  </a:lnTo>
                  <a:lnTo>
                    <a:pt x="1508048" y="18122"/>
                  </a:lnTo>
                  <a:lnTo>
                    <a:pt x="1508048" y="222923"/>
                  </a:lnTo>
                  <a:lnTo>
                    <a:pt x="1503972" y="231013"/>
                  </a:lnTo>
                  <a:lnTo>
                    <a:pt x="1497393" y="239699"/>
                  </a:lnTo>
                  <a:lnTo>
                    <a:pt x="1488706" y="245516"/>
                  </a:lnTo>
                  <a:lnTo>
                    <a:pt x="1478965" y="248793"/>
                  </a:lnTo>
                  <a:lnTo>
                    <a:pt x="1469224" y="249809"/>
                  </a:lnTo>
                  <a:lnTo>
                    <a:pt x="1454137" y="247764"/>
                  </a:lnTo>
                  <a:lnTo>
                    <a:pt x="1441107" y="242163"/>
                  </a:lnTo>
                  <a:lnTo>
                    <a:pt x="1431963" y="233819"/>
                  </a:lnTo>
                  <a:lnTo>
                    <a:pt x="1428508" y="223570"/>
                  </a:lnTo>
                  <a:lnTo>
                    <a:pt x="1432788" y="212750"/>
                  </a:lnTo>
                  <a:lnTo>
                    <a:pt x="1443494" y="205994"/>
                  </a:lnTo>
                  <a:lnTo>
                    <a:pt x="1457439" y="202526"/>
                  </a:lnTo>
                  <a:lnTo>
                    <a:pt x="1471409" y="201536"/>
                  </a:lnTo>
                  <a:lnTo>
                    <a:pt x="1480654" y="201828"/>
                  </a:lnTo>
                  <a:lnTo>
                    <a:pt x="1489925" y="202920"/>
                  </a:lnTo>
                  <a:lnTo>
                    <a:pt x="1499019" y="205092"/>
                  </a:lnTo>
                  <a:lnTo>
                    <a:pt x="1507731" y="208661"/>
                  </a:lnTo>
                  <a:lnTo>
                    <a:pt x="1507731" y="213842"/>
                  </a:lnTo>
                  <a:lnTo>
                    <a:pt x="1507959" y="220319"/>
                  </a:lnTo>
                  <a:lnTo>
                    <a:pt x="1508048" y="222923"/>
                  </a:lnTo>
                  <a:lnTo>
                    <a:pt x="1508048" y="18122"/>
                  </a:lnTo>
                  <a:lnTo>
                    <a:pt x="1505115" y="21869"/>
                  </a:lnTo>
                  <a:lnTo>
                    <a:pt x="1503375" y="30632"/>
                  </a:lnTo>
                  <a:lnTo>
                    <a:pt x="1503362" y="39204"/>
                  </a:lnTo>
                  <a:lnTo>
                    <a:pt x="1507312" y="164274"/>
                  </a:lnTo>
                  <a:lnTo>
                    <a:pt x="1507426" y="167843"/>
                  </a:lnTo>
                  <a:lnTo>
                    <a:pt x="1500759" y="166738"/>
                  </a:lnTo>
                  <a:lnTo>
                    <a:pt x="1491932" y="165569"/>
                  </a:lnTo>
                  <a:lnTo>
                    <a:pt x="1481442" y="164655"/>
                  </a:lnTo>
                  <a:lnTo>
                    <a:pt x="1469847" y="164274"/>
                  </a:lnTo>
                  <a:lnTo>
                    <a:pt x="1442834" y="167640"/>
                  </a:lnTo>
                  <a:lnTo>
                    <a:pt x="1417904" y="178333"/>
                  </a:lnTo>
                  <a:lnTo>
                    <a:pt x="1399603" y="197218"/>
                  </a:lnTo>
                  <a:lnTo>
                    <a:pt x="1392567" y="224866"/>
                  </a:lnTo>
                  <a:lnTo>
                    <a:pt x="1392491" y="225183"/>
                  </a:lnTo>
                  <a:lnTo>
                    <a:pt x="1398866" y="250774"/>
                  </a:lnTo>
                  <a:lnTo>
                    <a:pt x="1416062" y="269455"/>
                  </a:lnTo>
                  <a:lnTo>
                    <a:pt x="1441107" y="280924"/>
                  </a:lnTo>
                  <a:lnTo>
                    <a:pt x="1471104" y="284810"/>
                  </a:lnTo>
                  <a:lnTo>
                    <a:pt x="1510741" y="276745"/>
                  </a:lnTo>
                  <a:lnTo>
                    <a:pt x="1531734" y="257911"/>
                  </a:lnTo>
                  <a:lnTo>
                    <a:pt x="1534883" y="249809"/>
                  </a:lnTo>
                  <a:lnTo>
                    <a:pt x="1540103" y="236410"/>
                  </a:lnTo>
                  <a:lnTo>
                    <a:pt x="1541868" y="220319"/>
                  </a:lnTo>
                  <a:lnTo>
                    <a:pt x="1553527" y="226148"/>
                  </a:lnTo>
                  <a:lnTo>
                    <a:pt x="1564614" y="232676"/>
                  </a:lnTo>
                  <a:lnTo>
                    <a:pt x="1576006" y="240233"/>
                  </a:lnTo>
                  <a:lnTo>
                    <a:pt x="1588541" y="249161"/>
                  </a:lnTo>
                  <a:lnTo>
                    <a:pt x="1600187" y="257657"/>
                  </a:lnTo>
                  <a:lnTo>
                    <a:pt x="1607286" y="262445"/>
                  </a:lnTo>
                  <a:lnTo>
                    <a:pt x="1611744" y="264566"/>
                  </a:lnTo>
                  <a:lnTo>
                    <a:pt x="1615465" y="265036"/>
                  </a:lnTo>
                  <a:lnTo>
                    <a:pt x="1622450" y="263131"/>
                  </a:lnTo>
                  <a:lnTo>
                    <a:pt x="1628343" y="258229"/>
                  </a:lnTo>
                  <a:lnTo>
                    <a:pt x="1632419" y="251650"/>
                  </a:lnTo>
                  <a:lnTo>
                    <a:pt x="1633943" y="244627"/>
                  </a:lnTo>
                  <a:lnTo>
                    <a:pt x="1633943" y="236194"/>
                  </a:lnTo>
                  <a:close/>
                </a:path>
                <a:path w="1909445" h="290830">
                  <a:moveTo>
                    <a:pt x="1869173" y="33045"/>
                  </a:moveTo>
                  <a:lnTo>
                    <a:pt x="1815617" y="27622"/>
                  </a:lnTo>
                  <a:lnTo>
                    <a:pt x="1774507" y="15544"/>
                  </a:lnTo>
                  <a:lnTo>
                    <a:pt x="1765084" y="11379"/>
                  </a:lnTo>
                  <a:lnTo>
                    <a:pt x="1755482" y="7531"/>
                  </a:lnTo>
                  <a:lnTo>
                    <a:pt x="1748917" y="5829"/>
                  </a:lnTo>
                  <a:lnTo>
                    <a:pt x="1734832" y="5829"/>
                  </a:lnTo>
                  <a:lnTo>
                    <a:pt x="1732013" y="18135"/>
                  </a:lnTo>
                  <a:lnTo>
                    <a:pt x="1731378" y="21056"/>
                  </a:lnTo>
                  <a:lnTo>
                    <a:pt x="1732838" y="31153"/>
                  </a:lnTo>
                  <a:lnTo>
                    <a:pt x="1782559" y="55829"/>
                  </a:lnTo>
                  <a:lnTo>
                    <a:pt x="1830120" y="66154"/>
                  </a:lnTo>
                  <a:lnTo>
                    <a:pt x="1847570" y="67716"/>
                  </a:lnTo>
                  <a:lnTo>
                    <a:pt x="1854111" y="67246"/>
                  </a:lnTo>
                  <a:lnTo>
                    <a:pt x="1861185" y="64884"/>
                  </a:lnTo>
                  <a:lnTo>
                    <a:pt x="1866849" y="59245"/>
                  </a:lnTo>
                  <a:lnTo>
                    <a:pt x="1869173" y="48920"/>
                  </a:lnTo>
                  <a:lnTo>
                    <a:pt x="1869173" y="33045"/>
                  </a:lnTo>
                  <a:close/>
                </a:path>
                <a:path w="1909445" h="290830">
                  <a:moveTo>
                    <a:pt x="1909254" y="169456"/>
                  </a:moveTo>
                  <a:lnTo>
                    <a:pt x="1899907" y="129692"/>
                  </a:lnTo>
                  <a:lnTo>
                    <a:pt x="1848218" y="89763"/>
                  </a:lnTo>
                  <a:lnTo>
                    <a:pt x="1821256" y="85534"/>
                  </a:lnTo>
                  <a:lnTo>
                    <a:pt x="1801088" y="86004"/>
                  </a:lnTo>
                  <a:lnTo>
                    <a:pt x="1743392" y="97155"/>
                  </a:lnTo>
                  <a:lnTo>
                    <a:pt x="1706321" y="112750"/>
                  </a:lnTo>
                  <a:lnTo>
                    <a:pt x="1685975" y="136410"/>
                  </a:lnTo>
                  <a:lnTo>
                    <a:pt x="1685975" y="146773"/>
                  </a:lnTo>
                  <a:lnTo>
                    <a:pt x="1727619" y="143205"/>
                  </a:lnTo>
                  <a:lnTo>
                    <a:pt x="1743303" y="135280"/>
                  </a:lnTo>
                  <a:lnTo>
                    <a:pt x="1763674" y="127622"/>
                  </a:lnTo>
                  <a:lnTo>
                    <a:pt x="1786674" y="121843"/>
                  </a:lnTo>
                  <a:lnTo>
                    <a:pt x="1810296" y="119557"/>
                  </a:lnTo>
                  <a:lnTo>
                    <a:pt x="1841830" y="124777"/>
                  </a:lnTo>
                  <a:lnTo>
                    <a:pt x="1860829" y="137947"/>
                  </a:lnTo>
                  <a:lnTo>
                    <a:pt x="1870138" y="155371"/>
                  </a:lnTo>
                  <a:lnTo>
                    <a:pt x="1872615" y="173342"/>
                  </a:lnTo>
                  <a:lnTo>
                    <a:pt x="1863712" y="206451"/>
                  </a:lnTo>
                  <a:lnTo>
                    <a:pt x="1840661" y="230860"/>
                  </a:lnTo>
                  <a:lnTo>
                    <a:pt x="1808937" y="246519"/>
                  </a:lnTo>
                  <a:lnTo>
                    <a:pt x="1773974" y="253377"/>
                  </a:lnTo>
                  <a:lnTo>
                    <a:pt x="1761375" y="254381"/>
                  </a:lnTo>
                  <a:lnTo>
                    <a:pt x="1761909" y="254381"/>
                  </a:lnTo>
                  <a:lnTo>
                    <a:pt x="1752587" y="256781"/>
                  </a:lnTo>
                  <a:lnTo>
                    <a:pt x="1746211" y="262394"/>
                  </a:lnTo>
                  <a:lnTo>
                    <a:pt x="1743900" y="272808"/>
                  </a:lnTo>
                  <a:lnTo>
                    <a:pt x="1746783" y="282981"/>
                  </a:lnTo>
                  <a:lnTo>
                    <a:pt x="1753565" y="288290"/>
                  </a:lnTo>
                  <a:lnTo>
                    <a:pt x="1761464" y="290309"/>
                  </a:lnTo>
                  <a:lnTo>
                    <a:pt x="1767700" y="290626"/>
                  </a:lnTo>
                  <a:lnTo>
                    <a:pt x="1795170" y="287426"/>
                  </a:lnTo>
                  <a:lnTo>
                    <a:pt x="1831873" y="276161"/>
                  </a:lnTo>
                  <a:lnTo>
                    <a:pt x="1868982" y="254381"/>
                  </a:lnTo>
                  <a:lnTo>
                    <a:pt x="1897710" y="219633"/>
                  </a:lnTo>
                  <a:lnTo>
                    <a:pt x="1909254" y="169456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8121" y="751563"/>
              <a:ext cx="5857875" cy="0"/>
            </a:xfrm>
            <a:custGeom>
              <a:avLst/>
              <a:gdLst/>
              <a:ahLst/>
              <a:cxnLst/>
              <a:rect l="l" t="t" r="r" b="b"/>
              <a:pathLst>
                <a:path w="5857875">
                  <a:moveTo>
                    <a:pt x="0" y="0"/>
                  </a:moveTo>
                  <a:lnTo>
                    <a:pt x="5857595" y="0"/>
                  </a:lnTo>
                </a:path>
              </a:pathLst>
            </a:custGeom>
            <a:ln w="1270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8121" y="1214623"/>
              <a:ext cx="5857875" cy="0"/>
            </a:xfrm>
            <a:custGeom>
              <a:avLst/>
              <a:gdLst/>
              <a:ahLst/>
              <a:cxnLst/>
              <a:rect l="l" t="t" r="r" b="b"/>
              <a:pathLst>
                <a:path w="5857875">
                  <a:moveTo>
                    <a:pt x="0" y="0"/>
                  </a:moveTo>
                  <a:lnTo>
                    <a:pt x="5857595" y="0"/>
                  </a:lnTo>
                </a:path>
              </a:pathLst>
            </a:custGeom>
            <a:ln w="1270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44955" y="1421875"/>
              <a:ext cx="6310045" cy="300863"/>
            </a:xfrm>
            <a:prstGeom prst="rect">
              <a:avLst/>
            </a:prstGeom>
          </p:spPr>
        </p:pic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4962" y="4492950"/>
              <a:ext cx="6465570" cy="5587365"/>
            </a:xfrm>
            <a:custGeom>
              <a:avLst/>
              <a:gdLst/>
              <a:ahLst/>
              <a:cxnLst/>
              <a:rect l="l" t="t" r="r" b="b"/>
              <a:pathLst>
                <a:path w="6465570" h="5587365">
                  <a:moveTo>
                    <a:pt x="6287808" y="0"/>
                  </a:moveTo>
                  <a:lnTo>
                    <a:pt x="0" y="0"/>
                  </a:lnTo>
                  <a:lnTo>
                    <a:pt x="0" y="5587060"/>
                  </a:lnTo>
                  <a:lnTo>
                    <a:pt x="6465189" y="5587060"/>
                  </a:lnTo>
                  <a:lnTo>
                    <a:pt x="6465189" y="177380"/>
                  </a:lnTo>
                  <a:lnTo>
                    <a:pt x="6287808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4962" y="4492950"/>
              <a:ext cx="6465570" cy="5587365"/>
            </a:xfrm>
            <a:custGeom>
              <a:avLst/>
              <a:gdLst/>
              <a:ahLst/>
              <a:cxnLst/>
              <a:rect l="l" t="t" r="r" b="b"/>
              <a:pathLst>
                <a:path w="6465570" h="5587365">
                  <a:moveTo>
                    <a:pt x="6465189" y="5587060"/>
                  </a:moveTo>
                  <a:lnTo>
                    <a:pt x="0" y="5587060"/>
                  </a:lnTo>
                  <a:lnTo>
                    <a:pt x="0" y="0"/>
                  </a:lnTo>
                  <a:lnTo>
                    <a:pt x="6287808" y="0"/>
                  </a:lnTo>
                  <a:lnTo>
                    <a:pt x="6326203" y="38394"/>
                  </a:lnTo>
                  <a:lnTo>
                    <a:pt x="6360216" y="72408"/>
                  </a:lnTo>
                  <a:lnTo>
                    <a:pt x="6392771" y="104963"/>
                  </a:lnTo>
                  <a:lnTo>
                    <a:pt x="6426787" y="138979"/>
                  </a:lnTo>
                  <a:lnTo>
                    <a:pt x="6465189" y="177380"/>
                  </a:lnTo>
                  <a:lnTo>
                    <a:pt x="6465189" y="5587060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826411" y="4486591"/>
              <a:ext cx="190093" cy="191223"/>
            </a:xfrm>
            <a:prstGeom prst="rect">
              <a:avLst/>
            </a:prstGeom>
          </p:spPr>
        </p:pic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4962" y="2313305"/>
              <a:ext cx="6465570" cy="1130300"/>
            </a:xfrm>
            <a:custGeom>
              <a:avLst/>
              <a:gdLst/>
              <a:ahLst/>
              <a:cxnLst/>
              <a:rect l="l" t="t" r="r" b="b"/>
              <a:pathLst>
                <a:path w="6465570" h="1130300">
                  <a:moveTo>
                    <a:pt x="6287808" y="0"/>
                  </a:moveTo>
                  <a:lnTo>
                    <a:pt x="0" y="0"/>
                  </a:lnTo>
                  <a:lnTo>
                    <a:pt x="0" y="1130147"/>
                  </a:lnTo>
                  <a:lnTo>
                    <a:pt x="6465189" y="1130147"/>
                  </a:lnTo>
                  <a:lnTo>
                    <a:pt x="6465189" y="177380"/>
                  </a:lnTo>
                  <a:lnTo>
                    <a:pt x="6287808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4962" y="2313305"/>
              <a:ext cx="6465570" cy="1130300"/>
            </a:xfrm>
            <a:custGeom>
              <a:avLst/>
              <a:gdLst/>
              <a:ahLst/>
              <a:cxnLst/>
              <a:rect l="l" t="t" r="r" b="b"/>
              <a:pathLst>
                <a:path w="6465570" h="1130300">
                  <a:moveTo>
                    <a:pt x="6465189" y="1130147"/>
                  </a:moveTo>
                  <a:lnTo>
                    <a:pt x="0" y="1130147"/>
                  </a:lnTo>
                  <a:lnTo>
                    <a:pt x="0" y="0"/>
                  </a:lnTo>
                  <a:lnTo>
                    <a:pt x="6287808" y="0"/>
                  </a:lnTo>
                  <a:lnTo>
                    <a:pt x="6465189" y="177380"/>
                  </a:lnTo>
                  <a:lnTo>
                    <a:pt x="6465189" y="1130147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826411" y="2306943"/>
              <a:ext cx="190093" cy="191223"/>
            </a:xfrm>
            <a:prstGeom prst="rect">
              <a:avLst/>
            </a:prstGeom>
          </p:spPr>
        </p:pic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0010" y="724784"/>
              <a:ext cx="6465570" cy="9355455"/>
            </a:xfrm>
            <a:custGeom>
              <a:avLst/>
              <a:gdLst/>
              <a:ahLst/>
              <a:cxnLst/>
              <a:rect l="l" t="t" r="r" b="b"/>
              <a:pathLst>
                <a:path w="6465569" h="9355455">
                  <a:moveTo>
                    <a:pt x="6287820" y="0"/>
                  </a:moveTo>
                  <a:lnTo>
                    <a:pt x="0" y="0"/>
                  </a:lnTo>
                  <a:lnTo>
                    <a:pt x="0" y="9355226"/>
                  </a:lnTo>
                  <a:lnTo>
                    <a:pt x="6465201" y="9355226"/>
                  </a:lnTo>
                  <a:lnTo>
                    <a:pt x="6465201" y="177380"/>
                  </a:lnTo>
                  <a:lnTo>
                    <a:pt x="6287820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0010" y="724784"/>
              <a:ext cx="6465570" cy="9355455"/>
            </a:xfrm>
            <a:custGeom>
              <a:avLst/>
              <a:gdLst/>
              <a:ahLst/>
              <a:cxnLst/>
              <a:rect l="l" t="t" r="r" b="b"/>
              <a:pathLst>
                <a:path w="6465569" h="9355455">
                  <a:moveTo>
                    <a:pt x="6465201" y="9355226"/>
                  </a:moveTo>
                  <a:lnTo>
                    <a:pt x="0" y="9355226"/>
                  </a:lnTo>
                  <a:lnTo>
                    <a:pt x="0" y="0"/>
                  </a:lnTo>
                  <a:lnTo>
                    <a:pt x="6287820" y="0"/>
                  </a:lnTo>
                  <a:lnTo>
                    <a:pt x="6326216" y="38396"/>
                  </a:lnTo>
                  <a:lnTo>
                    <a:pt x="6360233" y="72412"/>
                  </a:lnTo>
                  <a:lnTo>
                    <a:pt x="6392789" y="104968"/>
                  </a:lnTo>
                  <a:lnTo>
                    <a:pt x="6426805" y="138984"/>
                  </a:lnTo>
                  <a:lnTo>
                    <a:pt x="6465201" y="177380"/>
                  </a:lnTo>
                  <a:lnTo>
                    <a:pt x="6465201" y="9355226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4382898" y="718427"/>
              <a:ext cx="190093" cy="191223"/>
            </a:xfrm>
            <a:prstGeom prst="rect">
              <a:avLst/>
            </a:prstGeom>
          </p:spPr>
        </p:pic>
        <p:pic>
          <p:nvPicPr>
            <p:cNvPr id="77" name="object 7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845318" y="406564"/>
              <a:ext cx="673834" cy="863600"/>
            </a:xfrm>
            <a:prstGeom prst="rect">
              <a:avLst/>
            </a:prstGeom>
          </p:spPr>
        </p:pic>
        <p:pic>
          <p:nvPicPr>
            <p:cNvPr id="78" name="object 7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72788" y="4610625"/>
              <a:ext cx="1831670" cy="203974"/>
            </a:xfrm>
            <a:prstGeom prst="rect">
              <a:avLst/>
            </a:prstGeom>
          </p:spPr>
        </p:pic>
        <p:pic>
          <p:nvPicPr>
            <p:cNvPr id="79" name="object 7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259019" y="853840"/>
              <a:ext cx="2746921" cy="203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003" y="10289061"/>
            <a:ext cx="14400530" cy="7620"/>
          </a:xfrm>
          <a:custGeom>
            <a:avLst/>
            <a:gdLst/>
            <a:ahLst/>
            <a:cxnLst/>
            <a:rect l="l" t="t" r="r" b="b"/>
            <a:pathLst>
              <a:path w="14400530" h="7620">
                <a:moveTo>
                  <a:pt x="0" y="7200"/>
                </a:moveTo>
                <a:lnTo>
                  <a:pt x="14399996" y="7200"/>
                </a:lnTo>
                <a:lnTo>
                  <a:pt x="14399996" y="0"/>
                </a:lnTo>
                <a:lnTo>
                  <a:pt x="0" y="0"/>
                </a:lnTo>
                <a:lnTo>
                  <a:pt x="0" y="720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72996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72996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21586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21586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21586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70177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70177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70177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18767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18767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18767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967356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67356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67356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15947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15947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15947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64537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64537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464537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213128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13128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13128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961718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61718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61718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710308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10308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710308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58898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458898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458898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207488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207488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207488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956078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56078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956078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04668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04668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704668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53258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453258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453258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1848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201848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201848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950438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950438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950438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699029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699029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699029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447618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447618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447618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196209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196209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196209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944799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944799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944799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693389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693389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93389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441979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441979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441979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190570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190570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190570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939160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939160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939160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87750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87750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87750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436340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36340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36340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184930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184930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84930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933521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33521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933521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82110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82110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82110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30701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430701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430701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79291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179291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79291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27881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927881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927881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676470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76470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76470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25062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425062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25062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73653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173653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73653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922242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922242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22242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70833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70833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70833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419422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19422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19422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68013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68013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68013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916602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16602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916602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665193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65193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665193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13783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413783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13783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162373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162373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162373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910963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910963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910963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659553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659553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659553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408144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408144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408144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156733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156733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156733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05324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905324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905324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653913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653913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653913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402504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402504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402504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151095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151095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151095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899685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899685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899685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648275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648275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648275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396865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396865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396865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145456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45456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145456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94045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19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94045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94045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42636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42636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42636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91226" y="359972"/>
            <a:ext cx="7620" cy="9972040"/>
          </a:xfrm>
          <a:custGeom>
            <a:avLst/>
            <a:gdLst/>
            <a:ahLst/>
            <a:cxnLst/>
            <a:rect l="l" t="t" r="r" b="b"/>
            <a:pathLst>
              <a:path w="7620" h="9972040">
                <a:moveTo>
                  <a:pt x="0" y="9972040"/>
                </a:moveTo>
                <a:lnTo>
                  <a:pt x="7200" y="9972040"/>
                </a:lnTo>
                <a:lnTo>
                  <a:pt x="7200" y="0"/>
                </a:lnTo>
                <a:lnTo>
                  <a:pt x="0" y="0"/>
                </a:lnTo>
                <a:lnTo>
                  <a:pt x="0" y="997204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91226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91226" y="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0" y="562"/>
                </a:moveTo>
                <a:lnTo>
                  <a:pt x="7200" y="562"/>
                </a:lnTo>
                <a:lnTo>
                  <a:pt x="7200" y="0"/>
                </a:lnTo>
                <a:lnTo>
                  <a:pt x="0" y="0"/>
                </a:lnTo>
                <a:lnTo>
                  <a:pt x="0" y="562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9815" y="10691422"/>
            <a:ext cx="7620" cy="635"/>
          </a:xfrm>
          <a:custGeom>
            <a:avLst/>
            <a:gdLst/>
            <a:ahLst/>
            <a:cxnLst/>
            <a:rect l="l" t="t" r="r" b="b"/>
            <a:pathLst>
              <a:path w="7619" h="634">
                <a:moveTo>
                  <a:pt x="0" y="580"/>
                </a:moveTo>
                <a:lnTo>
                  <a:pt x="7200" y="580"/>
                </a:lnTo>
                <a:lnTo>
                  <a:pt x="7200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solidFill>
            <a:srgbClr val="B5B6B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" name="object 180"/>
          <p:cNvGrpSpPr>
            <a:grpSpLocks noGrp="1" noUngrp="1" noRot="1" noMove="1" noResize="1"/>
          </p:cNvGrpSpPr>
          <p:nvPr/>
        </p:nvGrpSpPr>
        <p:grpSpPr>
          <a:xfrm>
            <a:off x="0" y="562"/>
            <a:ext cx="15119985" cy="10690860"/>
            <a:chOff x="0" y="562"/>
            <a:chExt cx="15119985" cy="10690860"/>
          </a:xfrm>
        </p:grpSpPr>
        <p:pic>
          <p:nvPicPr>
            <p:cNvPr id="181" name="object 18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5564" y="1778892"/>
              <a:ext cx="7107923" cy="8872724"/>
            </a:xfrm>
            <a:prstGeom prst="rect">
              <a:avLst/>
            </a:prstGeom>
          </p:spPr>
        </p:pic>
        <p:sp>
          <p:nvSpPr>
            <p:cNvPr id="182" name="object 1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90775" y="2196147"/>
              <a:ext cx="6120130" cy="7884159"/>
            </a:xfrm>
            <a:custGeom>
              <a:avLst/>
              <a:gdLst/>
              <a:ahLst/>
              <a:cxnLst/>
              <a:rect l="l" t="t" r="r" b="b"/>
              <a:pathLst>
                <a:path w="6120130" h="7884159">
                  <a:moveTo>
                    <a:pt x="6120003" y="0"/>
                  </a:moveTo>
                  <a:lnTo>
                    <a:pt x="0" y="0"/>
                  </a:lnTo>
                  <a:lnTo>
                    <a:pt x="0" y="7883994"/>
                  </a:lnTo>
                  <a:lnTo>
                    <a:pt x="6120003" y="7883994"/>
                  </a:lnTo>
                  <a:lnTo>
                    <a:pt x="612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52637" y="2513698"/>
              <a:ext cx="283845" cy="7249159"/>
            </a:xfrm>
            <a:custGeom>
              <a:avLst/>
              <a:gdLst/>
              <a:ahLst/>
              <a:cxnLst/>
              <a:rect l="l" t="t" r="r" b="b"/>
              <a:pathLst>
                <a:path w="283845" h="7249159">
                  <a:moveTo>
                    <a:pt x="283438" y="7107415"/>
                  </a:moveTo>
                  <a:lnTo>
                    <a:pt x="272542" y="7053542"/>
                  </a:lnTo>
                  <a:lnTo>
                    <a:pt x="241985" y="7007885"/>
                  </a:lnTo>
                  <a:lnTo>
                    <a:pt x="195834" y="6977126"/>
                  </a:lnTo>
                  <a:lnTo>
                    <a:pt x="141719" y="6966229"/>
                  </a:lnTo>
                  <a:lnTo>
                    <a:pt x="114096" y="6969011"/>
                  </a:lnTo>
                  <a:lnTo>
                    <a:pt x="63093" y="6990207"/>
                  </a:lnTo>
                  <a:lnTo>
                    <a:pt x="23914" y="7029234"/>
                  </a:lnTo>
                  <a:lnTo>
                    <a:pt x="2781" y="7079907"/>
                  </a:lnTo>
                  <a:lnTo>
                    <a:pt x="0" y="7107415"/>
                  </a:lnTo>
                  <a:lnTo>
                    <a:pt x="2781" y="7135139"/>
                  </a:lnTo>
                  <a:lnTo>
                    <a:pt x="23914" y="7185939"/>
                  </a:lnTo>
                  <a:lnTo>
                    <a:pt x="63093" y="7224928"/>
                  </a:lnTo>
                  <a:lnTo>
                    <a:pt x="114096" y="7245883"/>
                  </a:lnTo>
                  <a:lnTo>
                    <a:pt x="141719" y="7248614"/>
                  </a:lnTo>
                  <a:lnTo>
                    <a:pt x="169341" y="7245883"/>
                  </a:lnTo>
                  <a:lnTo>
                    <a:pt x="220345" y="7224928"/>
                  </a:lnTo>
                  <a:lnTo>
                    <a:pt x="259524" y="7185939"/>
                  </a:lnTo>
                  <a:lnTo>
                    <a:pt x="280644" y="7135139"/>
                  </a:lnTo>
                  <a:lnTo>
                    <a:pt x="283438" y="7107415"/>
                  </a:lnTo>
                  <a:close/>
                </a:path>
                <a:path w="283845" h="7249159">
                  <a:moveTo>
                    <a:pt x="283438" y="6643256"/>
                  </a:moveTo>
                  <a:lnTo>
                    <a:pt x="276212" y="6598615"/>
                  </a:lnTo>
                  <a:lnTo>
                    <a:pt x="256108" y="6559867"/>
                  </a:lnTo>
                  <a:lnTo>
                    <a:pt x="225425" y="6529298"/>
                  </a:lnTo>
                  <a:lnTo>
                    <a:pt x="186524" y="6509271"/>
                  </a:lnTo>
                  <a:lnTo>
                    <a:pt x="141719" y="6502070"/>
                  </a:lnTo>
                  <a:lnTo>
                    <a:pt x="96913" y="6509271"/>
                  </a:lnTo>
                  <a:lnTo>
                    <a:pt x="58013" y="6529298"/>
                  </a:lnTo>
                  <a:lnTo>
                    <a:pt x="27330" y="6559867"/>
                  </a:lnTo>
                  <a:lnTo>
                    <a:pt x="7226" y="6598615"/>
                  </a:lnTo>
                  <a:lnTo>
                    <a:pt x="0" y="6643256"/>
                  </a:lnTo>
                  <a:lnTo>
                    <a:pt x="7226" y="6687756"/>
                  </a:lnTo>
                  <a:lnTo>
                    <a:pt x="27330" y="6726504"/>
                  </a:lnTo>
                  <a:lnTo>
                    <a:pt x="58013" y="6757111"/>
                  </a:lnTo>
                  <a:lnTo>
                    <a:pt x="96913" y="6777228"/>
                  </a:lnTo>
                  <a:lnTo>
                    <a:pt x="141719" y="6784454"/>
                  </a:lnTo>
                  <a:lnTo>
                    <a:pt x="186524" y="6777228"/>
                  </a:lnTo>
                  <a:lnTo>
                    <a:pt x="225425" y="6757111"/>
                  </a:lnTo>
                  <a:lnTo>
                    <a:pt x="256108" y="6726504"/>
                  </a:lnTo>
                  <a:lnTo>
                    <a:pt x="276212" y="6687756"/>
                  </a:lnTo>
                  <a:lnTo>
                    <a:pt x="283438" y="6643256"/>
                  </a:lnTo>
                  <a:close/>
                </a:path>
                <a:path w="283845" h="7249159">
                  <a:moveTo>
                    <a:pt x="283438" y="6178740"/>
                  </a:moveTo>
                  <a:lnTo>
                    <a:pt x="276212" y="6134100"/>
                  </a:lnTo>
                  <a:lnTo>
                    <a:pt x="256108" y="6095352"/>
                  </a:lnTo>
                  <a:lnTo>
                    <a:pt x="225425" y="6064783"/>
                  </a:lnTo>
                  <a:lnTo>
                    <a:pt x="186524" y="6044755"/>
                  </a:lnTo>
                  <a:lnTo>
                    <a:pt x="141719" y="6037554"/>
                  </a:lnTo>
                  <a:lnTo>
                    <a:pt x="96913" y="6044755"/>
                  </a:lnTo>
                  <a:lnTo>
                    <a:pt x="58013" y="6064783"/>
                  </a:lnTo>
                  <a:lnTo>
                    <a:pt x="27330" y="6095352"/>
                  </a:lnTo>
                  <a:lnTo>
                    <a:pt x="7226" y="6134100"/>
                  </a:lnTo>
                  <a:lnTo>
                    <a:pt x="0" y="6178740"/>
                  </a:lnTo>
                  <a:lnTo>
                    <a:pt x="7226" y="6223381"/>
                  </a:lnTo>
                  <a:lnTo>
                    <a:pt x="27330" y="6262141"/>
                  </a:lnTo>
                  <a:lnTo>
                    <a:pt x="58013" y="6292710"/>
                  </a:lnTo>
                  <a:lnTo>
                    <a:pt x="96913" y="6312751"/>
                  </a:lnTo>
                  <a:lnTo>
                    <a:pt x="141719" y="6319939"/>
                  </a:lnTo>
                  <a:lnTo>
                    <a:pt x="186524" y="6312751"/>
                  </a:lnTo>
                  <a:lnTo>
                    <a:pt x="225425" y="6292710"/>
                  </a:lnTo>
                  <a:lnTo>
                    <a:pt x="256108" y="6262141"/>
                  </a:lnTo>
                  <a:lnTo>
                    <a:pt x="276212" y="6223381"/>
                  </a:lnTo>
                  <a:lnTo>
                    <a:pt x="283438" y="6178740"/>
                  </a:lnTo>
                  <a:close/>
                </a:path>
                <a:path w="283845" h="7249159">
                  <a:moveTo>
                    <a:pt x="283438" y="5714225"/>
                  </a:moveTo>
                  <a:lnTo>
                    <a:pt x="276212" y="5669585"/>
                  </a:lnTo>
                  <a:lnTo>
                    <a:pt x="256108" y="5630837"/>
                  </a:lnTo>
                  <a:lnTo>
                    <a:pt x="225425" y="5600268"/>
                  </a:lnTo>
                  <a:lnTo>
                    <a:pt x="186524" y="5580240"/>
                  </a:lnTo>
                  <a:lnTo>
                    <a:pt x="141719" y="5573039"/>
                  </a:lnTo>
                  <a:lnTo>
                    <a:pt x="96913" y="5580240"/>
                  </a:lnTo>
                  <a:lnTo>
                    <a:pt x="58013" y="5600268"/>
                  </a:lnTo>
                  <a:lnTo>
                    <a:pt x="27330" y="5630837"/>
                  </a:lnTo>
                  <a:lnTo>
                    <a:pt x="7226" y="5669585"/>
                  </a:lnTo>
                  <a:lnTo>
                    <a:pt x="0" y="5714225"/>
                  </a:lnTo>
                  <a:lnTo>
                    <a:pt x="7226" y="5758878"/>
                  </a:lnTo>
                  <a:lnTo>
                    <a:pt x="27330" y="5797639"/>
                  </a:lnTo>
                  <a:lnTo>
                    <a:pt x="58013" y="5828195"/>
                  </a:lnTo>
                  <a:lnTo>
                    <a:pt x="96913" y="5848235"/>
                  </a:lnTo>
                  <a:lnTo>
                    <a:pt x="141719" y="5855424"/>
                  </a:lnTo>
                  <a:lnTo>
                    <a:pt x="186524" y="5848235"/>
                  </a:lnTo>
                  <a:lnTo>
                    <a:pt x="225425" y="5828195"/>
                  </a:lnTo>
                  <a:lnTo>
                    <a:pt x="256108" y="5797639"/>
                  </a:lnTo>
                  <a:lnTo>
                    <a:pt x="276212" y="5758878"/>
                  </a:lnTo>
                  <a:lnTo>
                    <a:pt x="283438" y="5714225"/>
                  </a:lnTo>
                  <a:close/>
                </a:path>
                <a:path w="283845" h="7249159">
                  <a:moveTo>
                    <a:pt x="283438" y="5249735"/>
                  </a:moveTo>
                  <a:lnTo>
                    <a:pt x="276212" y="5205234"/>
                  </a:lnTo>
                  <a:lnTo>
                    <a:pt x="256108" y="5166487"/>
                  </a:lnTo>
                  <a:lnTo>
                    <a:pt x="225425" y="5135880"/>
                  </a:lnTo>
                  <a:lnTo>
                    <a:pt x="186524" y="5115776"/>
                  </a:lnTo>
                  <a:lnTo>
                    <a:pt x="141719" y="5108549"/>
                  </a:lnTo>
                  <a:lnTo>
                    <a:pt x="96913" y="5115776"/>
                  </a:lnTo>
                  <a:lnTo>
                    <a:pt x="58013" y="5135880"/>
                  </a:lnTo>
                  <a:lnTo>
                    <a:pt x="27330" y="5166487"/>
                  </a:lnTo>
                  <a:lnTo>
                    <a:pt x="7226" y="5205234"/>
                  </a:lnTo>
                  <a:lnTo>
                    <a:pt x="0" y="5249735"/>
                  </a:lnTo>
                  <a:lnTo>
                    <a:pt x="7226" y="5294376"/>
                  </a:lnTo>
                  <a:lnTo>
                    <a:pt x="27330" y="5333136"/>
                  </a:lnTo>
                  <a:lnTo>
                    <a:pt x="58013" y="5363692"/>
                  </a:lnTo>
                  <a:lnTo>
                    <a:pt x="96913" y="5383733"/>
                  </a:lnTo>
                  <a:lnTo>
                    <a:pt x="141719" y="5390921"/>
                  </a:lnTo>
                  <a:lnTo>
                    <a:pt x="186524" y="5383733"/>
                  </a:lnTo>
                  <a:lnTo>
                    <a:pt x="225425" y="5363692"/>
                  </a:lnTo>
                  <a:lnTo>
                    <a:pt x="256108" y="5333136"/>
                  </a:lnTo>
                  <a:lnTo>
                    <a:pt x="276212" y="5294376"/>
                  </a:lnTo>
                  <a:lnTo>
                    <a:pt x="283438" y="5249735"/>
                  </a:lnTo>
                  <a:close/>
                </a:path>
                <a:path w="283845" h="7249159">
                  <a:moveTo>
                    <a:pt x="283438" y="4785576"/>
                  </a:moveTo>
                  <a:lnTo>
                    <a:pt x="276212" y="4740935"/>
                  </a:lnTo>
                  <a:lnTo>
                    <a:pt x="256108" y="4702187"/>
                  </a:lnTo>
                  <a:lnTo>
                    <a:pt x="225425" y="4671619"/>
                  </a:lnTo>
                  <a:lnTo>
                    <a:pt x="186524" y="4651591"/>
                  </a:lnTo>
                  <a:lnTo>
                    <a:pt x="141719" y="4644390"/>
                  </a:lnTo>
                  <a:lnTo>
                    <a:pt x="96913" y="4651591"/>
                  </a:lnTo>
                  <a:lnTo>
                    <a:pt x="58013" y="4671619"/>
                  </a:lnTo>
                  <a:lnTo>
                    <a:pt x="27330" y="4702187"/>
                  </a:lnTo>
                  <a:lnTo>
                    <a:pt x="7226" y="4740935"/>
                  </a:lnTo>
                  <a:lnTo>
                    <a:pt x="0" y="4785576"/>
                  </a:lnTo>
                  <a:lnTo>
                    <a:pt x="7226" y="4830216"/>
                  </a:lnTo>
                  <a:lnTo>
                    <a:pt x="27330" y="4868977"/>
                  </a:lnTo>
                  <a:lnTo>
                    <a:pt x="58013" y="4899545"/>
                  </a:lnTo>
                  <a:lnTo>
                    <a:pt x="96913" y="4919586"/>
                  </a:lnTo>
                  <a:lnTo>
                    <a:pt x="141719" y="4926774"/>
                  </a:lnTo>
                  <a:lnTo>
                    <a:pt x="186524" y="4919586"/>
                  </a:lnTo>
                  <a:lnTo>
                    <a:pt x="225425" y="4899545"/>
                  </a:lnTo>
                  <a:lnTo>
                    <a:pt x="256108" y="4868977"/>
                  </a:lnTo>
                  <a:lnTo>
                    <a:pt x="276212" y="4830216"/>
                  </a:lnTo>
                  <a:lnTo>
                    <a:pt x="283438" y="4785576"/>
                  </a:lnTo>
                  <a:close/>
                </a:path>
                <a:path w="283845" h="7249159">
                  <a:moveTo>
                    <a:pt x="283438" y="4321060"/>
                  </a:moveTo>
                  <a:lnTo>
                    <a:pt x="276212" y="4276420"/>
                  </a:lnTo>
                  <a:lnTo>
                    <a:pt x="256108" y="4237672"/>
                  </a:lnTo>
                  <a:lnTo>
                    <a:pt x="225425" y="4207103"/>
                  </a:lnTo>
                  <a:lnTo>
                    <a:pt x="186524" y="4187075"/>
                  </a:lnTo>
                  <a:lnTo>
                    <a:pt x="141719" y="4179874"/>
                  </a:lnTo>
                  <a:lnTo>
                    <a:pt x="96913" y="4187075"/>
                  </a:lnTo>
                  <a:lnTo>
                    <a:pt x="58013" y="4207103"/>
                  </a:lnTo>
                  <a:lnTo>
                    <a:pt x="27330" y="4237672"/>
                  </a:lnTo>
                  <a:lnTo>
                    <a:pt x="7226" y="4276420"/>
                  </a:lnTo>
                  <a:lnTo>
                    <a:pt x="0" y="4321060"/>
                  </a:lnTo>
                  <a:lnTo>
                    <a:pt x="7226" y="4365701"/>
                  </a:lnTo>
                  <a:lnTo>
                    <a:pt x="27330" y="4404461"/>
                  </a:lnTo>
                  <a:lnTo>
                    <a:pt x="58013" y="4435030"/>
                  </a:lnTo>
                  <a:lnTo>
                    <a:pt x="96913" y="4455071"/>
                  </a:lnTo>
                  <a:lnTo>
                    <a:pt x="141719" y="4462259"/>
                  </a:lnTo>
                  <a:lnTo>
                    <a:pt x="186524" y="4455071"/>
                  </a:lnTo>
                  <a:lnTo>
                    <a:pt x="225425" y="4435030"/>
                  </a:lnTo>
                  <a:lnTo>
                    <a:pt x="256108" y="4404461"/>
                  </a:lnTo>
                  <a:lnTo>
                    <a:pt x="276212" y="4365701"/>
                  </a:lnTo>
                  <a:lnTo>
                    <a:pt x="283438" y="4321060"/>
                  </a:lnTo>
                  <a:close/>
                </a:path>
                <a:path w="283845" h="7249159">
                  <a:moveTo>
                    <a:pt x="283438" y="3856558"/>
                  </a:moveTo>
                  <a:lnTo>
                    <a:pt x="276212" y="3811917"/>
                  </a:lnTo>
                  <a:lnTo>
                    <a:pt x="256108" y="3773157"/>
                  </a:lnTo>
                  <a:lnTo>
                    <a:pt x="225425" y="3742588"/>
                  </a:lnTo>
                  <a:lnTo>
                    <a:pt x="186524" y="3722560"/>
                  </a:lnTo>
                  <a:lnTo>
                    <a:pt x="141719" y="3715359"/>
                  </a:lnTo>
                  <a:lnTo>
                    <a:pt x="96913" y="3722560"/>
                  </a:lnTo>
                  <a:lnTo>
                    <a:pt x="58013" y="3742588"/>
                  </a:lnTo>
                  <a:lnTo>
                    <a:pt x="27330" y="3773157"/>
                  </a:lnTo>
                  <a:lnTo>
                    <a:pt x="7226" y="3811917"/>
                  </a:lnTo>
                  <a:lnTo>
                    <a:pt x="0" y="3856558"/>
                  </a:lnTo>
                  <a:lnTo>
                    <a:pt x="7226" y="3901198"/>
                  </a:lnTo>
                  <a:lnTo>
                    <a:pt x="27330" y="3939959"/>
                  </a:lnTo>
                  <a:lnTo>
                    <a:pt x="58013" y="3970515"/>
                  </a:lnTo>
                  <a:lnTo>
                    <a:pt x="96913" y="3990556"/>
                  </a:lnTo>
                  <a:lnTo>
                    <a:pt x="141719" y="3997744"/>
                  </a:lnTo>
                  <a:lnTo>
                    <a:pt x="186524" y="3990556"/>
                  </a:lnTo>
                  <a:lnTo>
                    <a:pt x="225425" y="3970515"/>
                  </a:lnTo>
                  <a:lnTo>
                    <a:pt x="256108" y="3939959"/>
                  </a:lnTo>
                  <a:lnTo>
                    <a:pt x="276212" y="3901198"/>
                  </a:lnTo>
                  <a:lnTo>
                    <a:pt x="283438" y="3856558"/>
                  </a:lnTo>
                  <a:close/>
                </a:path>
                <a:path w="283845" h="7249159">
                  <a:moveTo>
                    <a:pt x="283438" y="3392398"/>
                  </a:moveTo>
                  <a:lnTo>
                    <a:pt x="276212" y="3347618"/>
                  </a:lnTo>
                  <a:lnTo>
                    <a:pt x="256108" y="3308845"/>
                  </a:lnTo>
                  <a:lnTo>
                    <a:pt x="225425" y="3278340"/>
                  </a:lnTo>
                  <a:lnTo>
                    <a:pt x="186524" y="3258375"/>
                  </a:lnTo>
                  <a:lnTo>
                    <a:pt x="141719" y="3251212"/>
                  </a:lnTo>
                  <a:lnTo>
                    <a:pt x="96913" y="3258375"/>
                  </a:lnTo>
                  <a:lnTo>
                    <a:pt x="58013" y="3278340"/>
                  </a:lnTo>
                  <a:lnTo>
                    <a:pt x="27330" y="3308845"/>
                  </a:lnTo>
                  <a:lnTo>
                    <a:pt x="7226" y="3347618"/>
                  </a:lnTo>
                  <a:lnTo>
                    <a:pt x="0" y="3392398"/>
                  </a:lnTo>
                  <a:lnTo>
                    <a:pt x="7226" y="3436874"/>
                  </a:lnTo>
                  <a:lnTo>
                    <a:pt x="27330" y="3475520"/>
                  </a:lnTo>
                  <a:lnTo>
                    <a:pt x="58013" y="3506038"/>
                  </a:lnTo>
                  <a:lnTo>
                    <a:pt x="96913" y="3526053"/>
                  </a:lnTo>
                  <a:lnTo>
                    <a:pt x="141719" y="3533241"/>
                  </a:lnTo>
                  <a:lnTo>
                    <a:pt x="186524" y="3526053"/>
                  </a:lnTo>
                  <a:lnTo>
                    <a:pt x="225425" y="3506038"/>
                  </a:lnTo>
                  <a:lnTo>
                    <a:pt x="256108" y="3475520"/>
                  </a:lnTo>
                  <a:lnTo>
                    <a:pt x="276212" y="3436874"/>
                  </a:lnTo>
                  <a:lnTo>
                    <a:pt x="283438" y="3392398"/>
                  </a:lnTo>
                  <a:close/>
                </a:path>
                <a:path w="283845" h="7249159">
                  <a:moveTo>
                    <a:pt x="283438" y="2927883"/>
                  </a:moveTo>
                  <a:lnTo>
                    <a:pt x="276212" y="2883243"/>
                  </a:lnTo>
                  <a:lnTo>
                    <a:pt x="256108" y="2844495"/>
                  </a:lnTo>
                  <a:lnTo>
                    <a:pt x="225425" y="2813926"/>
                  </a:lnTo>
                  <a:lnTo>
                    <a:pt x="186524" y="2793898"/>
                  </a:lnTo>
                  <a:lnTo>
                    <a:pt x="141719" y="2786697"/>
                  </a:lnTo>
                  <a:lnTo>
                    <a:pt x="96913" y="2793898"/>
                  </a:lnTo>
                  <a:lnTo>
                    <a:pt x="58013" y="2813926"/>
                  </a:lnTo>
                  <a:lnTo>
                    <a:pt x="27330" y="2844495"/>
                  </a:lnTo>
                  <a:lnTo>
                    <a:pt x="7226" y="2883243"/>
                  </a:lnTo>
                  <a:lnTo>
                    <a:pt x="0" y="2927883"/>
                  </a:lnTo>
                  <a:lnTo>
                    <a:pt x="7226" y="2972524"/>
                  </a:lnTo>
                  <a:lnTo>
                    <a:pt x="27330" y="3011284"/>
                  </a:lnTo>
                  <a:lnTo>
                    <a:pt x="58013" y="3041840"/>
                  </a:lnTo>
                  <a:lnTo>
                    <a:pt x="96913" y="3061881"/>
                  </a:lnTo>
                  <a:lnTo>
                    <a:pt x="141719" y="3069069"/>
                  </a:lnTo>
                  <a:lnTo>
                    <a:pt x="186524" y="3061881"/>
                  </a:lnTo>
                  <a:lnTo>
                    <a:pt x="225425" y="3041840"/>
                  </a:lnTo>
                  <a:lnTo>
                    <a:pt x="256108" y="3011284"/>
                  </a:lnTo>
                  <a:lnTo>
                    <a:pt x="276212" y="2972524"/>
                  </a:lnTo>
                  <a:lnTo>
                    <a:pt x="283438" y="2927883"/>
                  </a:lnTo>
                  <a:close/>
                </a:path>
                <a:path w="283845" h="7249159">
                  <a:moveTo>
                    <a:pt x="283438" y="2463381"/>
                  </a:moveTo>
                  <a:lnTo>
                    <a:pt x="276212" y="2418740"/>
                  </a:lnTo>
                  <a:lnTo>
                    <a:pt x="256108" y="2379992"/>
                  </a:lnTo>
                  <a:lnTo>
                    <a:pt x="225425" y="2349423"/>
                  </a:lnTo>
                  <a:lnTo>
                    <a:pt x="186524" y="2329396"/>
                  </a:lnTo>
                  <a:lnTo>
                    <a:pt x="141719" y="2322195"/>
                  </a:lnTo>
                  <a:lnTo>
                    <a:pt x="96913" y="2329396"/>
                  </a:lnTo>
                  <a:lnTo>
                    <a:pt x="58013" y="2349423"/>
                  </a:lnTo>
                  <a:lnTo>
                    <a:pt x="27330" y="2379992"/>
                  </a:lnTo>
                  <a:lnTo>
                    <a:pt x="7226" y="2418740"/>
                  </a:lnTo>
                  <a:lnTo>
                    <a:pt x="0" y="2463381"/>
                  </a:lnTo>
                  <a:lnTo>
                    <a:pt x="7226" y="2508021"/>
                  </a:lnTo>
                  <a:lnTo>
                    <a:pt x="27330" y="2546781"/>
                  </a:lnTo>
                  <a:lnTo>
                    <a:pt x="58013" y="2577350"/>
                  </a:lnTo>
                  <a:lnTo>
                    <a:pt x="96913" y="2597391"/>
                  </a:lnTo>
                  <a:lnTo>
                    <a:pt x="141719" y="2604579"/>
                  </a:lnTo>
                  <a:lnTo>
                    <a:pt x="186524" y="2597391"/>
                  </a:lnTo>
                  <a:lnTo>
                    <a:pt x="225425" y="2577350"/>
                  </a:lnTo>
                  <a:lnTo>
                    <a:pt x="256108" y="2546781"/>
                  </a:lnTo>
                  <a:lnTo>
                    <a:pt x="276212" y="2508021"/>
                  </a:lnTo>
                  <a:lnTo>
                    <a:pt x="283438" y="2463381"/>
                  </a:lnTo>
                  <a:close/>
                </a:path>
                <a:path w="283845" h="7249159">
                  <a:moveTo>
                    <a:pt x="283438" y="1998865"/>
                  </a:moveTo>
                  <a:lnTo>
                    <a:pt x="276212" y="1954225"/>
                  </a:lnTo>
                  <a:lnTo>
                    <a:pt x="256108" y="1915477"/>
                  </a:lnTo>
                  <a:lnTo>
                    <a:pt x="225425" y="1884908"/>
                  </a:lnTo>
                  <a:lnTo>
                    <a:pt x="186524" y="1864880"/>
                  </a:lnTo>
                  <a:lnTo>
                    <a:pt x="141719" y="1857679"/>
                  </a:lnTo>
                  <a:lnTo>
                    <a:pt x="96913" y="1864880"/>
                  </a:lnTo>
                  <a:lnTo>
                    <a:pt x="58013" y="1884908"/>
                  </a:lnTo>
                  <a:lnTo>
                    <a:pt x="27330" y="1915477"/>
                  </a:lnTo>
                  <a:lnTo>
                    <a:pt x="7226" y="1954225"/>
                  </a:lnTo>
                  <a:lnTo>
                    <a:pt x="0" y="1998865"/>
                  </a:lnTo>
                  <a:lnTo>
                    <a:pt x="7226" y="2043506"/>
                  </a:lnTo>
                  <a:lnTo>
                    <a:pt x="27330" y="2082266"/>
                  </a:lnTo>
                  <a:lnTo>
                    <a:pt x="58013" y="2112835"/>
                  </a:lnTo>
                  <a:lnTo>
                    <a:pt x="96913" y="2132876"/>
                  </a:lnTo>
                  <a:lnTo>
                    <a:pt x="141719" y="2140064"/>
                  </a:lnTo>
                  <a:lnTo>
                    <a:pt x="186524" y="2132876"/>
                  </a:lnTo>
                  <a:lnTo>
                    <a:pt x="225425" y="2112835"/>
                  </a:lnTo>
                  <a:lnTo>
                    <a:pt x="256108" y="2082266"/>
                  </a:lnTo>
                  <a:lnTo>
                    <a:pt x="276212" y="2043506"/>
                  </a:lnTo>
                  <a:lnTo>
                    <a:pt x="283438" y="1998865"/>
                  </a:lnTo>
                  <a:close/>
                </a:path>
                <a:path w="283845" h="7249159">
                  <a:moveTo>
                    <a:pt x="283438" y="1534350"/>
                  </a:moveTo>
                  <a:lnTo>
                    <a:pt x="276212" y="1489862"/>
                  </a:lnTo>
                  <a:lnTo>
                    <a:pt x="256108" y="1451114"/>
                  </a:lnTo>
                  <a:lnTo>
                    <a:pt x="225425" y="1420507"/>
                  </a:lnTo>
                  <a:lnTo>
                    <a:pt x="186524" y="1400390"/>
                  </a:lnTo>
                  <a:lnTo>
                    <a:pt x="141719" y="1393164"/>
                  </a:lnTo>
                  <a:lnTo>
                    <a:pt x="96913" y="1400390"/>
                  </a:lnTo>
                  <a:lnTo>
                    <a:pt x="58013" y="1420507"/>
                  </a:lnTo>
                  <a:lnTo>
                    <a:pt x="27330" y="1451114"/>
                  </a:lnTo>
                  <a:lnTo>
                    <a:pt x="7226" y="1489862"/>
                  </a:lnTo>
                  <a:lnTo>
                    <a:pt x="0" y="1534350"/>
                  </a:lnTo>
                  <a:lnTo>
                    <a:pt x="7226" y="1578991"/>
                  </a:lnTo>
                  <a:lnTo>
                    <a:pt x="27330" y="1617751"/>
                  </a:lnTo>
                  <a:lnTo>
                    <a:pt x="58013" y="1648320"/>
                  </a:lnTo>
                  <a:lnTo>
                    <a:pt x="96913" y="1668360"/>
                  </a:lnTo>
                  <a:lnTo>
                    <a:pt x="141719" y="1675549"/>
                  </a:lnTo>
                  <a:lnTo>
                    <a:pt x="186524" y="1668360"/>
                  </a:lnTo>
                  <a:lnTo>
                    <a:pt x="225425" y="1648320"/>
                  </a:lnTo>
                  <a:lnTo>
                    <a:pt x="256108" y="1617751"/>
                  </a:lnTo>
                  <a:lnTo>
                    <a:pt x="276212" y="1578991"/>
                  </a:lnTo>
                  <a:lnTo>
                    <a:pt x="283438" y="1534350"/>
                  </a:lnTo>
                  <a:close/>
                </a:path>
                <a:path w="283845" h="7249159">
                  <a:moveTo>
                    <a:pt x="283438" y="1070203"/>
                  </a:moveTo>
                  <a:lnTo>
                    <a:pt x="276212" y="1025563"/>
                  </a:lnTo>
                  <a:lnTo>
                    <a:pt x="256108" y="986815"/>
                  </a:lnTo>
                  <a:lnTo>
                    <a:pt x="225425" y="956246"/>
                  </a:lnTo>
                  <a:lnTo>
                    <a:pt x="186524" y="936218"/>
                  </a:lnTo>
                  <a:lnTo>
                    <a:pt x="141719" y="929017"/>
                  </a:lnTo>
                  <a:lnTo>
                    <a:pt x="96913" y="936218"/>
                  </a:lnTo>
                  <a:lnTo>
                    <a:pt x="58013" y="956246"/>
                  </a:lnTo>
                  <a:lnTo>
                    <a:pt x="27330" y="986815"/>
                  </a:lnTo>
                  <a:lnTo>
                    <a:pt x="7226" y="1025563"/>
                  </a:lnTo>
                  <a:lnTo>
                    <a:pt x="0" y="1070203"/>
                  </a:lnTo>
                  <a:lnTo>
                    <a:pt x="7226" y="1114844"/>
                  </a:lnTo>
                  <a:lnTo>
                    <a:pt x="27330" y="1153604"/>
                  </a:lnTo>
                  <a:lnTo>
                    <a:pt x="58013" y="1184160"/>
                  </a:lnTo>
                  <a:lnTo>
                    <a:pt x="96913" y="1204201"/>
                  </a:lnTo>
                  <a:lnTo>
                    <a:pt x="141719" y="1211389"/>
                  </a:lnTo>
                  <a:lnTo>
                    <a:pt x="186524" y="1204201"/>
                  </a:lnTo>
                  <a:lnTo>
                    <a:pt x="225425" y="1184160"/>
                  </a:lnTo>
                  <a:lnTo>
                    <a:pt x="256108" y="1153604"/>
                  </a:lnTo>
                  <a:lnTo>
                    <a:pt x="276212" y="1114844"/>
                  </a:lnTo>
                  <a:lnTo>
                    <a:pt x="283438" y="1070203"/>
                  </a:lnTo>
                  <a:close/>
                </a:path>
                <a:path w="283845" h="7249159">
                  <a:moveTo>
                    <a:pt x="283438" y="605688"/>
                  </a:moveTo>
                  <a:lnTo>
                    <a:pt x="276212" y="561047"/>
                  </a:lnTo>
                  <a:lnTo>
                    <a:pt x="256108" y="522300"/>
                  </a:lnTo>
                  <a:lnTo>
                    <a:pt x="225425" y="491731"/>
                  </a:lnTo>
                  <a:lnTo>
                    <a:pt x="186524" y="471703"/>
                  </a:lnTo>
                  <a:lnTo>
                    <a:pt x="141719" y="464502"/>
                  </a:lnTo>
                  <a:lnTo>
                    <a:pt x="96913" y="471703"/>
                  </a:lnTo>
                  <a:lnTo>
                    <a:pt x="58013" y="491731"/>
                  </a:lnTo>
                  <a:lnTo>
                    <a:pt x="27330" y="522300"/>
                  </a:lnTo>
                  <a:lnTo>
                    <a:pt x="7226" y="561047"/>
                  </a:lnTo>
                  <a:lnTo>
                    <a:pt x="0" y="605688"/>
                  </a:lnTo>
                  <a:lnTo>
                    <a:pt x="7226" y="650341"/>
                  </a:lnTo>
                  <a:lnTo>
                    <a:pt x="27330" y="689089"/>
                  </a:lnTo>
                  <a:lnTo>
                    <a:pt x="58013" y="719645"/>
                  </a:lnTo>
                  <a:lnTo>
                    <a:pt x="96913" y="739686"/>
                  </a:lnTo>
                  <a:lnTo>
                    <a:pt x="141719" y="746874"/>
                  </a:lnTo>
                  <a:lnTo>
                    <a:pt x="186524" y="739686"/>
                  </a:lnTo>
                  <a:lnTo>
                    <a:pt x="225425" y="719645"/>
                  </a:lnTo>
                  <a:lnTo>
                    <a:pt x="256108" y="689089"/>
                  </a:lnTo>
                  <a:lnTo>
                    <a:pt x="276212" y="650341"/>
                  </a:lnTo>
                  <a:lnTo>
                    <a:pt x="283438" y="605688"/>
                  </a:lnTo>
                  <a:close/>
                </a:path>
                <a:path w="283845" h="7249159">
                  <a:moveTo>
                    <a:pt x="283438" y="141185"/>
                  </a:moveTo>
                  <a:lnTo>
                    <a:pt x="272542" y="87274"/>
                  </a:lnTo>
                  <a:lnTo>
                    <a:pt x="241985" y="41300"/>
                  </a:lnTo>
                  <a:lnTo>
                    <a:pt x="195834" y="10845"/>
                  </a:lnTo>
                  <a:lnTo>
                    <a:pt x="141719" y="0"/>
                  </a:lnTo>
                  <a:lnTo>
                    <a:pt x="114096" y="2781"/>
                  </a:lnTo>
                  <a:lnTo>
                    <a:pt x="63093" y="23825"/>
                  </a:lnTo>
                  <a:lnTo>
                    <a:pt x="23914" y="62865"/>
                  </a:lnTo>
                  <a:lnTo>
                    <a:pt x="2781" y="113665"/>
                  </a:lnTo>
                  <a:lnTo>
                    <a:pt x="0" y="141185"/>
                  </a:lnTo>
                  <a:lnTo>
                    <a:pt x="2781" y="168910"/>
                  </a:lnTo>
                  <a:lnTo>
                    <a:pt x="23914" y="219722"/>
                  </a:lnTo>
                  <a:lnTo>
                    <a:pt x="63093" y="258711"/>
                  </a:lnTo>
                  <a:lnTo>
                    <a:pt x="114096" y="279654"/>
                  </a:lnTo>
                  <a:lnTo>
                    <a:pt x="141719" y="282384"/>
                  </a:lnTo>
                  <a:lnTo>
                    <a:pt x="169341" y="279654"/>
                  </a:lnTo>
                  <a:lnTo>
                    <a:pt x="220345" y="258711"/>
                  </a:lnTo>
                  <a:lnTo>
                    <a:pt x="259524" y="219722"/>
                  </a:lnTo>
                  <a:lnTo>
                    <a:pt x="280644" y="168910"/>
                  </a:lnTo>
                  <a:lnTo>
                    <a:pt x="283438" y="141185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36495" y="2462694"/>
              <a:ext cx="5349875" cy="7351395"/>
            </a:xfrm>
            <a:custGeom>
              <a:avLst/>
              <a:gdLst/>
              <a:ahLst/>
              <a:cxnLst/>
              <a:rect l="l" t="t" r="r" b="b"/>
              <a:pathLst>
                <a:path w="5349875" h="7351395">
                  <a:moveTo>
                    <a:pt x="118287" y="7072490"/>
                  </a:moveTo>
                  <a:lnTo>
                    <a:pt x="0" y="7072490"/>
                  </a:lnTo>
                  <a:lnTo>
                    <a:pt x="0" y="7098411"/>
                  </a:lnTo>
                  <a:lnTo>
                    <a:pt x="118287" y="7098411"/>
                  </a:lnTo>
                  <a:lnTo>
                    <a:pt x="118287" y="7072490"/>
                  </a:lnTo>
                  <a:close/>
                </a:path>
                <a:path w="5349875" h="7351395">
                  <a:moveTo>
                    <a:pt x="118287" y="6820001"/>
                  </a:moveTo>
                  <a:lnTo>
                    <a:pt x="0" y="6820001"/>
                  </a:lnTo>
                  <a:lnTo>
                    <a:pt x="0" y="6845668"/>
                  </a:lnTo>
                  <a:lnTo>
                    <a:pt x="118287" y="6845668"/>
                  </a:lnTo>
                  <a:lnTo>
                    <a:pt x="118287" y="6820001"/>
                  </a:lnTo>
                  <a:close/>
                </a:path>
                <a:path w="5349875" h="7351395">
                  <a:moveTo>
                    <a:pt x="118287" y="6567513"/>
                  </a:moveTo>
                  <a:lnTo>
                    <a:pt x="0" y="6567513"/>
                  </a:lnTo>
                  <a:lnTo>
                    <a:pt x="0" y="6593179"/>
                  </a:lnTo>
                  <a:lnTo>
                    <a:pt x="118287" y="6593179"/>
                  </a:lnTo>
                  <a:lnTo>
                    <a:pt x="118287" y="6567513"/>
                  </a:lnTo>
                  <a:close/>
                </a:path>
                <a:path w="5349875" h="7351395">
                  <a:moveTo>
                    <a:pt x="118287" y="6314783"/>
                  </a:moveTo>
                  <a:lnTo>
                    <a:pt x="0" y="6314783"/>
                  </a:lnTo>
                  <a:lnTo>
                    <a:pt x="0" y="6340449"/>
                  </a:lnTo>
                  <a:lnTo>
                    <a:pt x="118287" y="6340449"/>
                  </a:lnTo>
                  <a:lnTo>
                    <a:pt x="118287" y="6314783"/>
                  </a:lnTo>
                  <a:close/>
                </a:path>
                <a:path w="5349875" h="7351395">
                  <a:moveTo>
                    <a:pt x="118287" y="5304587"/>
                  </a:moveTo>
                  <a:lnTo>
                    <a:pt x="0" y="5304587"/>
                  </a:lnTo>
                  <a:lnTo>
                    <a:pt x="0" y="5330241"/>
                  </a:lnTo>
                  <a:lnTo>
                    <a:pt x="118287" y="5330241"/>
                  </a:lnTo>
                  <a:lnTo>
                    <a:pt x="118287" y="5304587"/>
                  </a:lnTo>
                  <a:close/>
                </a:path>
                <a:path w="5349875" h="7351395">
                  <a:moveTo>
                    <a:pt x="118287" y="5051844"/>
                  </a:moveTo>
                  <a:lnTo>
                    <a:pt x="0" y="5051844"/>
                  </a:lnTo>
                  <a:lnTo>
                    <a:pt x="0" y="5077511"/>
                  </a:lnTo>
                  <a:lnTo>
                    <a:pt x="118287" y="5077511"/>
                  </a:lnTo>
                  <a:lnTo>
                    <a:pt x="118287" y="5051844"/>
                  </a:lnTo>
                  <a:close/>
                </a:path>
                <a:path w="5349875" h="7351395">
                  <a:moveTo>
                    <a:pt x="118287" y="4799355"/>
                  </a:moveTo>
                  <a:lnTo>
                    <a:pt x="0" y="4799355"/>
                  </a:lnTo>
                  <a:lnTo>
                    <a:pt x="0" y="4825022"/>
                  </a:lnTo>
                  <a:lnTo>
                    <a:pt x="118287" y="4825022"/>
                  </a:lnTo>
                  <a:lnTo>
                    <a:pt x="118287" y="4799355"/>
                  </a:lnTo>
                  <a:close/>
                </a:path>
                <a:path w="5349875" h="7351395">
                  <a:moveTo>
                    <a:pt x="118287" y="4546612"/>
                  </a:moveTo>
                  <a:lnTo>
                    <a:pt x="0" y="4546612"/>
                  </a:lnTo>
                  <a:lnTo>
                    <a:pt x="0" y="4572533"/>
                  </a:lnTo>
                  <a:lnTo>
                    <a:pt x="118287" y="4572533"/>
                  </a:lnTo>
                  <a:lnTo>
                    <a:pt x="118287" y="4546612"/>
                  </a:lnTo>
                  <a:close/>
                </a:path>
                <a:path w="5349875" h="7351395">
                  <a:moveTo>
                    <a:pt x="118287" y="2525966"/>
                  </a:moveTo>
                  <a:lnTo>
                    <a:pt x="0" y="2525966"/>
                  </a:lnTo>
                  <a:lnTo>
                    <a:pt x="0" y="2551633"/>
                  </a:lnTo>
                  <a:lnTo>
                    <a:pt x="118287" y="2551633"/>
                  </a:lnTo>
                  <a:lnTo>
                    <a:pt x="118287" y="2525966"/>
                  </a:lnTo>
                  <a:close/>
                </a:path>
                <a:path w="5349875" h="7351395">
                  <a:moveTo>
                    <a:pt x="118287" y="2273477"/>
                  </a:moveTo>
                  <a:lnTo>
                    <a:pt x="0" y="2273477"/>
                  </a:lnTo>
                  <a:lnTo>
                    <a:pt x="0" y="2299144"/>
                  </a:lnTo>
                  <a:lnTo>
                    <a:pt x="118287" y="2299144"/>
                  </a:lnTo>
                  <a:lnTo>
                    <a:pt x="118287" y="2273477"/>
                  </a:lnTo>
                  <a:close/>
                </a:path>
                <a:path w="5349875" h="7351395">
                  <a:moveTo>
                    <a:pt x="118287" y="2020735"/>
                  </a:moveTo>
                  <a:lnTo>
                    <a:pt x="0" y="2020735"/>
                  </a:lnTo>
                  <a:lnTo>
                    <a:pt x="0" y="2046655"/>
                  </a:lnTo>
                  <a:lnTo>
                    <a:pt x="118287" y="2046655"/>
                  </a:lnTo>
                  <a:lnTo>
                    <a:pt x="118287" y="2020735"/>
                  </a:lnTo>
                  <a:close/>
                </a:path>
                <a:path w="5349875" h="7351395">
                  <a:moveTo>
                    <a:pt x="118287" y="1768246"/>
                  </a:moveTo>
                  <a:lnTo>
                    <a:pt x="0" y="1768246"/>
                  </a:lnTo>
                  <a:lnTo>
                    <a:pt x="0" y="1793913"/>
                  </a:lnTo>
                  <a:lnTo>
                    <a:pt x="118287" y="1793913"/>
                  </a:lnTo>
                  <a:lnTo>
                    <a:pt x="118287" y="1768246"/>
                  </a:lnTo>
                  <a:close/>
                </a:path>
                <a:path w="5349875" h="7351395">
                  <a:moveTo>
                    <a:pt x="118287" y="1515757"/>
                  </a:moveTo>
                  <a:lnTo>
                    <a:pt x="0" y="1515757"/>
                  </a:lnTo>
                  <a:lnTo>
                    <a:pt x="0" y="1541424"/>
                  </a:lnTo>
                  <a:lnTo>
                    <a:pt x="118287" y="1541424"/>
                  </a:lnTo>
                  <a:lnTo>
                    <a:pt x="118287" y="1515757"/>
                  </a:lnTo>
                  <a:close/>
                </a:path>
                <a:path w="5349875" h="7351395">
                  <a:moveTo>
                    <a:pt x="118287" y="1010551"/>
                  </a:moveTo>
                  <a:lnTo>
                    <a:pt x="0" y="1010551"/>
                  </a:lnTo>
                  <a:lnTo>
                    <a:pt x="0" y="1036205"/>
                  </a:lnTo>
                  <a:lnTo>
                    <a:pt x="118287" y="1036205"/>
                  </a:lnTo>
                  <a:lnTo>
                    <a:pt x="118287" y="1010551"/>
                  </a:lnTo>
                  <a:close/>
                </a:path>
                <a:path w="5349875" h="7351395">
                  <a:moveTo>
                    <a:pt x="118287" y="758037"/>
                  </a:moveTo>
                  <a:lnTo>
                    <a:pt x="0" y="758037"/>
                  </a:lnTo>
                  <a:lnTo>
                    <a:pt x="0" y="783704"/>
                  </a:lnTo>
                  <a:lnTo>
                    <a:pt x="118287" y="783704"/>
                  </a:lnTo>
                  <a:lnTo>
                    <a:pt x="118287" y="758037"/>
                  </a:lnTo>
                  <a:close/>
                </a:path>
                <a:path w="5349875" h="7351395">
                  <a:moveTo>
                    <a:pt x="118287" y="505307"/>
                  </a:moveTo>
                  <a:lnTo>
                    <a:pt x="0" y="505307"/>
                  </a:lnTo>
                  <a:lnTo>
                    <a:pt x="0" y="530974"/>
                  </a:lnTo>
                  <a:lnTo>
                    <a:pt x="118287" y="530974"/>
                  </a:lnTo>
                  <a:lnTo>
                    <a:pt x="118287" y="505307"/>
                  </a:lnTo>
                  <a:close/>
                </a:path>
                <a:path w="5349875" h="7351395">
                  <a:moveTo>
                    <a:pt x="5349862" y="76"/>
                  </a:moveTo>
                  <a:lnTo>
                    <a:pt x="5324106" y="76"/>
                  </a:lnTo>
                  <a:lnTo>
                    <a:pt x="5324106" y="25996"/>
                  </a:lnTo>
                  <a:lnTo>
                    <a:pt x="5324106" y="252831"/>
                  </a:lnTo>
                  <a:lnTo>
                    <a:pt x="5324106" y="1263015"/>
                  </a:lnTo>
                  <a:lnTo>
                    <a:pt x="5096459" y="1263015"/>
                  </a:lnTo>
                  <a:lnTo>
                    <a:pt x="5096459" y="1036205"/>
                  </a:lnTo>
                  <a:lnTo>
                    <a:pt x="5324106" y="1036205"/>
                  </a:lnTo>
                  <a:lnTo>
                    <a:pt x="5324106" y="1010551"/>
                  </a:lnTo>
                  <a:lnTo>
                    <a:pt x="5096459" y="1010551"/>
                  </a:lnTo>
                  <a:lnTo>
                    <a:pt x="5096459" y="783704"/>
                  </a:lnTo>
                  <a:lnTo>
                    <a:pt x="5324106" y="783704"/>
                  </a:lnTo>
                  <a:lnTo>
                    <a:pt x="5324106" y="758037"/>
                  </a:lnTo>
                  <a:lnTo>
                    <a:pt x="5096459" y="758037"/>
                  </a:lnTo>
                  <a:lnTo>
                    <a:pt x="5096459" y="530974"/>
                  </a:lnTo>
                  <a:lnTo>
                    <a:pt x="5324106" y="530974"/>
                  </a:lnTo>
                  <a:lnTo>
                    <a:pt x="5324106" y="505307"/>
                  </a:lnTo>
                  <a:lnTo>
                    <a:pt x="5096459" y="505307"/>
                  </a:lnTo>
                  <a:lnTo>
                    <a:pt x="5096459" y="278485"/>
                  </a:lnTo>
                  <a:lnTo>
                    <a:pt x="5324106" y="278485"/>
                  </a:lnTo>
                  <a:lnTo>
                    <a:pt x="5324106" y="252831"/>
                  </a:lnTo>
                  <a:lnTo>
                    <a:pt x="5096459" y="252831"/>
                  </a:lnTo>
                  <a:lnTo>
                    <a:pt x="5096459" y="25996"/>
                  </a:lnTo>
                  <a:lnTo>
                    <a:pt x="5324106" y="25996"/>
                  </a:lnTo>
                  <a:lnTo>
                    <a:pt x="5324106" y="76"/>
                  </a:lnTo>
                  <a:lnTo>
                    <a:pt x="5096459" y="76"/>
                  </a:lnTo>
                  <a:lnTo>
                    <a:pt x="5070691" y="0"/>
                  </a:lnTo>
                  <a:lnTo>
                    <a:pt x="5070691" y="1263015"/>
                  </a:lnTo>
                  <a:lnTo>
                    <a:pt x="4842776" y="1263015"/>
                  </a:lnTo>
                  <a:lnTo>
                    <a:pt x="4842776" y="1036205"/>
                  </a:lnTo>
                  <a:lnTo>
                    <a:pt x="5070691" y="1036205"/>
                  </a:lnTo>
                  <a:lnTo>
                    <a:pt x="5070691" y="1010551"/>
                  </a:lnTo>
                  <a:lnTo>
                    <a:pt x="4842776" y="1010551"/>
                  </a:lnTo>
                  <a:lnTo>
                    <a:pt x="4842776" y="783704"/>
                  </a:lnTo>
                  <a:lnTo>
                    <a:pt x="5070691" y="783704"/>
                  </a:lnTo>
                  <a:lnTo>
                    <a:pt x="5070691" y="758037"/>
                  </a:lnTo>
                  <a:lnTo>
                    <a:pt x="4842776" y="758037"/>
                  </a:lnTo>
                  <a:lnTo>
                    <a:pt x="4842776" y="530974"/>
                  </a:lnTo>
                  <a:lnTo>
                    <a:pt x="5070691" y="530974"/>
                  </a:lnTo>
                  <a:lnTo>
                    <a:pt x="5070691" y="505307"/>
                  </a:lnTo>
                  <a:lnTo>
                    <a:pt x="4842776" y="505307"/>
                  </a:lnTo>
                  <a:lnTo>
                    <a:pt x="4842776" y="278485"/>
                  </a:lnTo>
                  <a:lnTo>
                    <a:pt x="5070691" y="278485"/>
                  </a:lnTo>
                  <a:lnTo>
                    <a:pt x="5070691" y="252831"/>
                  </a:lnTo>
                  <a:lnTo>
                    <a:pt x="4842776" y="252831"/>
                  </a:lnTo>
                  <a:lnTo>
                    <a:pt x="4842776" y="25996"/>
                  </a:lnTo>
                  <a:lnTo>
                    <a:pt x="5070691" y="25996"/>
                  </a:lnTo>
                  <a:lnTo>
                    <a:pt x="5070691" y="76"/>
                  </a:lnTo>
                  <a:lnTo>
                    <a:pt x="4842776" y="76"/>
                  </a:lnTo>
                  <a:lnTo>
                    <a:pt x="4817021" y="0"/>
                  </a:lnTo>
                  <a:lnTo>
                    <a:pt x="4817021" y="1263015"/>
                  </a:lnTo>
                  <a:lnTo>
                    <a:pt x="4589335" y="1263015"/>
                  </a:lnTo>
                  <a:lnTo>
                    <a:pt x="4589335" y="1036205"/>
                  </a:lnTo>
                  <a:lnTo>
                    <a:pt x="4817021" y="1036205"/>
                  </a:lnTo>
                  <a:lnTo>
                    <a:pt x="4817021" y="1010551"/>
                  </a:lnTo>
                  <a:lnTo>
                    <a:pt x="4589335" y="1010551"/>
                  </a:lnTo>
                  <a:lnTo>
                    <a:pt x="4589335" y="783704"/>
                  </a:lnTo>
                  <a:lnTo>
                    <a:pt x="4817021" y="783704"/>
                  </a:lnTo>
                  <a:lnTo>
                    <a:pt x="4817021" y="758037"/>
                  </a:lnTo>
                  <a:lnTo>
                    <a:pt x="4589335" y="758037"/>
                  </a:lnTo>
                  <a:lnTo>
                    <a:pt x="4589335" y="530974"/>
                  </a:lnTo>
                  <a:lnTo>
                    <a:pt x="4817021" y="530974"/>
                  </a:lnTo>
                  <a:lnTo>
                    <a:pt x="4817021" y="505307"/>
                  </a:lnTo>
                  <a:lnTo>
                    <a:pt x="4589335" y="505307"/>
                  </a:lnTo>
                  <a:lnTo>
                    <a:pt x="4589335" y="278485"/>
                  </a:lnTo>
                  <a:lnTo>
                    <a:pt x="4817021" y="278485"/>
                  </a:lnTo>
                  <a:lnTo>
                    <a:pt x="4817021" y="252831"/>
                  </a:lnTo>
                  <a:lnTo>
                    <a:pt x="4589335" y="252831"/>
                  </a:lnTo>
                  <a:lnTo>
                    <a:pt x="4589335" y="25996"/>
                  </a:lnTo>
                  <a:lnTo>
                    <a:pt x="4817021" y="25996"/>
                  </a:lnTo>
                  <a:lnTo>
                    <a:pt x="4817021" y="76"/>
                  </a:lnTo>
                  <a:lnTo>
                    <a:pt x="4589335" y="76"/>
                  </a:lnTo>
                  <a:lnTo>
                    <a:pt x="4563567" y="0"/>
                  </a:lnTo>
                  <a:lnTo>
                    <a:pt x="4563567" y="1263015"/>
                  </a:lnTo>
                  <a:lnTo>
                    <a:pt x="4335894" y="1263015"/>
                  </a:lnTo>
                  <a:lnTo>
                    <a:pt x="4335894" y="1036205"/>
                  </a:lnTo>
                  <a:lnTo>
                    <a:pt x="4563567" y="1036205"/>
                  </a:lnTo>
                  <a:lnTo>
                    <a:pt x="4563567" y="1010551"/>
                  </a:lnTo>
                  <a:lnTo>
                    <a:pt x="4335894" y="1010551"/>
                  </a:lnTo>
                  <a:lnTo>
                    <a:pt x="4335894" y="783704"/>
                  </a:lnTo>
                  <a:lnTo>
                    <a:pt x="4563567" y="783704"/>
                  </a:lnTo>
                  <a:lnTo>
                    <a:pt x="4563567" y="758037"/>
                  </a:lnTo>
                  <a:lnTo>
                    <a:pt x="4335894" y="758037"/>
                  </a:lnTo>
                  <a:lnTo>
                    <a:pt x="4335894" y="530974"/>
                  </a:lnTo>
                  <a:lnTo>
                    <a:pt x="4563567" y="530974"/>
                  </a:lnTo>
                  <a:lnTo>
                    <a:pt x="4563567" y="505307"/>
                  </a:lnTo>
                  <a:lnTo>
                    <a:pt x="4335894" y="505307"/>
                  </a:lnTo>
                  <a:lnTo>
                    <a:pt x="4335894" y="278485"/>
                  </a:lnTo>
                  <a:lnTo>
                    <a:pt x="4563567" y="278485"/>
                  </a:lnTo>
                  <a:lnTo>
                    <a:pt x="4563567" y="252831"/>
                  </a:lnTo>
                  <a:lnTo>
                    <a:pt x="4335894" y="252831"/>
                  </a:lnTo>
                  <a:lnTo>
                    <a:pt x="4335894" y="25996"/>
                  </a:lnTo>
                  <a:lnTo>
                    <a:pt x="4563567" y="25996"/>
                  </a:lnTo>
                  <a:lnTo>
                    <a:pt x="4563567" y="76"/>
                  </a:lnTo>
                  <a:lnTo>
                    <a:pt x="4335894" y="76"/>
                  </a:lnTo>
                  <a:lnTo>
                    <a:pt x="4309884" y="0"/>
                  </a:lnTo>
                  <a:lnTo>
                    <a:pt x="4309884" y="25996"/>
                  </a:lnTo>
                  <a:lnTo>
                    <a:pt x="4309884" y="252831"/>
                  </a:lnTo>
                  <a:lnTo>
                    <a:pt x="4082224" y="252831"/>
                  </a:lnTo>
                  <a:lnTo>
                    <a:pt x="4082224" y="25996"/>
                  </a:lnTo>
                  <a:lnTo>
                    <a:pt x="4309884" y="25996"/>
                  </a:lnTo>
                  <a:lnTo>
                    <a:pt x="4309884" y="76"/>
                  </a:lnTo>
                  <a:lnTo>
                    <a:pt x="4082224" y="76"/>
                  </a:lnTo>
                  <a:lnTo>
                    <a:pt x="4056456" y="0"/>
                  </a:lnTo>
                  <a:lnTo>
                    <a:pt x="1213662" y="76"/>
                  </a:lnTo>
                  <a:lnTo>
                    <a:pt x="0" y="76"/>
                  </a:lnTo>
                  <a:lnTo>
                    <a:pt x="0" y="25996"/>
                  </a:lnTo>
                  <a:lnTo>
                    <a:pt x="1213662" y="25996"/>
                  </a:lnTo>
                  <a:lnTo>
                    <a:pt x="4056456" y="25996"/>
                  </a:lnTo>
                  <a:lnTo>
                    <a:pt x="4056456" y="252831"/>
                  </a:lnTo>
                  <a:lnTo>
                    <a:pt x="0" y="252831"/>
                  </a:lnTo>
                  <a:lnTo>
                    <a:pt x="0" y="278485"/>
                  </a:lnTo>
                  <a:lnTo>
                    <a:pt x="4056456" y="278485"/>
                  </a:lnTo>
                  <a:lnTo>
                    <a:pt x="4056456" y="407085"/>
                  </a:lnTo>
                  <a:lnTo>
                    <a:pt x="4082224" y="407085"/>
                  </a:lnTo>
                  <a:lnTo>
                    <a:pt x="4082224" y="278485"/>
                  </a:lnTo>
                  <a:lnTo>
                    <a:pt x="4309884" y="278485"/>
                  </a:lnTo>
                  <a:lnTo>
                    <a:pt x="4309884" y="505307"/>
                  </a:lnTo>
                  <a:lnTo>
                    <a:pt x="4231843" y="505307"/>
                  </a:lnTo>
                  <a:lnTo>
                    <a:pt x="4231843" y="530974"/>
                  </a:lnTo>
                  <a:lnTo>
                    <a:pt x="4309884" y="530974"/>
                  </a:lnTo>
                  <a:lnTo>
                    <a:pt x="4309884" y="758037"/>
                  </a:lnTo>
                  <a:lnTo>
                    <a:pt x="4231843" y="758037"/>
                  </a:lnTo>
                  <a:lnTo>
                    <a:pt x="4231843" y="783704"/>
                  </a:lnTo>
                  <a:lnTo>
                    <a:pt x="4309884" y="783704"/>
                  </a:lnTo>
                  <a:lnTo>
                    <a:pt x="4309884" y="1010551"/>
                  </a:lnTo>
                  <a:lnTo>
                    <a:pt x="4231843" y="1010551"/>
                  </a:lnTo>
                  <a:lnTo>
                    <a:pt x="4231843" y="1036205"/>
                  </a:lnTo>
                  <a:lnTo>
                    <a:pt x="4309884" y="1036205"/>
                  </a:lnTo>
                  <a:lnTo>
                    <a:pt x="4309884" y="1263015"/>
                  </a:lnTo>
                  <a:lnTo>
                    <a:pt x="4082224" y="1263015"/>
                  </a:lnTo>
                  <a:lnTo>
                    <a:pt x="4082224" y="1234427"/>
                  </a:lnTo>
                  <a:lnTo>
                    <a:pt x="4056456" y="1234427"/>
                  </a:lnTo>
                  <a:lnTo>
                    <a:pt x="4056456" y="1263015"/>
                  </a:lnTo>
                  <a:lnTo>
                    <a:pt x="0" y="1263015"/>
                  </a:lnTo>
                  <a:lnTo>
                    <a:pt x="0" y="1288935"/>
                  </a:lnTo>
                  <a:lnTo>
                    <a:pt x="4056456" y="1288935"/>
                  </a:lnTo>
                  <a:lnTo>
                    <a:pt x="4056456" y="1444167"/>
                  </a:lnTo>
                  <a:lnTo>
                    <a:pt x="4082224" y="1444167"/>
                  </a:lnTo>
                  <a:lnTo>
                    <a:pt x="4082224" y="1288935"/>
                  </a:lnTo>
                  <a:lnTo>
                    <a:pt x="4309884" y="1288935"/>
                  </a:lnTo>
                  <a:lnTo>
                    <a:pt x="4309884" y="1444167"/>
                  </a:lnTo>
                  <a:lnTo>
                    <a:pt x="4335894" y="1444167"/>
                  </a:lnTo>
                  <a:lnTo>
                    <a:pt x="4335894" y="1288935"/>
                  </a:lnTo>
                  <a:lnTo>
                    <a:pt x="4563567" y="1288935"/>
                  </a:lnTo>
                  <a:lnTo>
                    <a:pt x="4563567" y="1444167"/>
                  </a:lnTo>
                  <a:lnTo>
                    <a:pt x="4589335" y="1444167"/>
                  </a:lnTo>
                  <a:lnTo>
                    <a:pt x="4589335" y="1288935"/>
                  </a:lnTo>
                  <a:lnTo>
                    <a:pt x="4817021" y="1288935"/>
                  </a:lnTo>
                  <a:lnTo>
                    <a:pt x="4817021" y="1444167"/>
                  </a:lnTo>
                  <a:lnTo>
                    <a:pt x="4842776" y="1444167"/>
                  </a:lnTo>
                  <a:lnTo>
                    <a:pt x="4842776" y="1288935"/>
                  </a:lnTo>
                  <a:lnTo>
                    <a:pt x="5070691" y="1288935"/>
                  </a:lnTo>
                  <a:lnTo>
                    <a:pt x="5070691" y="1444167"/>
                  </a:lnTo>
                  <a:lnTo>
                    <a:pt x="5096459" y="1444167"/>
                  </a:lnTo>
                  <a:lnTo>
                    <a:pt x="5096459" y="1288935"/>
                  </a:lnTo>
                  <a:lnTo>
                    <a:pt x="5324106" y="1288935"/>
                  </a:lnTo>
                  <a:lnTo>
                    <a:pt x="5324106" y="1515757"/>
                  </a:lnTo>
                  <a:lnTo>
                    <a:pt x="5223268" y="1515757"/>
                  </a:lnTo>
                  <a:lnTo>
                    <a:pt x="5223268" y="1541424"/>
                  </a:lnTo>
                  <a:lnTo>
                    <a:pt x="5324106" y="1541424"/>
                  </a:lnTo>
                  <a:lnTo>
                    <a:pt x="5324106" y="1768246"/>
                  </a:lnTo>
                  <a:lnTo>
                    <a:pt x="5223268" y="1768246"/>
                  </a:lnTo>
                  <a:lnTo>
                    <a:pt x="5223268" y="1793913"/>
                  </a:lnTo>
                  <a:lnTo>
                    <a:pt x="5324106" y="1793913"/>
                  </a:lnTo>
                  <a:lnTo>
                    <a:pt x="5324106" y="2020735"/>
                  </a:lnTo>
                  <a:lnTo>
                    <a:pt x="5223268" y="2020735"/>
                  </a:lnTo>
                  <a:lnTo>
                    <a:pt x="5223268" y="2046655"/>
                  </a:lnTo>
                  <a:lnTo>
                    <a:pt x="5324106" y="2046655"/>
                  </a:lnTo>
                  <a:lnTo>
                    <a:pt x="5324106" y="2273477"/>
                  </a:lnTo>
                  <a:lnTo>
                    <a:pt x="5223268" y="2273477"/>
                  </a:lnTo>
                  <a:lnTo>
                    <a:pt x="5223268" y="2299144"/>
                  </a:lnTo>
                  <a:lnTo>
                    <a:pt x="5324106" y="2299144"/>
                  </a:lnTo>
                  <a:lnTo>
                    <a:pt x="5324106" y="2525966"/>
                  </a:lnTo>
                  <a:lnTo>
                    <a:pt x="5223268" y="2525966"/>
                  </a:lnTo>
                  <a:lnTo>
                    <a:pt x="5223268" y="2551633"/>
                  </a:lnTo>
                  <a:lnTo>
                    <a:pt x="5324106" y="2551633"/>
                  </a:lnTo>
                  <a:lnTo>
                    <a:pt x="5324106" y="2778696"/>
                  </a:lnTo>
                  <a:lnTo>
                    <a:pt x="5324106" y="2804363"/>
                  </a:lnTo>
                  <a:lnTo>
                    <a:pt x="5324106" y="4294124"/>
                  </a:lnTo>
                  <a:lnTo>
                    <a:pt x="5096459" y="4294124"/>
                  </a:lnTo>
                  <a:lnTo>
                    <a:pt x="5096459" y="4067302"/>
                  </a:lnTo>
                  <a:lnTo>
                    <a:pt x="5324106" y="4067302"/>
                  </a:lnTo>
                  <a:lnTo>
                    <a:pt x="5324106" y="4041635"/>
                  </a:lnTo>
                  <a:lnTo>
                    <a:pt x="5096459" y="4041635"/>
                  </a:lnTo>
                  <a:lnTo>
                    <a:pt x="5096459" y="3814572"/>
                  </a:lnTo>
                  <a:lnTo>
                    <a:pt x="5324106" y="3814572"/>
                  </a:lnTo>
                  <a:lnTo>
                    <a:pt x="5324106" y="3788905"/>
                  </a:lnTo>
                  <a:lnTo>
                    <a:pt x="5096459" y="3788905"/>
                  </a:lnTo>
                  <a:lnTo>
                    <a:pt x="5096459" y="3562083"/>
                  </a:lnTo>
                  <a:lnTo>
                    <a:pt x="5324106" y="3562083"/>
                  </a:lnTo>
                  <a:lnTo>
                    <a:pt x="5324106" y="3536416"/>
                  </a:lnTo>
                  <a:lnTo>
                    <a:pt x="5096459" y="3536416"/>
                  </a:lnTo>
                  <a:lnTo>
                    <a:pt x="5096459" y="3309594"/>
                  </a:lnTo>
                  <a:lnTo>
                    <a:pt x="5324106" y="3309594"/>
                  </a:lnTo>
                  <a:lnTo>
                    <a:pt x="5324106" y="3283674"/>
                  </a:lnTo>
                  <a:lnTo>
                    <a:pt x="5096459" y="3283674"/>
                  </a:lnTo>
                  <a:lnTo>
                    <a:pt x="5096459" y="3056852"/>
                  </a:lnTo>
                  <a:lnTo>
                    <a:pt x="5324106" y="3056852"/>
                  </a:lnTo>
                  <a:lnTo>
                    <a:pt x="5324106" y="3031185"/>
                  </a:lnTo>
                  <a:lnTo>
                    <a:pt x="5096459" y="3031185"/>
                  </a:lnTo>
                  <a:lnTo>
                    <a:pt x="5096459" y="2804363"/>
                  </a:lnTo>
                  <a:lnTo>
                    <a:pt x="5324106" y="2804363"/>
                  </a:lnTo>
                  <a:lnTo>
                    <a:pt x="5324106" y="2778696"/>
                  </a:lnTo>
                  <a:lnTo>
                    <a:pt x="5096459" y="2778696"/>
                  </a:lnTo>
                  <a:lnTo>
                    <a:pt x="5096459" y="2681770"/>
                  </a:lnTo>
                  <a:lnTo>
                    <a:pt x="5070691" y="2681770"/>
                  </a:lnTo>
                  <a:lnTo>
                    <a:pt x="5070691" y="4294124"/>
                  </a:lnTo>
                  <a:lnTo>
                    <a:pt x="4842776" y="4294124"/>
                  </a:lnTo>
                  <a:lnTo>
                    <a:pt x="4842776" y="4067302"/>
                  </a:lnTo>
                  <a:lnTo>
                    <a:pt x="5070691" y="4067302"/>
                  </a:lnTo>
                  <a:lnTo>
                    <a:pt x="5070691" y="4041635"/>
                  </a:lnTo>
                  <a:lnTo>
                    <a:pt x="4842776" y="4041635"/>
                  </a:lnTo>
                  <a:lnTo>
                    <a:pt x="4842776" y="3814572"/>
                  </a:lnTo>
                  <a:lnTo>
                    <a:pt x="5070691" y="3814572"/>
                  </a:lnTo>
                  <a:lnTo>
                    <a:pt x="5070691" y="3788905"/>
                  </a:lnTo>
                  <a:lnTo>
                    <a:pt x="4842776" y="3788905"/>
                  </a:lnTo>
                  <a:lnTo>
                    <a:pt x="4842776" y="3562083"/>
                  </a:lnTo>
                  <a:lnTo>
                    <a:pt x="5070691" y="3562083"/>
                  </a:lnTo>
                  <a:lnTo>
                    <a:pt x="5070691" y="3536416"/>
                  </a:lnTo>
                  <a:lnTo>
                    <a:pt x="4842776" y="3536416"/>
                  </a:lnTo>
                  <a:lnTo>
                    <a:pt x="4842776" y="3309594"/>
                  </a:lnTo>
                  <a:lnTo>
                    <a:pt x="5070691" y="3309594"/>
                  </a:lnTo>
                  <a:lnTo>
                    <a:pt x="5070691" y="3283674"/>
                  </a:lnTo>
                  <a:lnTo>
                    <a:pt x="4842776" y="3283674"/>
                  </a:lnTo>
                  <a:lnTo>
                    <a:pt x="4842776" y="3056852"/>
                  </a:lnTo>
                  <a:lnTo>
                    <a:pt x="5070691" y="3056852"/>
                  </a:lnTo>
                  <a:lnTo>
                    <a:pt x="5070691" y="3031185"/>
                  </a:lnTo>
                  <a:lnTo>
                    <a:pt x="4842776" y="3031185"/>
                  </a:lnTo>
                  <a:lnTo>
                    <a:pt x="4842776" y="2804363"/>
                  </a:lnTo>
                  <a:lnTo>
                    <a:pt x="5070691" y="2804363"/>
                  </a:lnTo>
                  <a:lnTo>
                    <a:pt x="5070691" y="2778696"/>
                  </a:lnTo>
                  <a:lnTo>
                    <a:pt x="4842776" y="2778696"/>
                  </a:lnTo>
                  <a:lnTo>
                    <a:pt x="4842776" y="2681770"/>
                  </a:lnTo>
                  <a:lnTo>
                    <a:pt x="4817021" y="2681770"/>
                  </a:lnTo>
                  <a:lnTo>
                    <a:pt x="4817021" y="4294124"/>
                  </a:lnTo>
                  <a:lnTo>
                    <a:pt x="4589335" y="4294124"/>
                  </a:lnTo>
                  <a:lnTo>
                    <a:pt x="4589335" y="4067302"/>
                  </a:lnTo>
                  <a:lnTo>
                    <a:pt x="4817021" y="4067302"/>
                  </a:lnTo>
                  <a:lnTo>
                    <a:pt x="4817021" y="4041635"/>
                  </a:lnTo>
                  <a:lnTo>
                    <a:pt x="4589335" y="4041635"/>
                  </a:lnTo>
                  <a:lnTo>
                    <a:pt x="4589335" y="3814572"/>
                  </a:lnTo>
                  <a:lnTo>
                    <a:pt x="4817021" y="3814572"/>
                  </a:lnTo>
                  <a:lnTo>
                    <a:pt x="4817021" y="3788905"/>
                  </a:lnTo>
                  <a:lnTo>
                    <a:pt x="4589335" y="3788905"/>
                  </a:lnTo>
                  <a:lnTo>
                    <a:pt x="4589335" y="3562083"/>
                  </a:lnTo>
                  <a:lnTo>
                    <a:pt x="4817021" y="3562083"/>
                  </a:lnTo>
                  <a:lnTo>
                    <a:pt x="4817021" y="3536416"/>
                  </a:lnTo>
                  <a:lnTo>
                    <a:pt x="4589335" y="3536416"/>
                  </a:lnTo>
                  <a:lnTo>
                    <a:pt x="4589335" y="3309594"/>
                  </a:lnTo>
                  <a:lnTo>
                    <a:pt x="4817021" y="3309594"/>
                  </a:lnTo>
                  <a:lnTo>
                    <a:pt x="4817021" y="3283674"/>
                  </a:lnTo>
                  <a:lnTo>
                    <a:pt x="4589335" y="3283674"/>
                  </a:lnTo>
                  <a:lnTo>
                    <a:pt x="4589335" y="3056852"/>
                  </a:lnTo>
                  <a:lnTo>
                    <a:pt x="4817021" y="3056852"/>
                  </a:lnTo>
                  <a:lnTo>
                    <a:pt x="4817021" y="3031185"/>
                  </a:lnTo>
                  <a:lnTo>
                    <a:pt x="4589335" y="3031185"/>
                  </a:lnTo>
                  <a:lnTo>
                    <a:pt x="4589335" y="2804363"/>
                  </a:lnTo>
                  <a:lnTo>
                    <a:pt x="4817021" y="2804363"/>
                  </a:lnTo>
                  <a:lnTo>
                    <a:pt x="4817021" y="2778696"/>
                  </a:lnTo>
                  <a:lnTo>
                    <a:pt x="4589335" y="2778696"/>
                  </a:lnTo>
                  <a:lnTo>
                    <a:pt x="4589335" y="2681770"/>
                  </a:lnTo>
                  <a:lnTo>
                    <a:pt x="4563567" y="2681770"/>
                  </a:lnTo>
                  <a:lnTo>
                    <a:pt x="4563567" y="4294124"/>
                  </a:lnTo>
                  <a:lnTo>
                    <a:pt x="4335894" y="4294124"/>
                  </a:lnTo>
                  <a:lnTo>
                    <a:pt x="4335894" y="4067302"/>
                  </a:lnTo>
                  <a:lnTo>
                    <a:pt x="4563567" y="4067302"/>
                  </a:lnTo>
                  <a:lnTo>
                    <a:pt x="4563567" y="4041635"/>
                  </a:lnTo>
                  <a:lnTo>
                    <a:pt x="4335894" y="4041635"/>
                  </a:lnTo>
                  <a:lnTo>
                    <a:pt x="4335894" y="3814572"/>
                  </a:lnTo>
                  <a:lnTo>
                    <a:pt x="4563567" y="3814572"/>
                  </a:lnTo>
                  <a:lnTo>
                    <a:pt x="4563567" y="3788905"/>
                  </a:lnTo>
                  <a:lnTo>
                    <a:pt x="4335894" y="3788905"/>
                  </a:lnTo>
                  <a:lnTo>
                    <a:pt x="4335894" y="3562083"/>
                  </a:lnTo>
                  <a:lnTo>
                    <a:pt x="4563567" y="3562083"/>
                  </a:lnTo>
                  <a:lnTo>
                    <a:pt x="4563567" y="3536416"/>
                  </a:lnTo>
                  <a:lnTo>
                    <a:pt x="4335894" y="3536416"/>
                  </a:lnTo>
                  <a:lnTo>
                    <a:pt x="4335894" y="3309594"/>
                  </a:lnTo>
                  <a:lnTo>
                    <a:pt x="4563567" y="3309594"/>
                  </a:lnTo>
                  <a:lnTo>
                    <a:pt x="4563567" y="3283674"/>
                  </a:lnTo>
                  <a:lnTo>
                    <a:pt x="4335894" y="3283674"/>
                  </a:lnTo>
                  <a:lnTo>
                    <a:pt x="4335894" y="3056852"/>
                  </a:lnTo>
                  <a:lnTo>
                    <a:pt x="4563567" y="3056852"/>
                  </a:lnTo>
                  <a:lnTo>
                    <a:pt x="4563567" y="3031185"/>
                  </a:lnTo>
                  <a:lnTo>
                    <a:pt x="4335894" y="3031185"/>
                  </a:lnTo>
                  <a:lnTo>
                    <a:pt x="4335894" y="2804363"/>
                  </a:lnTo>
                  <a:lnTo>
                    <a:pt x="4563567" y="2804363"/>
                  </a:lnTo>
                  <a:lnTo>
                    <a:pt x="4563567" y="2778696"/>
                  </a:lnTo>
                  <a:lnTo>
                    <a:pt x="4335894" y="2778696"/>
                  </a:lnTo>
                  <a:lnTo>
                    <a:pt x="4335894" y="2681770"/>
                  </a:lnTo>
                  <a:lnTo>
                    <a:pt x="4309884" y="2681770"/>
                  </a:lnTo>
                  <a:lnTo>
                    <a:pt x="4309884" y="4294124"/>
                  </a:lnTo>
                  <a:lnTo>
                    <a:pt x="4082224" y="4294124"/>
                  </a:lnTo>
                  <a:lnTo>
                    <a:pt x="4082224" y="4067302"/>
                  </a:lnTo>
                  <a:lnTo>
                    <a:pt x="4309884" y="4067302"/>
                  </a:lnTo>
                  <a:lnTo>
                    <a:pt x="4309884" y="4041635"/>
                  </a:lnTo>
                  <a:lnTo>
                    <a:pt x="4082224" y="4041635"/>
                  </a:lnTo>
                  <a:lnTo>
                    <a:pt x="4082224" y="3814572"/>
                  </a:lnTo>
                  <a:lnTo>
                    <a:pt x="4309884" y="3814572"/>
                  </a:lnTo>
                  <a:lnTo>
                    <a:pt x="4309884" y="3788905"/>
                  </a:lnTo>
                  <a:lnTo>
                    <a:pt x="4082224" y="3788905"/>
                  </a:lnTo>
                  <a:lnTo>
                    <a:pt x="4082224" y="3562083"/>
                  </a:lnTo>
                  <a:lnTo>
                    <a:pt x="4309884" y="3562083"/>
                  </a:lnTo>
                  <a:lnTo>
                    <a:pt x="4309884" y="3536416"/>
                  </a:lnTo>
                  <a:lnTo>
                    <a:pt x="4082224" y="3536416"/>
                  </a:lnTo>
                  <a:lnTo>
                    <a:pt x="4082224" y="3309594"/>
                  </a:lnTo>
                  <a:lnTo>
                    <a:pt x="4309884" y="3309594"/>
                  </a:lnTo>
                  <a:lnTo>
                    <a:pt x="4309884" y="3283674"/>
                  </a:lnTo>
                  <a:lnTo>
                    <a:pt x="4082224" y="3283674"/>
                  </a:lnTo>
                  <a:lnTo>
                    <a:pt x="4082224" y="3056852"/>
                  </a:lnTo>
                  <a:lnTo>
                    <a:pt x="4309884" y="3056852"/>
                  </a:lnTo>
                  <a:lnTo>
                    <a:pt x="4309884" y="3031185"/>
                  </a:lnTo>
                  <a:lnTo>
                    <a:pt x="4082224" y="3031185"/>
                  </a:lnTo>
                  <a:lnTo>
                    <a:pt x="4082224" y="2804363"/>
                  </a:lnTo>
                  <a:lnTo>
                    <a:pt x="4309884" y="2804363"/>
                  </a:lnTo>
                  <a:lnTo>
                    <a:pt x="4309884" y="2778696"/>
                  </a:lnTo>
                  <a:lnTo>
                    <a:pt x="4082224" y="2778696"/>
                  </a:lnTo>
                  <a:lnTo>
                    <a:pt x="4082224" y="2681770"/>
                  </a:lnTo>
                  <a:lnTo>
                    <a:pt x="4056456" y="2681770"/>
                  </a:lnTo>
                  <a:lnTo>
                    <a:pt x="4056456" y="2778696"/>
                  </a:lnTo>
                  <a:lnTo>
                    <a:pt x="0" y="2778696"/>
                  </a:lnTo>
                  <a:lnTo>
                    <a:pt x="0" y="2804363"/>
                  </a:lnTo>
                  <a:lnTo>
                    <a:pt x="4056456" y="2804363"/>
                  </a:lnTo>
                  <a:lnTo>
                    <a:pt x="4056456" y="3031185"/>
                  </a:lnTo>
                  <a:lnTo>
                    <a:pt x="0" y="3031185"/>
                  </a:lnTo>
                  <a:lnTo>
                    <a:pt x="0" y="3056852"/>
                  </a:lnTo>
                  <a:lnTo>
                    <a:pt x="4056456" y="3056852"/>
                  </a:lnTo>
                  <a:lnTo>
                    <a:pt x="4056456" y="3283674"/>
                  </a:lnTo>
                  <a:lnTo>
                    <a:pt x="0" y="3283674"/>
                  </a:lnTo>
                  <a:lnTo>
                    <a:pt x="0" y="3309594"/>
                  </a:lnTo>
                  <a:lnTo>
                    <a:pt x="4056456" y="3309594"/>
                  </a:lnTo>
                  <a:lnTo>
                    <a:pt x="4056456" y="3536416"/>
                  </a:lnTo>
                  <a:lnTo>
                    <a:pt x="0" y="3536416"/>
                  </a:lnTo>
                  <a:lnTo>
                    <a:pt x="0" y="3562083"/>
                  </a:lnTo>
                  <a:lnTo>
                    <a:pt x="4056456" y="3562083"/>
                  </a:lnTo>
                  <a:lnTo>
                    <a:pt x="4056456" y="3788905"/>
                  </a:lnTo>
                  <a:lnTo>
                    <a:pt x="0" y="3788905"/>
                  </a:lnTo>
                  <a:lnTo>
                    <a:pt x="0" y="3814572"/>
                  </a:lnTo>
                  <a:lnTo>
                    <a:pt x="4056456" y="3814572"/>
                  </a:lnTo>
                  <a:lnTo>
                    <a:pt x="4056456" y="4041635"/>
                  </a:lnTo>
                  <a:lnTo>
                    <a:pt x="0" y="4041635"/>
                  </a:lnTo>
                  <a:lnTo>
                    <a:pt x="0" y="4067302"/>
                  </a:lnTo>
                  <a:lnTo>
                    <a:pt x="4056456" y="4067302"/>
                  </a:lnTo>
                  <a:lnTo>
                    <a:pt x="4056456" y="4294124"/>
                  </a:lnTo>
                  <a:lnTo>
                    <a:pt x="0" y="4294124"/>
                  </a:lnTo>
                  <a:lnTo>
                    <a:pt x="0" y="4319790"/>
                  </a:lnTo>
                  <a:lnTo>
                    <a:pt x="4056456" y="4319790"/>
                  </a:lnTo>
                  <a:lnTo>
                    <a:pt x="4056456" y="4391622"/>
                  </a:lnTo>
                  <a:lnTo>
                    <a:pt x="4082224" y="4391622"/>
                  </a:lnTo>
                  <a:lnTo>
                    <a:pt x="4082224" y="4319790"/>
                  </a:lnTo>
                  <a:lnTo>
                    <a:pt x="4309884" y="4319790"/>
                  </a:lnTo>
                  <a:lnTo>
                    <a:pt x="4309884" y="4391622"/>
                  </a:lnTo>
                  <a:lnTo>
                    <a:pt x="4335894" y="4391622"/>
                  </a:lnTo>
                  <a:lnTo>
                    <a:pt x="4335894" y="4319790"/>
                  </a:lnTo>
                  <a:lnTo>
                    <a:pt x="4563567" y="4319790"/>
                  </a:lnTo>
                  <a:lnTo>
                    <a:pt x="4563567" y="4391622"/>
                  </a:lnTo>
                  <a:lnTo>
                    <a:pt x="4589335" y="4391622"/>
                  </a:lnTo>
                  <a:lnTo>
                    <a:pt x="4589335" y="4319790"/>
                  </a:lnTo>
                  <a:lnTo>
                    <a:pt x="4817021" y="4319790"/>
                  </a:lnTo>
                  <a:lnTo>
                    <a:pt x="4817021" y="4391622"/>
                  </a:lnTo>
                  <a:lnTo>
                    <a:pt x="4842776" y="4391622"/>
                  </a:lnTo>
                  <a:lnTo>
                    <a:pt x="4842776" y="4319790"/>
                  </a:lnTo>
                  <a:lnTo>
                    <a:pt x="5070691" y="4319790"/>
                  </a:lnTo>
                  <a:lnTo>
                    <a:pt x="5070691" y="4391622"/>
                  </a:lnTo>
                  <a:lnTo>
                    <a:pt x="5096459" y="4391622"/>
                  </a:lnTo>
                  <a:lnTo>
                    <a:pt x="5096459" y="4319790"/>
                  </a:lnTo>
                  <a:lnTo>
                    <a:pt x="5324106" y="4319790"/>
                  </a:lnTo>
                  <a:lnTo>
                    <a:pt x="5324106" y="4546612"/>
                  </a:lnTo>
                  <a:lnTo>
                    <a:pt x="5223268" y="4546612"/>
                  </a:lnTo>
                  <a:lnTo>
                    <a:pt x="5223268" y="4572533"/>
                  </a:lnTo>
                  <a:lnTo>
                    <a:pt x="5324106" y="4572533"/>
                  </a:lnTo>
                  <a:lnTo>
                    <a:pt x="5324106" y="4799355"/>
                  </a:lnTo>
                  <a:lnTo>
                    <a:pt x="5223268" y="4799355"/>
                  </a:lnTo>
                  <a:lnTo>
                    <a:pt x="5223268" y="4825022"/>
                  </a:lnTo>
                  <a:lnTo>
                    <a:pt x="5324106" y="4825022"/>
                  </a:lnTo>
                  <a:lnTo>
                    <a:pt x="5324106" y="5051844"/>
                  </a:lnTo>
                  <a:lnTo>
                    <a:pt x="5223268" y="5051844"/>
                  </a:lnTo>
                  <a:lnTo>
                    <a:pt x="5223268" y="5077511"/>
                  </a:lnTo>
                  <a:lnTo>
                    <a:pt x="5324106" y="5077511"/>
                  </a:lnTo>
                  <a:lnTo>
                    <a:pt x="5324106" y="5304587"/>
                  </a:lnTo>
                  <a:lnTo>
                    <a:pt x="5223268" y="5304587"/>
                  </a:lnTo>
                  <a:lnTo>
                    <a:pt x="5223268" y="5330241"/>
                  </a:lnTo>
                  <a:lnTo>
                    <a:pt x="5324106" y="5330241"/>
                  </a:lnTo>
                  <a:lnTo>
                    <a:pt x="5324106" y="5557075"/>
                  </a:lnTo>
                  <a:lnTo>
                    <a:pt x="5324106" y="5582729"/>
                  </a:lnTo>
                  <a:lnTo>
                    <a:pt x="5324106" y="5809551"/>
                  </a:lnTo>
                  <a:lnTo>
                    <a:pt x="5324106" y="5835472"/>
                  </a:lnTo>
                  <a:lnTo>
                    <a:pt x="5324106" y="6062294"/>
                  </a:lnTo>
                  <a:lnTo>
                    <a:pt x="5096459" y="6062294"/>
                  </a:lnTo>
                  <a:lnTo>
                    <a:pt x="5096459" y="5835472"/>
                  </a:lnTo>
                  <a:lnTo>
                    <a:pt x="5324106" y="5835472"/>
                  </a:lnTo>
                  <a:lnTo>
                    <a:pt x="5324106" y="5809551"/>
                  </a:lnTo>
                  <a:lnTo>
                    <a:pt x="5096459" y="5809551"/>
                  </a:lnTo>
                  <a:lnTo>
                    <a:pt x="5096459" y="5582729"/>
                  </a:lnTo>
                  <a:lnTo>
                    <a:pt x="5324106" y="5582729"/>
                  </a:lnTo>
                  <a:lnTo>
                    <a:pt x="5324106" y="5557075"/>
                  </a:lnTo>
                  <a:lnTo>
                    <a:pt x="5096459" y="5557075"/>
                  </a:lnTo>
                  <a:lnTo>
                    <a:pt x="5096459" y="5408206"/>
                  </a:lnTo>
                  <a:lnTo>
                    <a:pt x="5070691" y="5408206"/>
                  </a:lnTo>
                  <a:lnTo>
                    <a:pt x="5070691" y="6062294"/>
                  </a:lnTo>
                  <a:lnTo>
                    <a:pt x="4842776" y="6062294"/>
                  </a:lnTo>
                  <a:lnTo>
                    <a:pt x="4842776" y="5835472"/>
                  </a:lnTo>
                  <a:lnTo>
                    <a:pt x="5070691" y="5835472"/>
                  </a:lnTo>
                  <a:lnTo>
                    <a:pt x="5070691" y="5809551"/>
                  </a:lnTo>
                  <a:lnTo>
                    <a:pt x="4842776" y="5809551"/>
                  </a:lnTo>
                  <a:lnTo>
                    <a:pt x="4842776" y="5582729"/>
                  </a:lnTo>
                  <a:lnTo>
                    <a:pt x="5070691" y="5582729"/>
                  </a:lnTo>
                  <a:lnTo>
                    <a:pt x="5070691" y="5557075"/>
                  </a:lnTo>
                  <a:lnTo>
                    <a:pt x="4842776" y="5557075"/>
                  </a:lnTo>
                  <a:lnTo>
                    <a:pt x="4842776" y="5408206"/>
                  </a:lnTo>
                  <a:lnTo>
                    <a:pt x="4817021" y="5408206"/>
                  </a:lnTo>
                  <a:lnTo>
                    <a:pt x="4817021" y="6062294"/>
                  </a:lnTo>
                  <a:lnTo>
                    <a:pt x="4589335" y="6062294"/>
                  </a:lnTo>
                  <a:lnTo>
                    <a:pt x="4589335" y="5835472"/>
                  </a:lnTo>
                  <a:lnTo>
                    <a:pt x="4817021" y="5835472"/>
                  </a:lnTo>
                  <a:lnTo>
                    <a:pt x="4817021" y="5809551"/>
                  </a:lnTo>
                  <a:lnTo>
                    <a:pt x="4589335" y="5809551"/>
                  </a:lnTo>
                  <a:lnTo>
                    <a:pt x="4589335" y="5582729"/>
                  </a:lnTo>
                  <a:lnTo>
                    <a:pt x="4817021" y="5582729"/>
                  </a:lnTo>
                  <a:lnTo>
                    <a:pt x="4817021" y="5557075"/>
                  </a:lnTo>
                  <a:lnTo>
                    <a:pt x="4589335" y="5557075"/>
                  </a:lnTo>
                  <a:lnTo>
                    <a:pt x="4589335" y="5408206"/>
                  </a:lnTo>
                  <a:lnTo>
                    <a:pt x="4563567" y="5408206"/>
                  </a:lnTo>
                  <a:lnTo>
                    <a:pt x="4563567" y="6062294"/>
                  </a:lnTo>
                  <a:lnTo>
                    <a:pt x="4335894" y="6062294"/>
                  </a:lnTo>
                  <a:lnTo>
                    <a:pt x="4335894" y="5835472"/>
                  </a:lnTo>
                  <a:lnTo>
                    <a:pt x="4563567" y="5835472"/>
                  </a:lnTo>
                  <a:lnTo>
                    <a:pt x="4563567" y="5809551"/>
                  </a:lnTo>
                  <a:lnTo>
                    <a:pt x="4335894" y="5809551"/>
                  </a:lnTo>
                  <a:lnTo>
                    <a:pt x="4335894" y="5582729"/>
                  </a:lnTo>
                  <a:lnTo>
                    <a:pt x="4563567" y="5582729"/>
                  </a:lnTo>
                  <a:lnTo>
                    <a:pt x="4563567" y="5557075"/>
                  </a:lnTo>
                  <a:lnTo>
                    <a:pt x="4335894" y="5557075"/>
                  </a:lnTo>
                  <a:lnTo>
                    <a:pt x="4335894" y="5408206"/>
                  </a:lnTo>
                  <a:lnTo>
                    <a:pt x="4309884" y="5408206"/>
                  </a:lnTo>
                  <a:lnTo>
                    <a:pt x="4309884" y="6062294"/>
                  </a:lnTo>
                  <a:lnTo>
                    <a:pt x="4082224" y="6062294"/>
                  </a:lnTo>
                  <a:lnTo>
                    <a:pt x="4082224" y="5835472"/>
                  </a:lnTo>
                  <a:lnTo>
                    <a:pt x="4309884" y="5835472"/>
                  </a:lnTo>
                  <a:lnTo>
                    <a:pt x="4309884" y="5809551"/>
                  </a:lnTo>
                  <a:lnTo>
                    <a:pt x="4082224" y="5809551"/>
                  </a:lnTo>
                  <a:lnTo>
                    <a:pt x="4082224" y="5582729"/>
                  </a:lnTo>
                  <a:lnTo>
                    <a:pt x="4309884" y="5582729"/>
                  </a:lnTo>
                  <a:lnTo>
                    <a:pt x="4309884" y="5557075"/>
                  </a:lnTo>
                  <a:lnTo>
                    <a:pt x="4082224" y="5557075"/>
                  </a:lnTo>
                  <a:lnTo>
                    <a:pt x="4082224" y="5408206"/>
                  </a:lnTo>
                  <a:lnTo>
                    <a:pt x="4056456" y="5408206"/>
                  </a:lnTo>
                  <a:lnTo>
                    <a:pt x="4056456" y="6062294"/>
                  </a:lnTo>
                  <a:lnTo>
                    <a:pt x="3828783" y="6062294"/>
                  </a:lnTo>
                  <a:lnTo>
                    <a:pt x="3828783" y="5835472"/>
                  </a:lnTo>
                  <a:lnTo>
                    <a:pt x="4056456" y="5835472"/>
                  </a:lnTo>
                  <a:lnTo>
                    <a:pt x="4056456" y="5809551"/>
                  </a:lnTo>
                  <a:lnTo>
                    <a:pt x="3828783" y="5809551"/>
                  </a:lnTo>
                  <a:lnTo>
                    <a:pt x="3828783" y="5582729"/>
                  </a:lnTo>
                  <a:lnTo>
                    <a:pt x="4056456" y="5582729"/>
                  </a:lnTo>
                  <a:lnTo>
                    <a:pt x="4056456" y="5557075"/>
                  </a:lnTo>
                  <a:lnTo>
                    <a:pt x="3828783" y="5557075"/>
                  </a:lnTo>
                  <a:lnTo>
                    <a:pt x="3828783" y="5408206"/>
                  </a:lnTo>
                  <a:lnTo>
                    <a:pt x="3803015" y="5408206"/>
                  </a:lnTo>
                  <a:lnTo>
                    <a:pt x="3803015" y="5557075"/>
                  </a:lnTo>
                  <a:lnTo>
                    <a:pt x="0" y="5557075"/>
                  </a:lnTo>
                  <a:lnTo>
                    <a:pt x="0" y="5582729"/>
                  </a:lnTo>
                  <a:lnTo>
                    <a:pt x="3803015" y="5582729"/>
                  </a:lnTo>
                  <a:lnTo>
                    <a:pt x="3803015" y="5809551"/>
                  </a:lnTo>
                  <a:lnTo>
                    <a:pt x="0" y="5809551"/>
                  </a:lnTo>
                  <a:lnTo>
                    <a:pt x="0" y="5835472"/>
                  </a:lnTo>
                  <a:lnTo>
                    <a:pt x="3803015" y="5835472"/>
                  </a:lnTo>
                  <a:lnTo>
                    <a:pt x="3803015" y="6062294"/>
                  </a:lnTo>
                  <a:lnTo>
                    <a:pt x="0" y="6062294"/>
                  </a:lnTo>
                  <a:lnTo>
                    <a:pt x="0" y="6087961"/>
                  </a:lnTo>
                  <a:lnTo>
                    <a:pt x="3803015" y="6087961"/>
                  </a:lnTo>
                  <a:lnTo>
                    <a:pt x="3803015" y="6298057"/>
                  </a:lnTo>
                  <a:lnTo>
                    <a:pt x="3828783" y="6298057"/>
                  </a:lnTo>
                  <a:lnTo>
                    <a:pt x="3828783" y="6087961"/>
                  </a:lnTo>
                  <a:lnTo>
                    <a:pt x="4056456" y="6087961"/>
                  </a:lnTo>
                  <a:lnTo>
                    <a:pt x="4056456" y="6298057"/>
                  </a:lnTo>
                  <a:lnTo>
                    <a:pt x="4082224" y="6298057"/>
                  </a:lnTo>
                  <a:lnTo>
                    <a:pt x="4082224" y="6087961"/>
                  </a:lnTo>
                  <a:lnTo>
                    <a:pt x="4309884" y="6087961"/>
                  </a:lnTo>
                  <a:lnTo>
                    <a:pt x="4309884" y="6298057"/>
                  </a:lnTo>
                  <a:lnTo>
                    <a:pt x="4335894" y="6298057"/>
                  </a:lnTo>
                  <a:lnTo>
                    <a:pt x="4335894" y="6087961"/>
                  </a:lnTo>
                  <a:lnTo>
                    <a:pt x="4563567" y="6087961"/>
                  </a:lnTo>
                  <a:lnTo>
                    <a:pt x="4563567" y="6298057"/>
                  </a:lnTo>
                  <a:lnTo>
                    <a:pt x="4589335" y="6298057"/>
                  </a:lnTo>
                  <a:lnTo>
                    <a:pt x="4589335" y="6087961"/>
                  </a:lnTo>
                  <a:lnTo>
                    <a:pt x="4817021" y="6087961"/>
                  </a:lnTo>
                  <a:lnTo>
                    <a:pt x="4817021" y="6298057"/>
                  </a:lnTo>
                  <a:lnTo>
                    <a:pt x="4842776" y="6298057"/>
                  </a:lnTo>
                  <a:lnTo>
                    <a:pt x="4842776" y="6087961"/>
                  </a:lnTo>
                  <a:lnTo>
                    <a:pt x="5070691" y="6087961"/>
                  </a:lnTo>
                  <a:lnTo>
                    <a:pt x="5070691" y="6298057"/>
                  </a:lnTo>
                  <a:lnTo>
                    <a:pt x="5096459" y="6298057"/>
                  </a:lnTo>
                  <a:lnTo>
                    <a:pt x="5096459" y="6087961"/>
                  </a:lnTo>
                  <a:lnTo>
                    <a:pt x="5324106" y="6087961"/>
                  </a:lnTo>
                  <a:lnTo>
                    <a:pt x="5324106" y="6314783"/>
                  </a:lnTo>
                  <a:lnTo>
                    <a:pt x="5223268" y="6314783"/>
                  </a:lnTo>
                  <a:lnTo>
                    <a:pt x="5223268" y="6340449"/>
                  </a:lnTo>
                  <a:lnTo>
                    <a:pt x="5324106" y="6340449"/>
                  </a:lnTo>
                  <a:lnTo>
                    <a:pt x="5324106" y="6567513"/>
                  </a:lnTo>
                  <a:lnTo>
                    <a:pt x="5223268" y="6567513"/>
                  </a:lnTo>
                  <a:lnTo>
                    <a:pt x="5223268" y="6593179"/>
                  </a:lnTo>
                  <a:lnTo>
                    <a:pt x="5324106" y="6593179"/>
                  </a:lnTo>
                  <a:lnTo>
                    <a:pt x="5324106" y="6820001"/>
                  </a:lnTo>
                  <a:lnTo>
                    <a:pt x="5223268" y="6820001"/>
                  </a:lnTo>
                  <a:lnTo>
                    <a:pt x="5223268" y="6845668"/>
                  </a:lnTo>
                  <a:lnTo>
                    <a:pt x="5324106" y="6845668"/>
                  </a:lnTo>
                  <a:lnTo>
                    <a:pt x="5324106" y="7072490"/>
                  </a:lnTo>
                  <a:lnTo>
                    <a:pt x="5223268" y="7072490"/>
                  </a:lnTo>
                  <a:lnTo>
                    <a:pt x="5223268" y="7098411"/>
                  </a:lnTo>
                  <a:lnTo>
                    <a:pt x="5324106" y="7098411"/>
                  </a:lnTo>
                  <a:lnTo>
                    <a:pt x="5324106" y="7325233"/>
                  </a:lnTo>
                  <a:lnTo>
                    <a:pt x="5096459" y="7325233"/>
                  </a:lnTo>
                  <a:lnTo>
                    <a:pt x="5096459" y="7314641"/>
                  </a:lnTo>
                  <a:lnTo>
                    <a:pt x="5070691" y="7314641"/>
                  </a:lnTo>
                  <a:lnTo>
                    <a:pt x="5070691" y="7325233"/>
                  </a:lnTo>
                  <a:lnTo>
                    <a:pt x="4842776" y="7325233"/>
                  </a:lnTo>
                  <a:lnTo>
                    <a:pt x="4842776" y="7314641"/>
                  </a:lnTo>
                  <a:lnTo>
                    <a:pt x="4817021" y="7314641"/>
                  </a:lnTo>
                  <a:lnTo>
                    <a:pt x="4817021" y="7325233"/>
                  </a:lnTo>
                  <a:lnTo>
                    <a:pt x="4589335" y="7325233"/>
                  </a:lnTo>
                  <a:lnTo>
                    <a:pt x="4589335" y="7314641"/>
                  </a:lnTo>
                  <a:lnTo>
                    <a:pt x="4563567" y="7314641"/>
                  </a:lnTo>
                  <a:lnTo>
                    <a:pt x="4563567" y="7325233"/>
                  </a:lnTo>
                  <a:lnTo>
                    <a:pt x="4335894" y="7325233"/>
                  </a:lnTo>
                  <a:lnTo>
                    <a:pt x="4335894" y="7314641"/>
                  </a:lnTo>
                  <a:lnTo>
                    <a:pt x="4309884" y="7314641"/>
                  </a:lnTo>
                  <a:lnTo>
                    <a:pt x="4309884" y="7325233"/>
                  </a:lnTo>
                  <a:lnTo>
                    <a:pt x="4082224" y="7325233"/>
                  </a:lnTo>
                  <a:lnTo>
                    <a:pt x="4082224" y="7314641"/>
                  </a:lnTo>
                  <a:lnTo>
                    <a:pt x="4056456" y="7314641"/>
                  </a:lnTo>
                  <a:lnTo>
                    <a:pt x="4056456" y="7325233"/>
                  </a:lnTo>
                  <a:lnTo>
                    <a:pt x="3828783" y="7325233"/>
                  </a:lnTo>
                  <a:lnTo>
                    <a:pt x="3828783" y="7314641"/>
                  </a:lnTo>
                  <a:lnTo>
                    <a:pt x="3803015" y="7314641"/>
                  </a:lnTo>
                  <a:lnTo>
                    <a:pt x="3803015" y="7325233"/>
                  </a:lnTo>
                  <a:lnTo>
                    <a:pt x="0" y="7325233"/>
                  </a:lnTo>
                  <a:lnTo>
                    <a:pt x="0" y="7350900"/>
                  </a:lnTo>
                  <a:lnTo>
                    <a:pt x="5324106" y="7350900"/>
                  </a:lnTo>
                  <a:lnTo>
                    <a:pt x="5349862" y="7350900"/>
                  </a:lnTo>
                  <a:lnTo>
                    <a:pt x="5349862" y="7325233"/>
                  </a:lnTo>
                  <a:lnTo>
                    <a:pt x="5349862" y="88"/>
                  </a:lnTo>
                  <a:close/>
                </a:path>
              </a:pathLst>
            </a:custGeom>
            <a:solidFill>
              <a:srgbClr val="EDE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89949" y="2462694"/>
              <a:ext cx="3575685" cy="7351395"/>
            </a:xfrm>
            <a:custGeom>
              <a:avLst/>
              <a:gdLst/>
              <a:ahLst/>
              <a:cxnLst/>
              <a:rect l="l" t="t" r="r" b="b"/>
              <a:pathLst>
                <a:path w="3575684" h="7351395">
                  <a:moveTo>
                    <a:pt x="25768" y="7314641"/>
                  </a:moveTo>
                  <a:lnTo>
                    <a:pt x="0" y="7314641"/>
                  </a:lnTo>
                  <a:lnTo>
                    <a:pt x="0" y="7350811"/>
                  </a:lnTo>
                  <a:lnTo>
                    <a:pt x="25768" y="7350811"/>
                  </a:lnTo>
                  <a:lnTo>
                    <a:pt x="25768" y="7314641"/>
                  </a:lnTo>
                  <a:close/>
                </a:path>
                <a:path w="3575684" h="7351395">
                  <a:moveTo>
                    <a:pt x="25768" y="5408206"/>
                  </a:moveTo>
                  <a:lnTo>
                    <a:pt x="0" y="5408206"/>
                  </a:lnTo>
                  <a:lnTo>
                    <a:pt x="0" y="6298057"/>
                  </a:lnTo>
                  <a:lnTo>
                    <a:pt x="25768" y="6298057"/>
                  </a:lnTo>
                  <a:lnTo>
                    <a:pt x="25768" y="5408206"/>
                  </a:lnTo>
                  <a:close/>
                </a:path>
                <a:path w="3575684" h="7351395">
                  <a:moveTo>
                    <a:pt x="279450" y="7314641"/>
                  </a:moveTo>
                  <a:lnTo>
                    <a:pt x="253682" y="7314641"/>
                  </a:lnTo>
                  <a:lnTo>
                    <a:pt x="253682" y="7350811"/>
                  </a:lnTo>
                  <a:lnTo>
                    <a:pt x="279450" y="7350811"/>
                  </a:lnTo>
                  <a:lnTo>
                    <a:pt x="279450" y="7314641"/>
                  </a:lnTo>
                  <a:close/>
                </a:path>
                <a:path w="3575684" h="7351395">
                  <a:moveTo>
                    <a:pt x="279450" y="5408206"/>
                  </a:moveTo>
                  <a:lnTo>
                    <a:pt x="253682" y="5408206"/>
                  </a:lnTo>
                  <a:lnTo>
                    <a:pt x="253682" y="6298057"/>
                  </a:lnTo>
                  <a:lnTo>
                    <a:pt x="279450" y="6298057"/>
                  </a:lnTo>
                  <a:lnTo>
                    <a:pt x="279450" y="5408206"/>
                  </a:lnTo>
                  <a:close/>
                </a:path>
                <a:path w="3575684" h="7351395">
                  <a:moveTo>
                    <a:pt x="279450" y="2681770"/>
                  </a:moveTo>
                  <a:lnTo>
                    <a:pt x="253682" y="2681770"/>
                  </a:lnTo>
                  <a:lnTo>
                    <a:pt x="253682" y="4391622"/>
                  </a:lnTo>
                  <a:lnTo>
                    <a:pt x="279450" y="4391622"/>
                  </a:lnTo>
                  <a:lnTo>
                    <a:pt x="279450" y="2681770"/>
                  </a:lnTo>
                  <a:close/>
                </a:path>
                <a:path w="3575684" h="7351395">
                  <a:moveTo>
                    <a:pt x="279450" y="1234427"/>
                  </a:moveTo>
                  <a:lnTo>
                    <a:pt x="253682" y="1234427"/>
                  </a:lnTo>
                  <a:lnTo>
                    <a:pt x="253682" y="1444167"/>
                  </a:lnTo>
                  <a:lnTo>
                    <a:pt x="279450" y="1444167"/>
                  </a:lnTo>
                  <a:lnTo>
                    <a:pt x="279450" y="1234427"/>
                  </a:lnTo>
                  <a:close/>
                </a:path>
                <a:path w="3575684" h="7351395">
                  <a:moveTo>
                    <a:pt x="279450" y="0"/>
                  </a:moveTo>
                  <a:lnTo>
                    <a:pt x="253682" y="0"/>
                  </a:lnTo>
                  <a:lnTo>
                    <a:pt x="253682" y="407085"/>
                  </a:lnTo>
                  <a:lnTo>
                    <a:pt x="279450" y="407085"/>
                  </a:lnTo>
                  <a:lnTo>
                    <a:pt x="279450" y="0"/>
                  </a:lnTo>
                  <a:close/>
                </a:path>
                <a:path w="3575684" h="7351395">
                  <a:moveTo>
                    <a:pt x="532879" y="7314641"/>
                  </a:moveTo>
                  <a:lnTo>
                    <a:pt x="507111" y="7314641"/>
                  </a:lnTo>
                  <a:lnTo>
                    <a:pt x="507111" y="7350811"/>
                  </a:lnTo>
                  <a:lnTo>
                    <a:pt x="532879" y="7350811"/>
                  </a:lnTo>
                  <a:lnTo>
                    <a:pt x="532879" y="7314641"/>
                  </a:lnTo>
                  <a:close/>
                </a:path>
                <a:path w="3575684" h="7351395">
                  <a:moveTo>
                    <a:pt x="532879" y="5408206"/>
                  </a:moveTo>
                  <a:lnTo>
                    <a:pt x="507111" y="5408206"/>
                  </a:lnTo>
                  <a:lnTo>
                    <a:pt x="507111" y="6298057"/>
                  </a:lnTo>
                  <a:lnTo>
                    <a:pt x="532879" y="6298057"/>
                  </a:lnTo>
                  <a:lnTo>
                    <a:pt x="532879" y="5408206"/>
                  </a:lnTo>
                  <a:close/>
                </a:path>
                <a:path w="3575684" h="7351395">
                  <a:moveTo>
                    <a:pt x="532879" y="2681770"/>
                  </a:moveTo>
                  <a:lnTo>
                    <a:pt x="507111" y="2681770"/>
                  </a:lnTo>
                  <a:lnTo>
                    <a:pt x="507111" y="4391622"/>
                  </a:lnTo>
                  <a:lnTo>
                    <a:pt x="532879" y="4391622"/>
                  </a:lnTo>
                  <a:lnTo>
                    <a:pt x="532879" y="2681770"/>
                  </a:lnTo>
                  <a:close/>
                </a:path>
                <a:path w="3575684" h="7351395">
                  <a:moveTo>
                    <a:pt x="532879" y="1234427"/>
                  </a:moveTo>
                  <a:lnTo>
                    <a:pt x="507111" y="1234427"/>
                  </a:lnTo>
                  <a:lnTo>
                    <a:pt x="507111" y="1444167"/>
                  </a:lnTo>
                  <a:lnTo>
                    <a:pt x="532879" y="1444167"/>
                  </a:lnTo>
                  <a:lnTo>
                    <a:pt x="532879" y="1234427"/>
                  </a:lnTo>
                  <a:close/>
                </a:path>
                <a:path w="3575684" h="7351395">
                  <a:moveTo>
                    <a:pt x="532879" y="0"/>
                  </a:moveTo>
                  <a:lnTo>
                    <a:pt x="507111" y="0"/>
                  </a:lnTo>
                  <a:lnTo>
                    <a:pt x="507111" y="407085"/>
                  </a:lnTo>
                  <a:lnTo>
                    <a:pt x="532879" y="407085"/>
                  </a:lnTo>
                  <a:lnTo>
                    <a:pt x="532879" y="0"/>
                  </a:lnTo>
                  <a:close/>
                </a:path>
                <a:path w="3575684" h="7351395">
                  <a:moveTo>
                    <a:pt x="786561" y="7314641"/>
                  </a:moveTo>
                  <a:lnTo>
                    <a:pt x="760552" y="7314641"/>
                  </a:lnTo>
                  <a:lnTo>
                    <a:pt x="760552" y="7350811"/>
                  </a:lnTo>
                  <a:lnTo>
                    <a:pt x="786561" y="7350811"/>
                  </a:lnTo>
                  <a:lnTo>
                    <a:pt x="786561" y="7314641"/>
                  </a:lnTo>
                  <a:close/>
                </a:path>
                <a:path w="3575684" h="7351395">
                  <a:moveTo>
                    <a:pt x="786561" y="5408206"/>
                  </a:moveTo>
                  <a:lnTo>
                    <a:pt x="760552" y="5408206"/>
                  </a:lnTo>
                  <a:lnTo>
                    <a:pt x="760552" y="6298057"/>
                  </a:lnTo>
                  <a:lnTo>
                    <a:pt x="786561" y="6298057"/>
                  </a:lnTo>
                  <a:lnTo>
                    <a:pt x="786561" y="5408206"/>
                  </a:lnTo>
                  <a:close/>
                </a:path>
                <a:path w="3575684" h="7351395">
                  <a:moveTo>
                    <a:pt x="786561" y="2681770"/>
                  </a:moveTo>
                  <a:lnTo>
                    <a:pt x="760552" y="2681770"/>
                  </a:lnTo>
                  <a:lnTo>
                    <a:pt x="760552" y="4391622"/>
                  </a:lnTo>
                  <a:lnTo>
                    <a:pt x="786561" y="4391622"/>
                  </a:lnTo>
                  <a:lnTo>
                    <a:pt x="786561" y="2681770"/>
                  </a:lnTo>
                  <a:close/>
                </a:path>
                <a:path w="3575684" h="7351395">
                  <a:moveTo>
                    <a:pt x="786561" y="1234427"/>
                  </a:moveTo>
                  <a:lnTo>
                    <a:pt x="760552" y="1234427"/>
                  </a:lnTo>
                  <a:lnTo>
                    <a:pt x="760552" y="1444167"/>
                  </a:lnTo>
                  <a:lnTo>
                    <a:pt x="786561" y="1444167"/>
                  </a:lnTo>
                  <a:lnTo>
                    <a:pt x="786561" y="1234427"/>
                  </a:lnTo>
                  <a:close/>
                </a:path>
                <a:path w="3575684" h="7351395">
                  <a:moveTo>
                    <a:pt x="786561" y="0"/>
                  </a:moveTo>
                  <a:lnTo>
                    <a:pt x="760552" y="0"/>
                  </a:lnTo>
                  <a:lnTo>
                    <a:pt x="760552" y="407085"/>
                  </a:lnTo>
                  <a:lnTo>
                    <a:pt x="786561" y="407085"/>
                  </a:lnTo>
                  <a:lnTo>
                    <a:pt x="786561" y="0"/>
                  </a:lnTo>
                  <a:close/>
                </a:path>
                <a:path w="3575684" h="7351395">
                  <a:moveTo>
                    <a:pt x="1040003" y="7314641"/>
                  </a:moveTo>
                  <a:lnTo>
                    <a:pt x="1014247" y="7314641"/>
                  </a:lnTo>
                  <a:lnTo>
                    <a:pt x="1014247" y="7350811"/>
                  </a:lnTo>
                  <a:lnTo>
                    <a:pt x="1040003" y="7350811"/>
                  </a:lnTo>
                  <a:lnTo>
                    <a:pt x="1040003" y="7314641"/>
                  </a:lnTo>
                  <a:close/>
                </a:path>
                <a:path w="3575684" h="7351395">
                  <a:moveTo>
                    <a:pt x="1040003" y="5408206"/>
                  </a:moveTo>
                  <a:lnTo>
                    <a:pt x="1014247" y="5408206"/>
                  </a:lnTo>
                  <a:lnTo>
                    <a:pt x="1014247" y="6298057"/>
                  </a:lnTo>
                  <a:lnTo>
                    <a:pt x="1040003" y="6298057"/>
                  </a:lnTo>
                  <a:lnTo>
                    <a:pt x="1040003" y="5408206"/>
                  </a:lnTo>
                  <a:close/>
                </a:path>
                <a:path w="3575684" h="7351395">
                  <a:moveTo>
                    <a:pt x="1040003" y="2681770"/>
                  </a:moveTo>
                  <a:lnTo>
                    <a:pt x="1014247" y="2681770"/>
                  </a:lnTo>
                  <a:lnTo>
                    <a:pt x="1014247" y="4391622"/>
                  </a:lnTo>
                  <a:lnTo>
                    <a:pt x="1040003" y="4391622"/>
                  </a:lnTo>
                  <a:lnTo>
                    <a:pt x="1040003" y="2681770"/>
                  </a:lnTo>
                  <a:close/>
                </a:path>
                <a:path w="3575684" h="7351395">
                  <a:moveTo>
                    <a:pt x="1040003" y="1234427"/>
                  </a:moveTo>
                  <a:lnTo>
                    <a:pt x="1014247" y="1234427"/>
                  </a:lnTo>
                  <a:lnTo>
                    <a:pt x="1014247" y="1444167"/>
                  </a:lnTo>
                  <a:lnTo>
                    <a:pt x="1040003" y="1444167"/>
                  </a:lnTo>
                  <a:lnTo>
                    <a:pt x="1040003" y="1234427"/>
                  </a:lnTo>
                  <a:close/>
                </a:path>
                <a:path w="3575684" h="7351395">
                  <a:moveTo>
                    <a:pt x="1040003" y="0"/>
                  </a:moveTo>
                  <a:lnTo>
                    <a:pt x="1014247" y="0"/>
                  </a:lnTo>
                  <a:lnTo>
                    <a:pt x="1014247" y="407085"/>
                  </a:lnTo>
                  <a:lnTo>
                    <a:pt x="1040003" y="407085"/>
                  </a:lnTo>
                  <a:lnTo>
                    <a:pt x="1040003" y="0"/>
                  </a:lnTo>
                  <a:close/>
                </a:path>
                <a:path w="3575684" h="7351395">
                  <a:moveTo>
                    <a:pt x="1293444" y="7314641"/>
                  </a:moveTo>
                  <a:lnTo>
                    <a:pt x="1267675" y="7314641"/>
                  </a:lnTo>
                  <a:lnTo>
                    <a:pt x="1267675" y="7350811"/>
                  </a:lnTo>
                  <a:lnTo>
                    <a:pt x="1293444" y="7350811"/>
                  </a:lnTo>
                  <a:lnTo>
                    <a:pt x="1293444" y="7314641"/>
                  </a:lnTo>
                  <a:close/>
                </a:path>
                <a:path w="3575684" h="7351395">
                  <a:moveTo>
                    <a:pt x="1293444" y="5408206"/>
                  </a:moveTo>
                  <a:lnTo>
                    <a:pt x="1267675" y="5408206"/>
                  </a:lnTo>
                  <a:lnTo>
                    <a:pt x="1267675" y="6298057"/>
                  </a:lnTo>
                  <a:lnTo>
                    <a:pt x="1293444" y="6298057"/>
                  </a:lnTo>
                  <a:lnTo>
                    <a:pt x="1293444" y="5408206"/>
                  </a:lnTo>
                  <a:close/>
                </a:path>
                <a:path w="3575684" h="7351395">
                  <a:moveTo>
                    <a:pt x="1293444" y="2681770"/>
                  </a:moveTo>
                  <a:lnTo>
                    <a:pt x="1267675" y="2681770"/>
                  </a:lnTo>
                  <a:lnTo>
                    <a:pt x="1267675" y="4391622"/>
                  </a:lnTo>
                  <a:lnTo>
                    <a:pt x="1293444" y="4391622"/>
                  </a:lnTo>
                  <a:lnTo>
                    <a:pt x="1293444" y="2681770"/>
                  </a:lnTo>
                  <a:close/>
                </a:path>
                <a:path w="3575684" h="7351395">
                  <a:moveTo>
                    <a:pt x="1293444" y="1234427"/>
                  </a:moveTo>
                  <a:lnTo>
                    <a:pt x="1267675" y="1234427"/>
                  </a:lnTo>
                  <a:lnTo>
                    <a:pt x="1267675" y="1444167"/>
                  </a:lnTo>
                  <a:lnTo>
                    <a:pt x="1293444" y="1444167"/>
                  </a:lnTo>
                  <a:lnTo>
                    <a:pt x="1293444" y="1234427"/>
                  </a:lnTo>
                  <a:close/>
                </a:path>
                <a:path w="3575684" h="7351395">
                  <a:moveTo>
                    <a:pt x="1293444" y="0"/>
                  </a:moveTo>
                  <a:lnTo>
                    <a:pt x="1267675" y="0"/>
                  </a:lnTo>
                  <a:lnTo>
                    <a:pt x="1267675" y="407085"/>
                  </a:lnTo>
                  <a:lnTo>
                    <a:pt x="1293444" y="407085"/>
                  </a:lnTo>
                  <a:lnTo>
                    <a:pt x="1293444" y="0"/>
                  </a:lnTo>
                  <a:close/>
                </a:path>
                <a:path w="3575684" h="7351395">
                  <a:moveTo>
                    <a:pt x="1547114" y="7314641"/>
                  </a:moveTo>
                  <a:lnTo>
                    <a:pt x="1521104" y="7314641"/>
                  </a:lnTo>
                  <a:lnTo>
                    <a:pt x="1521104" y="7350811"/>
                  </a:lnTo>
                  <a:lnTo>
                    <a:pt x="1547114" y="7350811"/>
                  </a:lnTo>
                  <a:lnTo>
                    <a:pt x="1547114" y="7314641"/>
                  </a:lnTo>
                  <a:close/>
                </a:path>
                <a:path w="3575684" h="7351395">
                  <a:moveTo>
                    <a:pt x="1547114" y="5408206"/>
                  </a:moveTo>
                  <a:lnTo>
                    <a:pt x="1521104" y="5408206"/>
                  </a:lnTo>
                  <a:lnTo>
                    <a:pt x="1521104" y="6298057"/>
                  </a:lnTo>
                  <a:lnTo>
                    <a:pt x="1547114" y="6298057"/>
                  </a:lnTo>
                  <a:lnTo>
                    <a:pt x="1547114" y="5408206"/>
                  </a:lnTo>
                  <a:close/>
                </a:path>
                <a:path w="3575684" h="7351395">
                  <a:moveTo>
                    <a:pt x="1547114" y="2681770"/>
                  </a:moveTo>
                  <a:lnTo>
                    <a:pt x="1521104" y="2681770"/>
                  </a:lnTo>
                  <a:lnTo>
                    <a:pt x="1521104" y="4391622"/>
                  </a:lnTo>
                  <a:lnTo>
                    <a:pt x="1547114" y="4391622"/>
                  </a:lnTo>
                  <a:lnTo>
                    <a:pt x="1547114" y="2681770"/>
                  </a:lnTo>
                  <a:close/>
                </a:path>
                <a:path w="3575684" h="7351395">
                  <a:moveTo>
                    <a:pt x="1547114" y="1234427"/>
                  </a:moveTo>
                  <a:lnTo>
                    <a:pt x="1521104" y="1234427"/>
                  </a:lnTo>
                  <a:lnTo>
                    <a:pt x="1521104" y="1444167"/>
                  </a:lnTo>
                  <a:lnTo>
                    <a:pt x="1547114" y="1444167"/>
                  </a:lnTo>
                  <a:lnTo>
                    <a:pt x="1547114" y="1234427"/>
                  </a:lnTo>
                  <a:close/>
                </a:path>
                <a:path w="3575684" h="7351395">
                  <a:moveTo>
                    <a:pt x="1547114" y="0"/>
                  </a:moveTo>
                  <a:lnTo>
                    <a:pt x="1521104" y="0"/>
                  </a:lnTo>
                  <a:lnTo>
                    <a:pt x="1521104" y="407085"/>
                  </a:lnTo>
                  <a:lnTo>
                    <a:pt x="1547114" y="407085"/>
                  </a:lnTo>
                  <a:lnTo>
                    <a:pt x="1547114" y="0"/>
                  </a:lnTo>
                  <a:close/>
                </a:path>
                <a:path w="3575684" h="7351395">
                  <a:moveTo>
                    <a:pt x="1800555" y="7314641"/>
                  </a:moveTo>
                  <a:lnTo>
                    <a:pt x="1774799" y="7314641"/>
                  </a:lnTo>
                  <a:lnTo>
                    <a:pt x="1774799" y="7350811"/>
                  </a:lnTo>
                  <a:lnTo>
                    <a:pt x="1800555" y="7350811"/>
                  </a:lnTo>
                  <a:lnTo>
                    <a:pt x="1800555" y="7314641"/>
                  </a:lnTo>
                  <a:close/>
                </a:path>
                <a:path w="3575684" h="7351395">
                  <a:moveTo>
                    <a:pt x="1800555" y="5408206"/>
                  </a:moveTo>
                  <a:lnTo>
                    <a:pt x="1774799" y="5408206"/>
                  </a:lnTo>
                  <a:lnTo>
                    <a:pt x="1774799" y="6298057"/>
                  </a:lnTo>
                  <a:lnTo>
                    <a:pt x="1800555" y="6298057"/>
                  </a:lnTo>
                  <a:lnTo>
                    <a:pt x="1800555" y="5408206"/>
                  </a:lnTo>
                  <a:close/>
                </a:path>
                <a:path w="3575684" h="7351395">
                  <a:moveTo>
                    <a:pt x="1800555" y="2681770"/>
                  </a:moveTo>
                  <a:lnTo>
                    <a:pt x="1774799" y="2681770"/>
                  </a:lnTo>
                  <a:lnTo>
                    <a:pt x="1774799" y="4391622"/>
                  </a:lnTo>
                  <a:lnTo>
                    <a:pt x="1800555" y="4391622"/>
                  </a:lnTo>
                  <a:lnTo>
                    <a:pt x="1800555" y="2681770"/>
                  </a:lnTo>
                  <a:close/>
                </a:path>
                <a:path w="3575684" h="7351395">
                  <a:moveTo>
                    <a:pt x="1800555" y="1234427"/>
                  </a:moveTo>
                  <a:lnTo>
                    <a:pt x="1774799" y="1234427"/>
                  </a:lnTo>
                  <a:lnTo>
                    <a:pt x="1774799" y="1444167"/>
                  </a:lnTo>
                  <a:lnTo>
                    <a:pt x="1800555" y="1444167"/>
                  </a:lnTo>
                  <a:lnTo>
                    <a:pt x="1800555" y="1234427"/>
                  </a:lnTo>
                  <a:close/>
                </a:path>
                <a:path w="3575684" h="7351395">
                  <a:moveTo>
                    <a:pt x="1800555" y="0"/>
                  </a:moveTo>
                  <a:lnTo>
                    <a:pt x="1774799" y="0"/>
                  </a:lnTo>
                  <a:lnTo>
                    <a:pt x="1774799" y="407085"/>
                  </a:lnTo>
                  <a:lnTo>
                    <a:pt x="1800555" y="407085"/>
                  </a:lnTo>
                  <a:lnTo>
                    <a:pt x="1800555" y="0"/>
                  </a:lnTo>
                  <a:close/>
                </a:path>
                <a:path w="3575684" h="7351395">
                  <a:moveTo>
                    <a:pt x="2054237" y="7314641"/>
                  </a:moveTo>
                  <a:lnTo>
                    <a:pt x="2028228" y="7314641"/>
                  </a:lnTo>
                  <a:lnTo>
                    <a:pt x="2028228" y="7350811"/>
                  </a:lnTo>
                  <a:lnTo>
                    <a:pt x="2054237" y="7350811"/>
                  </a:lnTo>
                  <a:lnTo>
                    <a:pt x="2054237" y="7314641"/>
                  </a:lnTo>
                  <a:close/>
                </a:path>
                <a:path w="3575684" h="7351395">
                  <a:moveTo>
                    <a:pt x="2054237" y="5408206"/>
                  </a:moveTo>
                  <a:lnTo>
                    <a:pt x="2028228" y="5408206"/>
                  </a:lnTo>
                  <a:lnTo>
                    <a:pt x="2028228" y="6298057"/>
                  </a:lnTo>
                  <a:lnTo>
                    <a:pt x="2054237" y="6298057"/>
                  </a:lnTo>
                  <a:lnTo>
                    <a:pt x="2054237" y="5408206"/>
                  </a:lnTo>
                  <a:close/>
                </a:path>
                <a:path w="3575684" h="7351395">
                  <a:moveTo>
                    <a:pt x="2054237" y="2681770"/>
                  </a:moveTo>
                  <a:lnTo>
                    <a:pt x="2028228" y="2681770"/>
                  </a:lnTo>
                  <a:lnTo>
                    <a:pt x="2028228" y="4391622"/>
                  </a:lnTo>
                  <a:lnTo>
                    <a:pt x="2054237" y="4391622"/>
                  </a:lnTo>
                  <a:lnTo>
                    <a:pt x="2054237" y="2681770"/>
                  </a:lnTo>
                  <a:close/>
                </a:path>
                <a:path w="3575684" h="7351395">
                  <a:moveTo>
                    <a:pt x="2054237" y="1234427"/>
                  </a:moveTo>
                  <a:lnTo>
                    <a:pt x="2028228" y="1234427"/>
                  </a:lnTo>
                  <a:lnTo>
                    <a:pt x="2028228" y="1444167"/>
                  </a:lnTo>
                  <a:lnTo>
                    <a:pt x="2054237" y="1444167"/>
                  </a:lnTo>
                  <a:lnTo>
                    <a:pt x="2054237" y="1234427"/>
                  </a:lnTo>
                  <a:close/>
                </a:path>
                <a:path w="3575684" h="7351395">
                  <a:moveTo>
                    <a:pt x="2054237" y="0"/>
                  </a:moveTo>
                  <a:lnTo>
                    <a:pt x="2028228" y="0"/>
                  </a:lnTo>
                  <a:lnTo>
                    <a:pt x="2028228" y="407085"/>
                  </a:lnTo>
                  <a:lnTo>
                    <a:pt x="2054237" y="407085"/>
                  </a:lnTo>
                  <a:lnTo>
                    <a:pt x="2054237" y="0"/>
                  </a:lnTo>
                  <a:close/>
                </a:path>
                <a:path w="3575684" h="7351395">
                  <a:moveTo>
                    <a:pt x="2307666" y="7314641"/>
                  </a:moveTo>
                  <a:lnTo>
                    <a:pt x="2281898" y="7314641"/>
                  </a:lnTo>
                  <a:lnTo>
                    <a:pt x="2281898" y="7350811"/>
                  </a:lnTo>
                  <a:lnTo>
                    <a:pt x="2307666" y="7350811"/>
                  </a:lnTo>
                  <a:lnTo>
                    <a:pt x="2307666" y="7314641"/>
                  </a:lnTo>
                  <a:close/>
                </a:path>
                <a:path w="3575684" h="7351395">
                  <a:moveTo>
                    <a:pt x="2307666" y="5408206"/>
                  </a:moveTo>
                  <a:lnTo>
                    <a:pt x="2281898" y="5408206"/>
                  </a:lnTo>
                  <a:lnTo>
                    <a:pt x="2281898" y="6298057"/>
                  </a:lnTo>
                  <a:lnTo>
                    <a:pt x="2307666" y="6298057"/>
                  </a:lnTo>
                  <a:lnTo>
                    <a:pt x="2307666" y="5408206"/>
                  </a:lnTo>
                  <a:close/>
                </a:path>
                <a:path w="3575684" h="7351395">
                  <a:moveTo>
                    <a:pt x="2307666" y="2681770"/>
                  </a:moveTo>
                  <a:lnTo>
                    <a:pt x="2281898" y="2681770"/>
                  </a:lnTo>
                  <a:lnTo>
                    <a:pt x="2281898" y="4391622"/>
                  </a:lnTo>
                  <a:lnTo>
                    <a:pt x="2307666" y="4391622"/>
                  </a:lnTo>
                  <a:lnTo>
                    <a:pt x="2307666" y="2681770"/>
                  </a:lnTo>
                  <a:close/>
                </a:path>
                <a:path w="3575684" h="7351395">
                  <a:moveTo>
                    <a:pt x="2307666" y="1234427"/>
                  </a:moveTo>
                  <a:lnTo>
                    <a:pt x="2281898" y="1234427"/>
                  </a:lnTo>
                  <a:lnTo>
                    <a:pt x="2281898" y="1444167"/>
                  </a:lnTo>
                  <a:lnTo>
                    <a:pt x="2307666" y="1444167"/>
                  </a:lnTo>
                  <a:lnTo>
                    <a:pt x="2307666" y="1234427"/>
                  </a:lnTo>
                  <a:close/>
                </a:path>
                <a:path w="3575684" h="7351395">
                  <a:moveTo>
                    <a:pt x="2307666" y="0"/>
                  </a:moveTo>
                  <a:lnTo>
                    <a:pt x="2281898" y="0"/>
                  </a:lnTo>
                  <a:lnTo>
                    <a:pt x="2281898" y="407085"/>
                  </a:lnTo>
                  <a:lnTo>
                    <a:pt x="2307666" y="407085"/>
                  </a:lnTo>
                  <a:lnTo>
                    <a:pt x="2307666" y="0"/>
                  </a:lnTo>
                  <a:close/>
                </a:path>
                <a:path w="3575684" h="7351395">
                  <a:moveTo>
                    <a:pt x="2561107" y="7314641"/>
                  </a:moveTo>
                  <a:lnTo>
                    <a:pt x="2535339" y="7314641"/>
                  </a:lnTo>
                  <a:lnTo>
                    <a:pt x="2535339" y="7350811"/>
                  </a:lnTo>
                  <a:lnTo>
                    <a:pt x="2561107" y="7350811"/>
                  </a:lnTo>
                  <a:lnTo>
                    <a:pt x="2561107" y="7314641"/>
                  </a:lnTo>
                  <a:close/>
                </a:path>
                <a:path w="3575684" h="7351395">
                  <a:moveTo>
                    <a:pt x="2561107" y="5408206"/>
                  </a:moveTo>
                  <a:lnTo>
                    <a:pt x="2535339" y="5408206"/>
                  </a:lnTo>
                  <a:lnTo>
                    <a:pt x="2535339" y="6298057"/>
                  </a:lnTo>
                  <a:lnTo>
                    <a:pt x="2561107" y="6298057"/>
                  </a:lnTo>
                  <a:lnTo>
                    <a:pt x="2561107" y="5408206"/>
                  </a:lnTo>
                  <a:close/>
                </a:path>
                <a:path w="3575684" h="7351395">
                  <a:moveTo>
                    <a:pt x="2561107" y="2681770"/>
                  </a:moveTo>
                  <a:lnTo>
                    <a:pt x="2535339" y="2681770"/>
                  </a:lnTo>
                  <a:lnTo>
                    <a:pt x="2535339" y="4391622"/>
                  </a:lnTo>
                  <a:lnTo>
                    <a:pt x="2561107" y="4391622"/>
                  </a:lnTo>
                  <a:lnTo>
                    <a:pt x="2561107" y="2681770"/>
                  </a:lnTo>
                  <a:close/>
                </a:path>
                <a:path w="3575684" h="7351395">
                  <a:moveTo>
                    <a:pt x="2561107" y="1234427"/>
                  </a:moveTo>
                  <a:lnTo>
                    <a:pt x="2535339" y="1234427"/>
                  </a:lnTo>
                  <a:lnTo>
                    <a:pt x="2535339" y="1444167"/>
                  </a:lnTo>
                  <a:lnTo>
                    <a:pt x="2561107" y="1444167"/>
                  </a:lnTo>
                  <a:lnTo>
                    <a:pt x="2561107" y="1234427"/>
                  </a:lnTo>
                  <a:close/>
                </a:path>
                <a:path w="3575684" h="7351395">
                  <a:moveTo>
                    <a:pt x="2561107" y="0"/>
                  </a:moveTo>
                  <a:lnTo>
                    <a:pt x="2535339" y="0"/>
                  </a:lnTo>
                  <a:lnTo>
                    <a:pt x="2535339" y="407085"/>
                  </a:lnTo>
                  <a:lnTo>
                    <a:pt x="2561107" y="407085"/>
                  </a:lnTo>
                  <a:lnTo>
                    <a:pt x="2561107" y="0"/>
                  </a:lnTo>
                  <a:close/>
                </a:path>
                <a:path w="3575684" h="7351395">
                  <a:moveTo>
                    <a:pt x="2814790" y="7314641"/>
                  </a:moveTo>
                  <a:lnTo>
                    <a:pt x="2788780" y="7314641"/>
                  </a:lnTo>
                  <a:lnTo>
                    <a:pt x="2788780" y="7350811"/>
                  </a:lnTo>
                  <a:lnTo>
                    <a:pt x="2814790" y="7350811"/>
                  </a:lnTo>
                  <a:lnTo>
                    <a:pt x="2814790" y="7314641"/>
                  </a:lnTo>
                  <a:close/>
                </a:path>
                <a:path w="3575684" h="7351395">
                  <a:moveTo>
                    <a:pt x="2814790" y="5408206"/>
                  </a:moveTo>
                  <a:lnTo>
                    <a:pt x="2788780" y="5408206"/>
                  </a:lnTo>
                  <a:lnTo>
                    <a:pt x="2788780" y="6298057"/>
                  </a:lnTo>
                  <a:lnTo>
                    <a:pt x="2814790" y="6298057"/>
                  </a:lnTo>
                  <a:lnTo>
                    <a:pt x="2814790" y="5408206"/>
                  </a:lnTo>
                  <a:close/>
                </a:path>
                <a:path w="3575684" h="7351395">
                  <a:moveTo>
                    <a:pt x="2814790" y="2681770"/>
                  </a:moveTo>
                  <a:lnTo>
                    <a:pt x="2788780" y="2681770"/>
                  </a:lnTo>
                  <a:lnTo>
                    <a:pt x="2788780" y="4391622"/>
                  </a:lnTo>
                  <a:lnTo>
                    <a:pt x="2814790" y="4391622"/>
                  </a:lnTo>
                  <a:lnTo>
                    <a:pt x="2814790" y="2681770"/>
                  </a:lnTo>
                  <a:close/>
                </a:path>
                <a:path w="3575684" h="7351395">
                  <a:moveTo>
                    <a:pt x="2814790" y="1234427"/>
                  </a:moveTo>
                  <a:lnTo>
                    <a:pt x="2788780" y="1234427"/>
                  </a:lnTo>
                  <a:lnTo>
                    <a:pt x="2788780" y="1444167"/>
                  </a:lnTo>
                  <a:lnTo>
                    <a:pt x="2814790" y="1444167"/>
                  </a:lnTo>
                  <a:lnTo>
                    <a:pt x="2814790" y="1234427"/>
                  </a:lnTo>
                  <a:close/>
                </a:path>
                <a:path w="3575684" h="7351395">
                  <a:moveTo>
                    <a:pt x="2814790" y="0"/>
                  </a:moveTo>
                  <a:lnTo>
                    <a:pt x="2788780" y="0"/>
                  </a:lnTo>
                  <a:lnTo>
                    <a:pt x="2788780" y="407085"/>
                  </a:lnTo>
                  <a:lnTo>
                    <a:pt x="2814790" y="407085"/>
                  </a:lnTo>
                  <a:lnTo>
                    <a:pt x="2814790" y="0"/>
                  </a:lnTo>
                  <a:close/>
                </a:path>
                <a:path w="3575684" h="7351395">
                  <a:moveTo>
                    <a:pt x="3068218" y="7314641"/>
                  </a:moveTo>
                  <a:lnTo>
                    <a:pt x="3042450" y="7314641"/>
                  </a:lnTo>
                  <a:lnTo>
                    <a:pt x="3042450" y="7350811"/>
                  </a:lnTo>
                  <a:lnTo>
                    <a:pt x="3068218" y="7350811"/>
                  </a:lnTo>
                  <a:lnTo>
                    <a:pt x="3068218" y="7314641"/>
                  </a:lnTo>
                  <a:close/>
                </a:path>
                <a:path w="3575684" h="7351395">
                  <a:moveTo>
                    <a:pt x="3068218" y="5408206"/>
                  </a:moveTo>
                  <a:lnTo>
                    <a:pt x="3042450" y="5408206"/>
                  </a:lnTo>
                  <a:lnTo>
                    <a:pt x="3042450" y="6298057"/>
                  </a:lnTo>
                  <a:lnTo>
                    <a:pt x="3068218" y="6298057"/>
                  </a:lnTo>
                  <a:lnTo>
                    <a:pt x="3068218" y="5408206"/>
                  </a:lnTo>
                  <a:close/>
                </a:path>
                <a:path w="3575684" h="7351395">
                  <a:moveTo>
                    <a:pt x="3068218" y="2681770"/>
                  </a:moveTo>
                  <a:lnTo>
                    <a:pt x="3042450" y="2681770"/>
                  </a:lnTo>
                  <a:lnTo>
                    <a:pt x="3042450" y="4391622"/>
                  </a:lnTo>
                  <a:lnTo>
                    <a:pt x="3068218" y="4391622"/>
                  </a:lnTo>
                  <a:lnTo>
                    <a:pt x="3068218" y="2681770"/>
                  </a:lnTo>
                  <a:close/>
                </a:path>
                <a:path w="3575684" h="7351395">
                  <a:moveTo>
                    <a:pt x="3068218" y="1234427"/>
                  </a:moveTo>
                  <a:lnTo>
                    <a:pt x="3042450" y="1234427"/>
                  </a:lnTo>
                  <a:lnTo>
                    <a:pt x="3042450" y="1444167"/>
                  </a:lnTo>
                  <a:lnTo>
                    <a:pt x="3068218" y="1444167"/>
                  </a:lnTo>
                  <a:lnTo>
                    <a:pt x="3068218" y="1234427"/>
                  </a:lnTo>
                  <a:close/>
                </a:path>
                <a:path w="3575684" h="7351395">
                  <a:moveTo>
                    <a:pt x="3068218" y="0"/>
                  </a:moveTo>
                  <a:lnTo>
                    <a:pt x="3042450" y="0"/>
                  </a:lnTo>
                  <a:lnTo>
                    <a:pt x="3042450" y="407085"/>
                  </a:lnTo>
                  <a:lnTo>
                    <a:pt x="3068218" y="407085"/>
                  </a:lnTo>
                  <a:lnTo>
                    <a:pt x="3068218" y="0"/>
                  </a:lnTo>
                  <a:close/>
                </a:path>
                <a:path w="3575684" h="7351395">
                  <a:moveTo>
                    <a:pt x="3321659" y="7314641"/>
                  </a:moveTo>
                  <a:lnTo>
                    <a:pt x="3295891" y="7314641"/>
                  </a:lnTo>
                  <a:lnTo>
                    <a:pt x="3295891" y="7350811"/>
                  </a:lnTo>
                  <a:lnTo>
                    <a:pt x="3321659" y="7350811"/>
                  </a:lnTo>
                  <a:lnTo>
                    <a:pt x="3321659" y="7314641"/>
                  </a:lnTo>
                  <a:close/>
                </a:path>
                <a:path w="3575684" h="7351395">
                  <a:moveTo>
                    <a:pt x="3321659" y="5408206"/>
                  </a:moveTo>
                  <a:lnTo>
                    <a:pt x="3295891" y="5408206"/>
                  </a:lnTo>
                  <a:lnTo>
                    <a:pt x="3295891" y="6298057"/>
                  </a:lnTo>
                  <a:lnTo>
                    <a:pt x="3321659" y="6298057"/>
                  </a:lnTo>
                  <a:lnTo>
                    <a:pt x="3321659" y="5408206"/>
                  </a:lnTo>
                  <a:close/>
                </a:path>
                <a:path w="3575684" h="7351395">
                  <a:moveTo>
                    <a:pt x="3321659" y="2681770"/>
                  </a:moveTo>
                  <a:lnTo>
                    <a:pt x="3295891" y="2681770"/>
                  </a:lnTo>
                  <a:lnTo>
                    <a:pt x="3295891" y="4391622"/>
                  </a:lnTo>
                  <a:lnTo>
                    <a:pt x="3321659" y="4391622"/>
                  </a:lnTo>
                  <a:lnTo>
                    <a:pt x="3321659" y="2681770"/>
                  </a:lnTo>
                  <a:close/>
                </a:path>
                <a:path w="3575684" h="7351395">
                  <a:moveTo>
                    <a:pt x="3321659" y="1234427"/>
                  </a:moveTo>
                  <a:lnTo>
                    <a:pt x="3295891" y="1234427"/>
                  </a:lnTo>
                  <a:lnTo>
                    <a:pt x="3295891" y="1444167"/>
                  </a:lnTo>
                  <a:lnTo>
                    <a:pt x="3321659" y="1444167"/>
                  </a:lnTo>
                  <a:lnTo>
                    <a:pt x="3321659" y="1234427"/>
                  </a:lnTo>
                  <a:close/>
                </a:path>
                <a:path w="3575684" h="7351395">
                  <a:moveTo>
                    <a:pt x="3321659" y="0"/>
                  </a:moveTo>
                  <a:lnTo>
                    <a:pt x="3295891" y="0"/>
                  </a:lnTo>
                  <a:lnTo>
                    <a:pt x="3295891" y="407085"/>
                  </a:lnTo>
                  <a:lnTo>
                    <a:pt x="3321659" y="407085"/>
                  </a:lnTo>
                  <a:lnTo>
                    <a:pt x="3321659" y="0"/>
                  </a:lnTo>
                  <a:close/>
                </a:path>
                <a:path w="3575684" h="7351395">
                  <a:moveTo>
                    <a:pt x="3575329" y="5408206"/>
                  </a:moveTo>
                  <a:lnTo>
                    <a:pt x="3549561" y="5408206"/>
                  </a:lnTo>
                  <a:lnTo>
                    <a:pt x="3549561" y="6298057"/>
                  </a:lnTo>
                  <a:lnTo>
                    <a:pt x="3575329" y="6298057"/>
                  </a:lnTo>
                  <a:lnTo>
                    <a:pt x="3575329" y="5408206"/>
                  </a:lnTo>
                  <a:close/>
                </a:path>
                <a:path w="3575684" h="7351395">
                  <a:moveTo>
                    <a:pt x="3575329" y="2681770"/>
                  </a:moveTo>
                  <a:lnTo>
                    <a:pt x="3549561" y="2681770"/>
                  </a:lnTo>
                  <a:lnTo>
                    <a:pt x="3549561" y="4391622"/>
                  </a:lnTo>
                  <a:lnTo>
                    <a:pt x="3575329" y="4391622"/>
                  </a:lnTo>
                  <a:lnTo>
                    <a:pt x="3575329" y="2681770"/>
                  </a:lnTo>
                  <a:close/>
                </a:path>
                <a:path w="3575684" h="7351395">
                  <a:moveTo>
                    <a:pt x="3575329" y="1234427"/>
                  </a:moveTo>
                  <a:lnTo>
                    <a:pt x="3549561" y="1234427"/>
                  </a:lnTo>
                  <a:lnTo>
                    <a:pt x="3549561" y="1444167"/>
                  </a:lnTo>
                  <a:lnTo>
                    <a:pt x="3575329" y="1444167"/>
                  </a:lnTo>
                  <a:lnTo>
                    <a:pt x="3575329" y="1234427"/>
                  </a:lnTo>
                  <a:close/>
                </a:path>
                <a:path w="3575684" h="7351395">
                  <a:moveTo>
                    <a:pt x="3575329" y="0"/>
                  </a:moveTo>
                  <a:lnTo>
                    <a:pt x="3549561" y="0"/>
                  </a:lnTo>
                  <a:lnTo>
                    <a:pt x="3549561" y="407085"/>
                  </a:lnTo>
                  <a:lnTo>
                    <a:pt x="3575329" y="407085"/>
                  </a:lnTo>
                  <a:lnTo>
                    <a:pt x="3575329" y="0"/>
                  </a:lnTo>
                  <a:close/>
                </a:path>
              </a:pathLst>
            </a:custGeom>
            <a:solidFill>
              <a:srgbClr val="EDE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36520" y="2462694"/>
              <a:ext cx="279400" cy="7351395"/>
            </a:xfrm>
            <a:custGeom>
              <a:avLst/>
              <a:gdLst/>
              <a:ahLst/>
              <a:cxnLst/>
              <a:rect l="l" t="t" r="r" b="b"/>
              <a:pathLst>
                <a:path w="279400" h="7351395">
                  <a:moveTo>
                    <a:pt x="25768" y="0"/>
                  </a:moveTo>
                  <a:lnTo>
                    <a:pt x="0" y="0"/>
                  </a:lnTo>
                  <a:lnTo>
                    <a:pt x="0" y="7350811"/>
                  </a:lnTo>
                  <a:lnTo>
                    <a:pt x="25768" y="7350811"/>
                  </a:lnTo>
                  <a:lnTo>
                    <a:pt x="25768" y="0"/>
                  </a:lnTo>
                  <a:close/>
                </a:path>
                <a:path w="279400" h="7351395">
                  <a:moveTo>
                    <a:pt x="279196" y="5408206"/>
                  </a:moveTo>
                  <a:lnTo>
                    <a:pt x="253428" y="5408206"/>
                  </a:lnTo>
                  <a:lnTo>
                    <a:pt x="253428" y="6298057"/>
                  </a:lnTo>
                  <a:lnTo>
                    <a:pt x="279196" y="6298057"/>
                  </a:lnTo>
                  <a:lnTo>
                    <a:pt x="279196" y="5408206"/>
                  </a:lnTo>
                  <a:close/>
                </a:path>
                <a:path w="279400" h="7351395">
                  <a:moveTo>
                    <a:pt x="279196" y="2681770"/>
                  </a:moveTo>
                  <a:lnTo>
                    <a:pt x="253428" y="2681770"/>
                  </a:lnTo>
                  <a:lnTo>
                    <a:pt x="253428" y="4391622"/>
                  </a:lnTo>
                  <a:lnTo>
                    <a:pt x="279196" y="4391622"/>
                  </a:lnTo>
                  <a:lnTo>
                    <a:pt x="279196" y="2681770"/>
                  </a:lnTo>
                  <a:close/>
                </a:path>
                <a:path w="279400" h="7351395">
                  <a:moveTo>
                    <a:pt x="279196" y="1234427"/>
                  </a:moveTo>
                  <a:lnTo>
                    <a:pt x="253428" y="1234427"/>
                  </a:lnTo>
                  <a:lnTo>
                    <a:pt x="253428" y="1444167"/>
                  </a:lnTo>
                  <a:lnTo>
                    <a:pt x="279196" y="1444167"/>
                  </a:lnTo>
                  <a:lnTo>
                    <a:pt x="279196" y="1234427"/>
                  </a:lnTo>
                  <a:close/>
                </a:path>
                <a:path w="279400" h="7351395">
                  <a:moveTo>
                    <a:pt x="279196" y="0"/>
                  </a:moveTo>
                  <a:lnTo>
                    <a:pt x="253428" y="0"/>
                  </a:lnTo>
                  <a:lnTo>
                    <a:pt x="253428" y="407085"/>
                  </a:lnTo>
                  <a:lnTo>
                    <a:pt x="279196" y="407085"/>
                  </a:lnTo>
                  <a:lnTo>
                    <a:pt x="279196" y="0"/>
                  </a:lnTo>
                  <a:close/>
                </a:path>
              </a:pathLst>
            </a:custGeom>
            <a:solidFill>
              <a:srgbClr val="EDE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47465" y="1995081"/>
              <a:ext cx="359645" cy="474535"/>
            </a:xfrm>
            <a:prstGeom prst="rect">
              <a:avLst/>
            </a:prstGeom>
          </p:spPr>
        </p:pic>
        <p:sp>
          <p:nvSpPr>
            <p:cNvPr id="188" name="object 1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71"/>
              <a:ext cx="15119985" cy="10690860"/>
            </a:xfrm>
            <a:custGeom>
              <a:avLst/>
              <a:gdLst/>
              <a:ahLst/>
              <a:cxnLst/>
              <a:rect l="l" t="t" r="r" b="b"/>
              <a:pathLst>
                <a:path w="15119985" h="10690860">
                  <a:moveTo>
                    <a:pt x="15119985" y="0"/>
                  </a:moveTo>
                  <a:lnTo>
                    <a:pt x="0" y="0"/>
                  </a:lnTo>
                  <a:lnTo>
                    <a:pt x="0" y="359410"/>
                  </a:lnTo>
                  <a:lnTo>
                    <a:pt x="0" y="10331450"/>
                  </a:lnTo>
                  <a:lnTo>
                    <a:pt x="0" y="10690860"/>
                  </a:lnTo>
                  <a:lnTo>
                    <a:pt x="15119985" y="10690860"/>
                  </a:lnTo>
                  <a:lnTo>
                    <a:pt x="15119985" y="10331450"/>
                  </a:lnTo>
                  <a:lnTo>
                    <a:pt x="15119985" y="359448"/>
                  </a:lnTo>
                  <a:lnTo>
                    <a:pt x="14759991" y="359448"/>
                  </a:lnTo>
                  <a:lnTo>
                    <a:pt x="14759991" y="10331450"/>
                  </a:lnTo>
                  <a:lnTo>
                    <a:pt x="359994" y="10331450"/>
                  </a:lnTo>
                  <a:lnTo>
                    <a:pt x="359994" y="359410"/>
                  </a:lnTo>
                  <a:lnTo>
                    <a:pt x="15119985" y="359410"/>
                  </a:lnTo>
                  <a:lnTo>
                    <a:pt x="15119985" y="0"/>
                  </a:lnTo>
                  <a:close/>
                </a:path>
              </a:pathLst>
            </a:custGeom>
            <a:solidFill>
              <a:srgbClr val="999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9654" y="10477675"/>
              <a:ext cx="135385" cy="96456"/>
            </a:xfrm>
            <a:prstGeom prst="rect">
              <a:avLst/>
            </a:prstGeom>
          </p:spPr>
        </p:pic>
        <p:sp>
          <p:nvSpPr>
            <p:cNvPr id="190" name="object 1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75352" y="10477690"/>
              <a:ext cx="111760" cy="96520"/>
            </a:xfrm>
            <a:custGeom>
              <a:avLst/>
              <a:gdLst/>
              <a:ahLst/>
              <a:cxnLst/>
              <a:rect l="l" t="t" r="r" b="b"/>
              <a:pathLst>
                <a:path w="111759" h="96520">
                  <a:moveTo>
                    <a:pt x="61696" y="59931"/>
                  </a:moveTo>
                  <a:lnTo>
                    <a:pt x="58293" y="52908"/>
                  </a:lnTo>
                  <a:lnTo>
                    <a:pt x="50215" y="45999"/>
                  </a:lnTo>
                  <a:lnTo>
                    <a:pt x="48221" y="44945"/>
                  </a:lnTo>
                  <a:lnTo>
                    <a:pt x="43192" y="43192"/>
                  </a:lnTo>
                  <a:lnTo>
                    <a:pt x="52438" y="40030"/>
                  </a:lnTo>
                  <a:lnTo>
                    <a:pt x="58064" y="32778"/>
                  </a:lnTo>
                  <a:lnTo>
                    <a:pt x="58064" y="23418"/>
                  </a:lnTo>
                  <a:lnTo>
                    <a:pt x="56654" y="15748"/>
                  </a:lnTo>
                  <a:lnTo>
                    <a:pt x="52082" y="8140"/>
                  </a:lnTo>
                  <a:lnTo>
                    <a:pt x="43789" y="2324"/>
                  </a:lnTo>
                  <a:lnTo>
                    <a:pt x="31254" y="0"/>
                  </a:lnTo>
                  <a:lnTo>
                    <a:pt x="18186" y="2298"/>
                  </a:lnTo>
                  <a:lnTo>
                    <a:pt x="8940" y="7950"/>
                  </a:lnTo>
                  <a:lnTo>
                    <a:pt x="3454" y="15100"/>
                  </a:lnTo>
                  <a:lnTo>
                    <a:pt x="1638" y="21882"/>
                  </a:lnTo>
                  <a:lnTo>
                    <a:pt x="1638" y="24701"/>
                  </a:lnTo>
                  <a:lnTo>
                    <a:pt x="4330" y="25996"/>
                  </a:lnTo>
                  <a:lnTo>
                    <a:pt x="8547" y="25996"/>
                  </a:lnTo>
                  <a:lnTo>
                    <a:pt x="11988" y="18491"/>
                  </a:lnTo>
                  <a:lnTo>
                    <a:pt x="15595" y="13868"/>
                  </a:lnTo>
                  <a:lnTo>
                    <a:pt x="21526" y="10388"/>
                  </a:lnTo>
                  <a:lnTo>
                    <a:pt x="30784" y="9017"/>
                  </a:lnTo>
                  <a:lnTo>
                    <a:pt x="48577" y="9017"/>
                  </a:lnTo>
                  <a:lnTo>
                    <a:pt x="48577" y="23761"/>
                  </a:lnTo>
                  <a:lnTo>
                    <a:pt x="47332" y="30073"/>
                  </a:lnTo>
                  <a:lnTo>
                    <a:pt x="43573" y="35077"/>
                  </a:lnTo>
                  <a:lnTo>
                    <a:pt x="37223" y="38366"/>
                  </a:lnTo>
                  <a:lnTo>
                    <a:pt x="28206" y="39560"/>
                  </a:lnTo>
                  <a:lnTo>
                    <a:pt x="18262" y="39560"/>
                  </a:lnTo>
                  <a:lnTo>
                    <a:pt x="16040" y="41427"/>
                  </a:lnTo>
                  <a:lnTo>
                    <a:pt x="16040" y="47282"/>
                  </a:lnTo>
                  <a:lnTo>
                    <a:pt x="18961" y="48336"/>
                  </a:lnTo>
                  <a:lnTo>
                    <a:pt x="29146" y="48336"/>
                  </a:lnTo>
                  <a:lnTo>
                    <a:pt x="35661" y="48641"/>
                  </a:lnTo>
                  <a:lnTo>
                    <a:pt x="43395" y="50800"/>
                  </a:lnTo>
                  <a:lnTo>
                    <a:pt x="49847" y="56680"/>
                  </a:lnTo>
                  <a:lnTo>
                    <a:pt x="52552" y="68122"/>
                  </a:lnTo>
                  <a:lnTo>
                    <a:pt x="49834" y="78689"/>
                  </a:lnTo>
                  <a:lnTo>
                    <a:pt x="43446" y="84493"/>
                  </a:lnTo>
                  <a:lnTo>
                    <a:pt x="36055" y="86931"/>
                  </a:lnTo>
                  <a:lnTo>
                    <a:pt x="30314" y="87439"/>
                  </a:lnTo>
                  <a:lnTo>
                    <a:pt x="20637" y="85928"/>
                  </a:lnTo>
                  <a:lnTo>
                    <a:pt x="14351" y="82245"/>
                  </a:lnTo>
                  <a:lnTo>
                    <a:pt x="10553" y="77609"/>
                  </a:lnTo>
                  <a:lnTo>
                    <a:pt x="8318" y="73266"/>
                  </a:lnTo>
                  <a:lnTo>
                    <a:pt x="7150" y="70573"/>
                  </a:lnTo>
                  <a:lnTo>
                    <a:pt x="1993" y="70573"/>
                  </a:lnTo>
                  <a:lnTo>
                    <a:pt x="0" y="73037"/>
                  </a:lnTo>
                  <a:lnTo>
                    <a:pt x="0" y="75031"/>
                  </a:lnTo>
                  <a:lnTo>
                    <a:pt x="1854" y="80848"/>
                  </a:lnTo>
                  <a:lnTo>
                    <a:pt x="7493" y="87934"/>
                  </a:lnTo>
                  <a:lnTo>
                    <a:pt x="16992" y="93916"/>
                  </a:lnTo>
                  <a:lnTo>
                    <a:pt x="30441" y="96443"/>
                  </a:lnTo>
                  <a:lnTo>
                    <a:pt x="42773" y="94335"/>
                  </a:lnTo>
                  <a:lnTo>
                    <a:pt x="52692" y="88468"/>
                  </a:lnTo>
                  <a:lnTo>
                    <a:pt x="59296" y="79514"/>
                  </a:lnTo>
                  <a:lnTo>
                    <a:pt x="61696" y="68122"/>
                  </a:lnTo>
                  <a:lnTo>
                    <a:pt x="61696" y="59931"/>
                  </a:lnTo>
                  <a:close/>
                </a:path>
                <a:path w="111759" h="96520">
                  <a:moveTo>
                    <a:pt x="111290" y="1282"/>
                  </a:moveTo>
                  <a:lnTo>
                    <a:pt x="109181" y="0"/>
                  </a:lnTo>
                  <a:lnTo>
                    <a:pt x="104851" y="0"/>
                  </a:lnTo>
                  <a:lnTo>
                    <a:pt x="103212" y="469"/>
                  </a:lnTo>
                  <a:lnTo>
                    <a:pt x="85547" y="21297"/>
                  </a:lnTo>
                  <a:lnTo>
                    <a:pt x="84137" y="23177"/>
                  </a:lnTo>
                  <a:lnTo>
                    <a:pt x="84137" y="26682"/>
                  </a:lnTo>
                  <a:lnTo>
                    <a:pt x="86017" y="29032"/>
                  </a:lnTo>
                  <a:lnTo>
                    <a:pt x="89763" y="29032"/>
                  </a:lnTo>
                  <a:lnTo>
                    <a:pt x="90817" y="28790"/>
                  </a:lnTo>
                  <a:lnTo>
                    <a:pt x="102285" y="15100"/>
                  </a:lnTo>
                  <a:lnTo>
                    <a:pt x="102285" y="94576"/>
                  </a:lnTo>
                  <a:lnTo>
                    <a:pt x="104394" y="96443"/>
                  </a:lnTo>
                  <a:lnTo>
                    <a:pt x="109423" y="96443"/>
                  </a:lnTo>
                  <a:lnTo>
                    <a:pt x="111290" y="94107"/>
                  </a:lnTo>
                  <a:lnTo>
                    <a:pt x="111290" y="1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736" y="1425742"/>
              <a:ext cx="1107960" cy="127095"/>
            </a:xfrm>
            <a:prstGeom prst="rect">
              <a:avLst/>
            </a:prstGeom>
          </p:spPr>
        </p:pic>
        <p:pic>
          <p:nvPicPr>
            <p:cNvPr id="192" name="object 19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2838" y="1422638"/>
              <a:ext cx="4486313" cy="129664"/>
            </a:xfrm>
            <a:prstGeom prst="rect">
              <a:avLst/>
            </a:prstGeom>
          </p:spPr>
        </p:pic>
        <p:sp>
          <p:nvSpPr>
            <p:cNvPr id="193" name="object 1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9309" y="1426959"/>
              <a:ext cx="526415" cy="125095"/>
            </a:xfrm>
            <a:custGeom>
              <a:avLst/>
              <a:gdLst/>
              <a:ahLst/>
              <a:cxnLst/>
              <a:rect l="l" t="t" r="r" b="b"/>
              <a:pathLst>
                <a:path w="526415" h="125094">
                  <a:moveTo>
                    <a:pt x="123177" y="54025"/>
                  </a:moveTo>
                  <a:lnTo>
                    <a:pt x="66319" y="54025"/>
                  </a:lnTo>
                  <a:lnTo>
                    <a:pt x="66319" y="22148"/>
                  </a:lnTo>
                  <a:lnTo>
                    <a:pt x="76784" y="19735"/>
                  </a:lnTo>
                  <a:lnTo>
                    <a:pt x="87541" y="16802"/>
                  </a:lnTo>
                  <a:lnTo>
                    <a:pt x="97104" y="13741"/>
                  </a:lnTo>
                  <a:lnTo>
                    <a:pt x="104000" y="10934"/>
                  </a:lnTo>
                  <a:lnTo>
                    <a:pt x="107378" y="9182"/>
                  </a:lnTo>
                  <a:lnTo>
                    <a:pt x="109004" y="8102"/>
                  </a:lnTo>
                  <a:lnTo>
                    <a:pt x="109004" y="2692"/>
                  </a:lnTo>
                  <a:lnTo>
                    <a:pt x="106705" y="673"/>
                  </a:lnTo>
                  <a:lnTo>
                    <a:pt x="102247" y="673"/>
                  </a:lnTo>
                  <a:lnTo>
                    <a:pt x="92113" y="5257"/>
                  </a:lnTo>
                  <a:lnTo>
                    <a:pt x="69735" y="11976"/>
                  </a:lnTo>
                  <a:lnTo>
                    <a:pt x="50520" y="15621"/>
                  </a:lnTo>
                  <a:lnTo>
                    <a:pt x="32918" y="17449"/>
                  </a:lnTo>
                  <a:lnTo>
                    <a:pt x="17691" y="17957"/>
                  </a:lnTo>
                  <a:lnTo>
                    <a:pt x="7835" y="17957"/>
                  </a:lnTo>
                  <a:lnTo>
                    <a:pt x="7835" y="27406"/>
                  </a:lnTo>
                  <a:lnTo>
                    <a:pt x="26962" y="27165"/>
                  </a:lnTo>
                  <a:lnTo>
                    <a:pt x="36918" y="26466"/>
                  </a:lnTo>
                  <a:lnTo>
                    <a:pt x="46850" y="25361"/>
                  </a:lnTo>
                  <a:lnTo>
                    <a:pt x="56730" y="23901"/>
                  </a:lnTo>
                  <a:lnTo>
                    <a:pt x="56730" y="54025"/>
                  </a:lnTo>
                  <a:lnTo>
                    <a:pt x="0" y="54025"/>
                  </a:lnTo>
                  <a:lnTo>
                    <a:pt x="0" y="63068"/>
                  </a:lnTo>
                  <a:lnTo>
                    <a:pt x="56730" y="63068"/>
                  </a:lnTo>
                  <a:lnTo>
                    <a:pt x="56730" y="124523"/>
                  </a:lnTo>
                  <a:lnTo>
                    <a:pt x="66319" y="124523"/>
                  </a:lnTo>
                  <a:lnTo>
                    <a:pt x="66319" y="63068"/>
                  </a:lnTo>
                  <a:lnTo>
                    <a:pt x="123177" y="63068"/>
                  </a:lnTo>
                  <a:lnTo>
                    <a:pt x="123177" y="54025"/>
                  </a:lnTo>
                  <a:close/>
                </a:path>
                <a:path w="526415" h="125094">
                  <a:moveTo>
                    <a:pt x="255473" y="10795"/>
                  </a:moveTo>
                  <a:lnTo>
                    <a:pt x="219824" y="10795"/>
                  </a:lnTo>
                  <a:lnTo>
                    <a:pt x="219824" y="0"/>
                  </a:lnTo>
                  <a:lnTo>
                    <a:pt x="211175" y="0"/>
                  </a:lnTo>
                  <a:lnTo>
                    <a:pt x="211175" y="10795"/>
                  </a:lnTo>
                  <a:lnTo>
                    <a:pt x="181597" y="10795"/>
                  </a:lnTo>
                  <a:lnTo>
                    <a:pt x="181597" y="266"/>
                  </a:lnTo>
                  <a:lnTo>
                    <a:pt x="172948" y="266"/>
                  </a:lnTo>
                  <a:lnTo>
                    <a:pt x="172948" y="10795"/>
                  </a:lnTo>
                  <a:lnTo>
                    <a:pt x="137693" y="10795"/>
                  </a:lnTo>
                  <a:lnTo>
                    <a:pt x="137693" y="18897"/>
                  </a:lnTo>
                  <a:lnTo>
                    <a:pt x="172948" y="18897"/>
                  </a:lnTo>
                  <a:lnTo>
                    <a:pt x="172948" y="30924"/>
                  </a:lnTo>
                  <a:lnTo>
                    <a:pt x="181597" y="30924"/>
                  </a:lnTo>
                  <a:lnTo>
                    <a:pt x="181597" y="18897"/>
                  </a:lnTo>
                  <a:lnTo>
                    <a:pt x="211175" y="18897"/>
                  </a:lnTo>
                  <a:lnTo>
                    <a:pt x="211175" y="30657"/>
                  </a:lnTo>
                  <a:lnTo>
                    <a:pt x="219824" y="30657"/>
                  </a:lnTo>
                  <a:lnTo>
                    <a:pt x="219824" y="18897"/>
                  </a:lnTo>
                  <a:lnTo>
                    <a:pt x="255473" y="18897"/>
                  </a:lnTo>
                  <a:lnTo>
                    <a:pt x="255473" y="10795"/>
                  </a:lnTo>
                  <a:close/>
                </a:path>
                <a:path w="526415" h="125094">
                  <a:moveTo>
                    <a:pt x="260616" y="115201"/>
                  </a:moveTo>
                  <a:lnTo>
                    <a:pt x="219697" y="99809"/>
                  </a:lnTo>
                  <a:lnTo>
                    <a:pt x="211175" y="93459"/>
                  </a:lnTo>
                  <a:lnTo>
                    <a:pt x="257771" y="93459"/>
                  </a:lnTo>
                  <a:lnTo>
                    <a:pt x="257771" y="85229"/>
                  </a:lnTo>
                  <a:lnTo>
                    <a:pt x="200774" y="85229"/>
                  </a:lnTo>
                  <a:lnTo>
                    <a:pt x="200774" y="77381"/>
                  </a:lnTo>
                  <a:lnTo>
                    <a:pt x="249529" y="77381"/>
                  </a:lnTo>
                  <a:lnTo>
                    <a:pt x="249529" y="69291"/>
                  </a:lnTo>
                  <a:lnTo>
                    <a:pt x="165658" y="69291"/>
                  </a:lnTo>
                  <a:lnTo>
                    <a:pt x="165658" y="43484"/>
                  </a:lnTo>
                  <a:lnTo>
                    <a:pt x="191998" y="43484"/>
                  </a:lnTo>
                  <a:lnTo>
                    <a:pt x="191998" y="57797"/>
                  </a:lnTo>
                  <a:lnTo>
                    <a:pt x="194970" y="61315"/>
                  </a:lnTo>
                  <a:lnTo>
                    <a:pt x="233730" y="61315"/>
                  </a:lnTo>
                  <a:lnTo>
                    <a:pt x="238188" y="59016"/>
                  </a:lnTo>
                  <a:lnTo>
                    <a:pt x="238188" y="53886"/>
                  </a:lnTo>
                  <a:lnTo>
                    <a:pt x="238188" y="43484"/>
                  </a:lnTo>
                  <a:lnTo>
                    <a:pt x="257365" y="43484"/>
                  </a:lnTo>
                  <a:lnTo>
                    <a:pt x="257365" y="35521"/>
                  </a:lnTo>
                  <a:lnTo>
                    <a:pt x="238188" y="35521"/>
                  </a:lnTo>
                  <a:lnTo>
                    <a:pt x="238188" y="24307"/>
                  </a:lnTo>
                  <a:lnTo>
                    <a:pt x="229412" y="24307"/>
                  </a:lnTo>
                  <a:lnTo>
                    <a:pt x="229412" y="35521"/>
                  </a:lnTo>
                  <a:lnTo>
                    <a:pt x="229412" y="43484"/>
                  </a:lnTo>
                  <a:lnTo>
                    <a:pt x="229412" y="52400"/>
                  </a:lnTo>
                  <a:lnTo>
                    <a:pt x="228333" y="53886"/>
                  </a:lnTo>
                  <a:lnTo>
                    <a:pt x="202399" y="53886"/>
                  </a:lnTo>
                  <a:lnTo>
                    <a:pt x="200774" y="52946"/>
                  </a:lnTo>
                  <a:lnTo>
                    <a:pt x="200774" y="43484"/>
                  </a:lnTo>
                  <a:lnTo>
                    <a:pt x="229412" y="43484"/>
                  </a:lnTo>
                  <a:lnTo>
                    <a:pt x="229412" y="35521"/>
                  </a:lnTo>
                  <a:lnTo>
                    <a:pt x="200774" y="35521"/>
                  </a:lnTo>
                  <a:lnTo>
                    <a:pt x="200774" y="24307"/>
                  </a:lnTo>
                  <a:lnTo>
                    <a:pt x="191998" y="24307"/>
                  </a:lnTo>
                  <a:lnTo>
                    <a:pt x="191998" y="35521"/>
                  </a:lnTo>
                  <a:lnTo>
                    <a:pt x="165658" y="35521"/>
                  </a:lnTo>
                  <a:lnTo>
                    <a:pt x="165658" y="24168"/>
                  </a:lnTo>
                  <a:lnTo>
                    <a:pt x="156616" y="24168"/>
                  </a:lnTo>
                  <a:lnTo>
                    <a:pt x="156616" y="35521"/>
                  </a:lnTo>
                  <a:lnTo>
                    <a:pt x="135001" y="35521"/>
                  </a:lnTo>
                  <a:lnTo>
                    <a:pt x="135001" y="43484"/>
                  </a:lnTo>
                  <a:lnTo>
                    <a:pt x="156616" y="43484"/>
                  </a:lnTo>
                  <a:lnTo>
                    <a:pt x="156616" y="75095"/>
                  </a:lnTo>
                  <a:lnTo>
                    <a:pt x="160934" y="77381"/>
                  </a:lnTo>
                  <a:lnTo>
                    <a:pt x="191731" y="77381"/>
                  </a:lnTo>
                  <a:lnTo>
                    <a:pt x="191731" y="85229"/>
                  </a:lnTo>
                  <a:lnTo>
                    <a:pt x="135001" y="85229"/>
                  </a:lnTo>
                  <a:lnTo>
                    <a:pt x="135001" y="93459"/>
                  </a:lnTo>
                  <a:lnTo>
                    <a:pt x="181737" y="93459"/>
                  </a:lnTo>
                  <a:lnTo>
                    <a:pt x="174104" y="99009"/>
                  </a:lnTo>
                  <a:lnTo>
                    <a:pt x="165112" y="104178"/>
                  </a:lnTo>
                  <a:lnTo>
                    <a:pt x="152971" y="109347"/>
                  </a:lnTo>
                  <a:lnTo>
                    <a:pt x="136347" y="114668"/>
                  </a:lnTo>
                  <a:lnTo>
                    <a:pt x="135128" y="114935"/>
                  </a:lnTo>
                  <a:lnTo>
                    <a:pt x="132562" y="115747"/>
                  </a:lnTo>
                  <a:lnTo>
                    <a:pt x="132562" y="121018"/>
                  </a:lnTo>
                  <a:lnTo>
                    <a:pt x="134188" y="123037"/>
                  </a:lnTo>
                  <a:lnTo>
                    <a:pt x="136753" y="123037"/>
                  </a:lnTo>
                  <a:lnTo>
                    <a:pt x="140360" y="122313"/>
                  </a:lnTo>
                  <a:lnTo>
                    <a:pt x="180441" y="104178"/>
                  </a:lnTo>
                  <a:lnTo>
                    <a:pt x="191731" y="94551"/>
                  </a:lnTo>
                  <a:lnTo>
                    <a:pt x="191731" y="123177"/>
                  </a:lnTo>
                  <a:lnTo>
                    <a:pt x="200774" y="123177"/>
                  </a:lnTo>
                  <a:lnTo>
                    <a:pt x="200774" y="94551"/>
                  </a:lnTo>
                  <a:lnTo>
                    <a:pt x="200774" y="93459"/>
                  </a:lnTo>
                  <a:lnTo>
                    <a:pt x="215138" y="106286"/>
                  </a:lnTo>
                  <a:lnTo>
                    <a:pt x="232079" y="115404"/>
                  </a:lnTo>
                  <a:lnTo>
                    <a:pt x="247345" y="120840"/>
                  </a:lnTo>
                  <a:lnTo>
                    <a:pt x="256692" y="122631"/>
                  </a:lnTo>
                  <a:lnTo>
                    <a:pt x="258851" y="122631"/>
                  </a:lnTo>
                  <a:lnTo>
                    <a:pt x="260616" y="120472"/>
                  </a:lnTo>
                  <a:lnTo>
                    <a:pt x="260616" y="115201"/>
                  </a:lnTo>
                  <a:close/>
                </a:path>
                <a:path w="526415" h="125094">
                  <a:moveTo>
                    <a:pt x="314845" y="91173"/>
                  </a:moveTo>
                  <a:lnTo>
                    <a:pt x="312953" y="88201"/>
                  </a:lnTo>
                  <a:lnTo>
                    <a:pt x="307949" y="88201"/>
                  </a:lnTo>
                  <a:lnTo>
                    <a:pt x="307009" y="89014"/>
                  </a:lnTo>
                  <a:lnTo>
                    <a:pt x="299580" y="96850"/>
                  </a:lnTo>
                  <a:lnTo>
                    <a:pt x="294538" y="101333"/>
                  </a:lnTo>
                  <a:lnTo>
                    <a:pt x="288188" y="105905"/>
                  </a:lnTo>
                  <a:lnTo>
                    <a:pt x="281495" y="110007"/>
                  </a:lnTo>
                  <a:lnTo>
                    <a:pt x="275399" y="113055"/>
                  </a:lnTo>
                  <a:lnTo>
                    <a:pt x="270129" y="115214"/>
                  </a:lnTo>
                  <a:lnTo>
                    <a:pt x="268643" y="115887"/>
                  </a:lnTo>
                  <a:lnTo>
                    <a:pt x="268643" y="121564"/>
                  </a:lnTo>
                  <a:lnTo>
                    <a:pt x="270802" y="123596"/>
                  </a:lnTo>
                  <a:lnTo>
                    <a:pt x="273100" y="123596"/>
                  </a:lnTo>
                  <a:lnTo>
                    <a:pt x="282333" y="120116"/>
                  </a:lnTo>
                  <a:lnTo>
                    <a:pt x="295795" y="111810"/>
                  </a:lnTo>
                  <a:lnTo>
                    <a:pt x="308241" y="101815"/>
                  </a:lnTo>
                  <a:lnTo>
                    <a:pt x="314439" y="93332"/>
                  </a:lnTo>
                  <a:lnTo>
                    <a:pt x="314845" y="91173"/>
                  </a:lnTo>
                  <a:close/>
                </a:path>
                <a:path w="526415" h="125094">
                  <a:moveTo>
                    <a:pt x="379945" y="4864"/>
                  </a:moveTo>
                  <a:lnTo>
                    <a:pt x="372783" y="3784"/>
                  </a:lnTo>
                  <a:lnTo>
                    <a:pt x="370357" y="3784"/>
                  </a:lnTo>
                  <a:lnTo>
                    <a:pt x="370357" y="12700"/>
                  </a:lnTo>
                  <a:lnTo>
                    <a:pt x="370357" y="22288"/>
                  </a:lnTo>
                  <a:lnTo>
                    <a:pt x="370357" y="30124"/>
                  </a:lnTo>
                  <a:lnTo>
                    <a:pt x="370357" y="40525"/>
                  </a:lnTo>
                  <a:lnTo>
                    <a:pt x="370357" y="49034"/>
                  </a:lnTo>
                  <a:lnTo>
                    <a:pt x="370357" y="58343"/>
                  </a:lnTo>
                  <a:lnTo>
                    <a:pt x="368592" y="58889"/>
                  </a:lnTo>
                  <a:lnTo>
                    <a:pt x="307009" y="58889"/>
                  </a:lnTo>
                  <a:lnTo>
                    <a:pt x="306603" y="56870"/>
                  </a:lnTo>
                  <a:lnTo>
                    <a:pt x="306603" y="49034"/>
                  </a:lnTo>
                  <a:lnTo>
                    <a:pt x="370357" y="49034"/>
                  </a:lnTo>
                  <a:lnTo>
                    <a:pt x="370357" y="40525"/>
                  </a:lnTo>
                  <a:lnTo>
                    <a:pt x="306603" y="40525"/>
                  </a:lnTo>
                  <a:lnTo>
                    <a:pt x="306603" y="30124"/>
                  </a:lnTo>
                  <a:lnTo>
                    <a:pt x="370357" y="30124"/>
                  </a:lnTo>
                  <a:lnTo>
                    <a:pt x="370357" y="22288"/>
                  </a:lnTo>
                  <a:lnTo>
                    <a:pt x="306603" y="22288"/>
                  </a:lnTo>
                  <a:lnTo>
                    <a:pt x="306603" y="14185"/>
                  </a:lnTo>
                  <a:lnTo>
                    <a:pt x="306920" y="12700"/>
                  </a:lnTo>
                  <a:lnTo>
                    <a:pt x="307009" y="12293"/>
                  </a:lnTo>
                  <a:lnTo>
                    <a:pt x="368592" y="12293"/>
                  </a:lnTo>
                  <a:lnTo>
                    <a:pt x="370357" y="12700"/>
                  </a:lnTo>
                  <a:lnTo>
                    <a:pt x="370357" y="3784"/>
                  </a:lnTo>
                  <a:lnTo>
                    <a:pt x="303898" y="3784"/>
                  </a:lnTo>
                  <a:lnTo>
                    <a:pt x="297827" y="5676"/>
                  </a:lnTo>
                  <a:lnTo>
                    <a:pt x="297827" y="66319"/>
                  </a:lnTo>
                  <a:lnTo>
                    <a:pt x="304838" y="67538"/>
                  </a:lnTo>
                  <a:lnTo>
                    <a:pt x="373735" y="67538"/>
                  </a:lnTo>
                  <a:lnTo>
                    <a:pt x="379945" y="65506"/>
                  </a:lnTo>
                  <a:lnTo>
                    <a:pt x="379945" y="58889"/>
                  </a:lnTo>
                  <a:lnTo>
                    <a:pt x="379945" y="49034"/>
                  </a:lnTo>
                  <a:lnTo>
                    <a:pt x="379945" y="40525"/>
                  </a:lnTo>
                  <a:lnTo>
                    <a:pt x="379945" y="30124"/>
                  </a:lnTo>
                  <a:lnTo>
                    <a:pt x="379945" y="22288"/>
                  </a:lnTo>
                  <a:lnTo>
                    <a:pt x="379945" y="12293"/>
                  </a:lnTo>
                  <a:lnTo>
                    <a:pt x="379945" y="4864"/>
                  </a:lnTo>
                  <a:close/>
                </a:path>
                <a:path w="526415" h="125094">
                  <a:moveTo>
                    <a:pt x="392506" y="77266"/>
                  </a:moveTo>
                  <a:lnTo>
                    <a:pt x="284988" y="77266"/>
                  </a:lnTo>
                  <a:lnTo>
                    <a:pt x="284454" y="75780"/>
                  </a:lnTo>
                  <a:lnTo>
                    <a:pt x="284454" y="4051"/>
                  </a:lnTo>
                  <a:lnTo>
                    <a:pt x="275539" y="4051"/>
                  </a:lnTo>
                  <a:lnTo>
                    <a:pt x="275539" y="82130"/>
                  </a:lnTo>
                  <a:lnTo>
                    <a:pt x="278777" y="85775"/>
                  </a:lnTo>
                  <a:lnTo>
                    <a:pt x="329298" y="85775"/>
                  </a:lnTo>
                  <a:lnTo>
                    <a:pt x="329298" y="124256"/>
                  </a:lnTo>
                  <a:lnTo>
                    <a:pt x="338480" y="124256"/>
                  </a:lnTo>
                  <a:lnTo>
                    <a:pt x="338480" y="85775"/>
                  </a:lnTo>
                  <a:lnTo>
                    <a:pt x="392506" y="85775"/>
                  </a:lnTo>
                  <a:lnTo>
                    <a:pt x="392506" y="77266"/>
                  </a:lnTo>
                  <a:close/>
                </a:path>
                <a:path w="526415" h="125094">
                  <a:moveTo>
                    <a:pt x="395071" y="116293"/>
                  </a:moveTo>
                  <a:lnTo>
                    <a:pt x="394525" y="115887"/>
                  </a:lnTo>
                  <a:lnTo>
                    <a:pt x="388721" y="112915"/>
                  </a:lnTo>
                  <a:lnTo>
                    <a:pt x="380250" y="107657"/>
                  </a:lnTo>
                  <a:lnTo>
                    <a:pt x="373976" y="102603"/>
                  </a:lnTo>
                  <a:lnTo>
                    <a:pt x="370014" y="98691"/>
                  </a:lnTo>
                  <a:lnTo>
                    <a:pt x="368465" y="96850"/>
                  </a:lnTo>
                  <a:lnTo>
                    <a:pt x="361975" y="88607"/>
                  </a:lnTo>
                  <a:lnTo>
                    <a:pt x="361175" y="87668"/>
                  </a:lnTo>
                  <a:lnTo>
                    <a:pt x="356311" y="87668"/>
                  </a:lnTo>
                  <a:lnTo>
                    <a:pt x="354558" y="89954"/>
                  </a:lnTo>
                  <a:lnTo>
                    <a:pt x="354558" y="91986"/>
                  </a:lnTo>
                  <a:lnTo>
                    <a:pt x="356489" y="96266"/>
                  </a:lnTo>
                  <a:lnTo>
                    <a:pt x="361391" y="102603"/>
                  </a:lnTo>
                  <a:lnTo>
                    <a:pt x="367880" y="109423"/>
                  </a:lnTo>
                  <a:lnTo>
                    <a:pt x="374675" y="115214"/>
                  </a:lnTo>
                  <a:lnTo>
                    <a:pt x="387108" y="123863"/>
                  </a:lnTo>
                  <a:lnTo>
                    <a:pt x="391287" y="123317"/>
                  </a:lnTo>
                  <a:lnTo>
                    <a:pt x="393179" y="123050"/>
                  </a:lnTo>
                  <a:lnTo>
                    <a:pt x="395071" y="121424"/>
                  </a:lnTo>
                  <a:lnTo>
                    <a:pt x="395071" y="116293"/>
                  </a:lnTo>
                  <a:close/>
                </a:path>
                <a:path w="526415" h="125094">
                  <a:moveTo>
                    <a:pt x="514946" y="48895"/>
                  </a:moveTo>
                  <a:lnTo>
                    <a:pt x="504952" y="32004"/>
                  </a:lnTo>
                  <a:lnTo>
                    <a:pt x="500214" y="32004"/>
                  </a:lnTo>
                  <a:lnTo>
                    <a:pt x="499414" y="33362"/>
                  </a:lnTo>
                  <a:lnTo>
                    <a:pt x="499478" y="35115"/>
                  </a:lnTo>
                  <a:lnTo>
                    <a:pt x="499541" y="35255"/>
                  </a:lnTo>
                  <a:lnTo>
                    <a:pt x="503453" y="41871"/>
                  </a:lnTo>
                  <a:lnTo>
                    <a:pt x="505091" y="46393"/>
                  </a:lnTo>
                  <a:lnTo>
                    <a:pt x="508406" y="55651"/>
                  </a:lnTo>
                  <a:lnTo>
                    <a:pt x="508457" y="55778"/>
                  </a:lnTo>
                  <a:lnTo>
                    <a:pt x="509409" y="56997"/>
                  </a:lnTo>
                  <a:lnTo>
                    <a:pt x="513181" y="56997"/>
                  </a:lnTo>
                  <a:lnTo>
                    <a:pt x="514946" y="55651"/>
                  </a:lnTo>
                  <a:lnTo>
                    <a:pt x="514946" y="48895"/>
                  </a:lnTo>
                  <a:close/>
                </a:path>
                <a:path w="526415" h="125094">
                  <a:moveTo>
                    <a:pt x="522363" y="9994"/>
                  </a:moveTo>
                  <a:lnTo>
                    <a:pt x="518591" y="9588"/>
                  </a:lnTo>
                  <a:lnTo>
                    <a:pt x="509003" y="9588"/>
                  </a:lnTo>
                  <a:lnTo>
                    <a:pt x="449795" y="13004"/>
                  </a:lnTo>
                  <a:lnTo>
                    <a:pt x="415937" y="16878"/>
                  </a:lnTo>
                  <a:lnTo>
                    <a:pt x="411619" y="17424"/>
                  </a:lnTo>
                  <a:lnTo>
                    <a:pt x="411619" y="24714"/>
                  </a:lnTo>
                  <a:lnTo>
                    <a:pt x="413727" y="27533"/>
                  </a:lnTo>
                  <a:lnTo>
                    <a:pt x="416128" y="27533"/>
                  </a:lnTo>
                  <a:lnTo>
                    <a:pt x="421424" y="26733"/>
                  </a:lnTo>
                  <a:lnTo>
                    <a:pt x="448348" y="22415"/>
                  </a:lnTo>
                  <a:lnTo>
                    <a:pt x="457796" y="21272"/>
                  </a:lnTo>
                  <a:lnTo>
                    <a:pt x="457479" y="21272"/>
                  </a:lnTo>
                  <a:lnTo>
                    <a:pt x="467855" y="20345"/>
                  </a:lnTo>
                  <a:lnTo>
                    <a:pt x="475919" y="19862"/>
                  </a:lnTo>
                  <a:lnTo>
                    <a:pt x="482803" y="19583"/>
                  </a:lnTo>
                  <a:lnTo>
                    <a:pt x="475234" y="23228"/>
                  </a:lnTo>
                  <a:lnTo>
                    <a:pt x="468884" y="26733"/>
                  </a:lnTo>
                  <a:lnTo>
                    <a:pt x="447636" y="69024"/>
                  </a:lnTo>
                  <a:lnTo>
                    <a:pt x="447548" y="69697"/>
                  </a:lnTo>
                  <a:lnTo>
                    <a:pt x="454787" y="96037"/>
                  </a:lnTo>
                  <a:lnTo>
                    <a:pt x="470839" y="110286"/>
                  </a:lnTo>
                  <a:lnTo>
                    <a:pt x="487197" y="116116"/>
                  </a:lnTo>
                  <a:lnTo>
                    <a:pt x="495350" y="117233"/>
                  </a:lnTo>
                  <a:lnTo>
                    <a:pt x="500087" y="117233"/>
                  </a:lnTo>
                  <a:lnTo>
                    <a:pt x="501167" y="114261"/>
                  </a:lnTo>
                  <a:lnTo>
                    <a:pt x="501167" y="108991"/>
                  </a:lnTo>
                  <a:lnTo>
                    <a:pt x="498868" y="107111"/>
                  </a:lnTo>
                  <a:lnTo>
                    <a:pt x="487121" y="106032"/>
                  </a:lnTo>
                  <a:lnTo>
                    <a:pt x="482117" y="105625"/>
                  </a:lnTo>
                  <a:lnTo>
                    <a:pt x="472795" y="100355"/>
                  </a:lnTo>
                  <a:lnTo>
                    <a:pt x="463588" y="91998"/>
                  </a:lnTo>
                  <a:lnTo>
                    <a:pt x="458863" y="82156"/>
                  </a:lnTo>
                  <a:lnTo>
                    <a:pt x="457123" y="73571"/>
                  </a:lnTo>
                  <a:lnTo>
                    <a:pt x="456907" y="69697"/>
                  </a:lnTo>
                  <a:lnTo>
                    <a:pt x="456869" y="69024"/>
                  </a:lnTo>
                  <a:lnTo>
                    <a:pt x="476046" y="32410"/>
                  </a:lnTo>
                  <a:lnTo>
                    <a:pt x="510895" y="20345"/>
                  </a:lnTo>
                  <a:lnTo>
                    <a:pt x="509181" y="20345"/>
                  </a:lnTo>
                  <a:lnTo>
                    <a:pt x="519531" y="19989"/>
                  </a:lnTo>
                  <a:lnTo>
                    <a:pt x="522274" y="19862"/>
                  </a:lnTo>
                  <a:lnTo>
                    <a:pt x="522363" y="19583"/>
                  </a:lnTo>
                  <a:lnTo>
                    <a:pt x="522363" y="9994"/>
                  </a:lnTo>
                  <a:close/>
                </a:path>
                <a:path w="526415" h="125094">
                  <a:moveTo>
                    <a:pt x="526288" y="49453"/>
                  </a:moveTo>
                  <a:lnTo>
                    <a:pt x="512102" y="28092"/>
                  </a:lnTo>
                  <a:lnTo>
                    <a:pt x="510349" y="28092"/>
                  </a:lnTo>
                  <a:lnTo>
                    <a:pt x="509536" y="29578"/>
                  </a:lnTo>
                  <a:lnTo>
                    <a:pt x="509536" y="31064"/>
                  </a:lnTo>
                  <a:lnTo>
                    <a:pt x="512013" y="34975"/>
                  </a:lnTo>
                  <a:lnTo>
                    <a:pt x="512508" y="35788"/>
                  </a:lnTo>
                  <a:lnTo>
                    <a:pt x="515747" y="40919"/>
                  </a:lnTo>
                  <a:lnTo>
                    <a:pt x="516890" y="44335"/>
                  </a:lnTo>
                  <a:lnTo>
                    <a:pt x="518858" y="49453"/>
                  </a:lnTo>
                  <a:lnTo>
                    <a:pt x="519391" y="50914"/>
                  </a:lnTo>
                  <a:lnTo>
                    <a:pt x="520204" y="52946"/>
                  </a:lnTo>
                  <a:lnTo>
                    <a:pt x="524662" y="52946"/>
                  </a:lnTo>
                  <a:lnTo>
                    <a:pt x="526288" y="51320"/>
                  </a:lnTo>
                  <a:lnTo>
                    <a:pt x="526288" y="49453"/>
                  </a:lnTo>
                  <a:close/>
                </a:path>
              </a:pathLst>
            </a:custGeom>
            <a:solidFill>
              <a:srgbClr val="00A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652" y="1638665"/>
              <a:ext cx="969044" cy="128181"/>
            </a:xfrm>
            <a:prstGeom prst="rect">
              <a:avLst/>
            </a:prstGeom>
          </p:spPr>
        </p:pic>
        <p:pic>
          <p:nvPicPr>
            <p:cNvPr id="195" name="object 19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7838" y="1638538"/>
              <a:ext cx="1769851" cy="129528"/>
            </a:xfrm>
            <a:prstGeom prst="rect">
              <a:avLst/>
            </a:prstGeom>
          </p:spPr>
        </p:pic>
        <p:pic>
          <p:nvPicPr>
            <p:cNvPr id="196" name="object 19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7699" y="1639744"/>
              <a:ext cx="3352500" cy="128052"/>
            </a:xfrm>
            <a:prstGeom prst="rect">
              <a:avLst/>
            </a:prstGeom>
          </p:spPr>
        </p:pic>
        <p:pic>
          <p:nvPicPr>
            <p:cNvPr id="197" name="object 19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3515" y="1858343"/>
              <a:ext cx="1115653" cy="124269"/>
            </a:xfrm>
            <a:prstGeom prst="rect">
              <a:avLst/>
            </a:prstGeom>
          </p:spPr>
        </p:pic>
        <p:pic>
          <p:nvPicPr>
            <p:cNvPr id="198" name="object 19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26110" y="1187018"/>
              <a:ext cx="2912212" cy="129407"/>
            </a:xfrm>
            <a:prstGeom prst="rect">
              <a:avLst/>
            </a:prstGeom>
          </p:spPr>
        </p:pic>
        <p:pic>
          <p:nvPicPr>
            <p:cNvPr id="199" name="object 19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61434" y="1186349"/>
              <a:ext cx="2514782" cy="130075"/>
            </a:xfrm>
            <a:prstGeom prst="rect">
              <a:avLst/>
            </a:prstGeom>
          </p:spPr>
        </p:pic>
        <p:pic>
          <p:nvPicPr>
            <p:cNvPr id="200" name="object 20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80426" y="1199988"/>
              <a:ext cx="101841" cy="106172"/>
            </a:xfrm>
            <a:prstGeom prst="rect">
              <a:avLst/>
            </a:prstGeom>
          </p:spPr>
        </p:pic>
        <p:pic>
          <p:nvPicPr>
            <p:cNvPr id="201" name="object 20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09617" y="1194312"/>
              <a:ext cx="122097" cy="116979"/>
            </a:xfrm>
            <a:prstGeom prst="rect">
              <a:avLst/>
            </a:prstGeom>
          </p:spPr>
        </p:pic>
        <p:pic>
          <p:nvPicPr>
            <p:cNvPr id="202" name="object 20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057873" y="1195529"/>
              <a:ext cx="96152" cy="116154"/>
            </a:xfrm>
            <a:prstGeom prst="rect">
              <a:avLst/>
            </a:prstGeom>
          </p:spPr>
        </p:pic>
        <p:pic>
          <p:nvPicPr>
            <p:cNvPr id="203" name="object 20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189874" y="1200937"/>
              <a:ext cx="114668" cy="107645"/>
            </a:xfrm>
            <a:prstGeom prst="rect">
              <a:avLst/>
            </a:prstGeom>
          </p:spPr>
        </p:pic>
        <p:pic>
          <p:nvPicPr>
            <p:cNvPr id="204" name="object 20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325551" y="1202286"/>
              <a:ext cx="114808" cy="105625"/>
            </a:xfrm>
            <a:prstGeom prst="rect">
              <a:avLst/>
            </a:prstGeom>
          </p:spPr>
        </p:pic>
        <p:pic>
          <p:nvPicPr>
            <p:cNvPr id="205" name="object 20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14755" y="1403060"/>
              <a:ext cx="1511200" cy="128051"/>
            </a:xfrm>
            <a:prstGeom prst="rect">
              <a:avLst/>
            </a:prstGeom>
          </p:spPr>
        </p:pic>
        <p:pic>
          <p:nvPicPr>
            <p:cNvPr id="206" name="object 20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740968" y="1402249"/>
              <a:ext cx="4710324" cy="130468"/>
            </a:xfrm>
            <a:prstGeom prst="rect">
              <a:avLst/>
            </a:prstGeom>
          </p:spPr>
        </p:pic>
        <p:pic>
          <p:nvPicPr>
            <p:cNvPr id="207" name="object 20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10709" y="1622741"/>
              <a:ext cx="1396719" cy="125483"/>
            </a:xfrm>
            <a:prstGeom prst="rect">
              <a:avLst/>
            </a:prstGeom>
          </p:spPr>
        </p:pic>
        <p:pic>
          <p:nvPicPr>
            <p:cNvPr id="208" name="object 20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08675" y="1623960"/>
              <a:ext cx="1097277" cy="120624"/>
            </a:xfrm>
            <a:prstGeom prst="rect">
              <a:avLst/>
            </a:prstGeom>
          </p:spPr>
        </p:pic>
        <p:pic>
          <p:nvPicPr>
            <p:cNvPr id="209" name="object 20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12857" y="1622462"/>
              <a:ext cx="2339558" cy="125759"/>
            </a:xfrm>
            <a:prstGeom prst="rect">
              <a:avLst/>
            </a:prstGeom>
          </p:spPr>
        </p:pic>
        <p:sp>
          <p:nvSpPr>
            <p:cNvPr id="210" name="object 2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4782" y="3906863"/>
              <a:ext cx="5105400" cy="1237615"/>
            </a:xfrm>
            <a:custGeom>
              <a:avLst/>
              <a:gdLst/>
              <a:ahLst/>
              <a:cxnLst/>
              <a:rect l="l" t="t" r="r" b="b"/>
              <a:pathLst>
                <a:path w="5105400" h="1237614">
                  <a:moveTo>
                    <a:pt x="5104980" y="1237602"/>
                  </a:moveTo>
                  <a:lnTo>
                    <a:pt x="0" y="1237602"/>
                  </a:lnTo>
                  <a:lnTo>
                    <a:pt x="0" y="0"/>
                  </a:lnTo>
                  <a:lnTo>
                    <a:pt x="5104980" y="0"/>
                  </a:lnTo>
                  <a:lnTo>
                    <a:pt x="5104980" y="1237602"/>
                  </a:lnTo>
                  <a:close/>
                </a:path>
              </a:pathLst>
            </a:custGeom>
            <a:ln w="12700">
              <a:solidFill>
                <a:srgbClr val="83B5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37805" y="3961079"/>
              <a:ext cx="2002599" cy="96253"/>
            </a:xfrm>
            <a:prstGeom prst="rect">
              <a:avLst/>
            </a:prstGeom>
          </p:spPr>
        </p:pic>
        <p:pic>
          <p:nvPicPr>
            <p:cNvPr id="212" name="object 21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117898" y="3964147"/>
              <a:ext cx="219790" cy="89712"/>
            </a:xfrm>
            <a:prstGeom prst="rect">
              <a:avLst/>
            </a:prstGeom>
          </p:spPr>
        </p:pic>
        <p:pic>
          <p:nvPicPr>
            <p:cNvPr id="213" name="object 21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414905" y="3963356"/>
              <a:ext cx="775950" cy="92294"/>
            </a:xfrm>
            <a:prstGeom prst="rect">
              <a:avLst/>
            </a:prstGeom>
          </p:spPr>
        </p:pic>
        <p:sp>
          <p:nvSpPr>
            <p:cNvPr id="214" name="object 2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4782" y="6854317"/>
              <a:ext cx="5105400" cy="1016635"/>
            </a:xfrm>
            <a:custGeom>
              <a:avLst/>
              <a:gdLst/>
              <a:ahLst/>
              <a:cxnLst/>
              <a:rect l="l" t="t" r="r" b="b"/>
              <a:pathLst>
                <a:path w="5105400" h="1016634">
                  <a:moveTo>
                    <a:pt x="5104980" y="1016584"/>
                  </a:moveTo>
                  <a:lnTo>
                    <a:pt x="0" y="1016584"/>
                  </a:lnTo>
                  <a:lnTo>
                    <a:pt x="0" y="0"/>
                  </a:lnTo>
                  <a:lnTo>
                    <a:pt x="5104980" y="0"/>
                  </a:lnTo>
                  <a:lnTo>
                    <a:pt x="5104980" y="1016584"/>
                  </a:lnTo>
                  <a:close/>
                </a:path>
              </a:pathLst>
            </a:custGeom>
            <a:ln w="12700">
              <a:solidFill>
                <a:srgbClr val="83B5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047517" y="6911807"/>
              <a:ext cx="2152393" cy="91782"/>
            </a:xfrm>
            <a:prstGeom prst="rect">
              <a:avLst/>
            </a:prstGeom>
          </p:spPr>
        </p:pic>
        <p:sp>
          <p:nvSpPr>
            <p:cNvPr id="216" name="object 2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4782" y="8760752"/>
              <a:ext cx="5105400" cy="1016635"/>
            </a:xfrm>
            <a:custGeom>
              <a:avLst/>
              <a:gdLst/>
              <a:ahLst/>
              <a:cxnLst/>
              <a:rect l="l" t="t" r="r" b="b"/>
              <a:pathLst>
                <a:path w="5105400" h="1016634">
                  <a:moveTo>
                    <a:pt x="5104980" y="1016584"/>
                  </a:moveTo>
                  <a:lnTo>
                    <a:pt x="0" y="1016584"/>
                  </a:lnTo>
                  <a:lnTo>
                    <a:pt x="0" y="0"/>
                  </a:lnTo>
                  <a:lnTo>
                    <a:pt x="5104980" y="0"/>
                  </a:lnTo>
                  <a:lnTo>
                    <a:pt x="5104980" y="1016584"/>
                  </a:lnTo>
                  <a:close/>
                </a:path>
              </a:pathLst>
            </a:custGeom>
            <a:ln w="12700">
              <a:solidFill>
                <a:srgbClr val="83B5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45828" y="8815470"/>
              <a:ext cx="1895481" cy="95157"/>
            </a:xfrm>
            <a:prstGeom prst="rect">
              <a:avLst/>
            </a:prstGeom>
          </p:spPr>
        </p:pic>
        <p:pic>
          <p:nvPicPr>
            <p:cNvPr id="218" name="object 2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018911" y="8816861"/>
              <a:ext cx="1171945" cy="92481"/>
            </a:xfrm>
            <a:prstGeom prst="rect">
              <a:avLst/>
            </a:prstGeom>
          </p:spPr>
        </p:pic>
        <p:sp>
          <p:nvSpPr>
            <p:cNvPr id="219" name="object 2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4795" y="2869781"/>
              <a:ext cx="4114165" cy="827405"/>
            </a:xfrm>
            <a:custGeom>
              <a:avLst/>
              <a:gdLst/>
              <a:ahLst/>
              <a:cxnLst/>
              <a:rect l="l" t="t" r="r" b="b"/>
              <a:pathLst>
                <a:path w="4114165" h="827404">
                  <a:moveTo>
                    <a:pt x="4113555" y="827341"/>
                  </a:moveTo>
                  <a:lnTo>
                    <a:pt x="0" y="827341"/>
                  </a:lnTo>
                  <a:lnTo>
                    <a:pt x="0" y="0"/>
                  </a:lnTo>
                  <a:lnTo>
                    <a:pt x="4113555" y="0"/>
                  </a:lnTo>
                  <a:lnTo>
                    <a:pt x="4113555" y="827341"/>
                  </a:lnTo>
                  <a:close/>
                </a:path>
              </a:pathLst>
            </a:custGeom>
            <a:ln w="12700">
              <a:solidFill>
                <a:srgbClr val="83B5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047617" y="2924500"/>
              <a:ext cx="803650" cy="94964"/>
            </a:xfrm>
            <a:prstGeom prst="rect">
              <a:avLst/>
            </a:prstGeom>
          </p:spPr>
        </p:pic>
        <p:pic>
          <p:nvPicPr>
            <p:cNvPr id="221" name="object 22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928382" y="2925691"/>
              <a:ext cx="776053" cy="93675"/>
            </a:xfrm>
            <a:prstGeom prst="rect">
              <a:avLst/>
            </a:prstGeom>
          </p:spPr>
        </p:pic>
        <p:pic>
          <p:nvPicPr>
            <p:cNvPr id="222" name="object 2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928944" y="2553022"/>
              <a:ext cx="2032947" cy="145383"/>
            </a:xfrm>
            <a:prstGeom prst="rect">
              <a:avLst/>
            </a:prstGeom>
          </p:spPr>
        </p:pic>
        <p:pic>
          <p:nvPicPr>
            <p:cNvPr id="223" name="object 22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089695" y="2551528"/>
              <a:ext cx="1473559" cy="143283"/>
            </a:xfrm>
            <a:prstGeom prst="rect">
              <a:avLst/>
            </a:prstGeom>
          </p:spPr>
        </p:pic>
        <p:pic>
          <p:nvPicPr>
            <p:cNvPr id="224" name="object 22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190662" y="3197782"/>
              <a:ext cx="273781" cy="124472"/>
            </a:xfrm>
            <a:prstGeom prst="rect">
              <a:avLst/>
            </a:prstGeom>
          </p:spPr>
        </p:pic>
        <p:pic>
          <p:nvPicPr>
            <p:cNvPr id="225" name="object 22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957426" y="5321588"/>
              <a:ext cx="1157914" cy="142100"/>
            </a:xfrm>
            <a:prstGeom prst="rect">
              <a:avLst/>
            </a:prstGeom>
          </p:spPr>
        </p:pic>
        <p:pic>
          <p:nvPicPr>
            <p:cNvPr id="226" name="object 2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181388" y="5323028"/>
              <a:ext cx="633768" cy="142938"/>
            </a:xfrm>
            <a:prstGeom prst="rect">
              <a:avLst/>
            </a:prstGeom>
          </p:spPr>
        </p:pic>
        <p:pic>
          <p:nvPicPr>
            <p:cNvPr id="227" name="object 22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936955" y="5324954"/>
              <a:ext cx="789924" cy="139621"/>
            </a:xfrm>
            <a:prstGeom prst="rect">
              <a:avLst/>
            </a:prstGeom>
          </p:spPr>
        </p:pic>
        <p:pic>
          <p:nvPicPr>
            <p:cNvPr id="228" name="object 2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854685" y="5322180"/>
              <a:ext cx="722791" cy="142091"/>
            </a:xfrm>
            <a:prstGeom prst="rect">
              <a:avLst/>
            </a:prstGeom>
          </p:spPr>
        </p:pic>
        <p:pic>
          <p:nvPicPr>
            <p:cNvPr id="229" name="object 22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957426" y="6580247"/>
              <a:ext cx="633768" cy="139001"/>
            </a:xfrm>
            <a:prstGeom prst="rect">
              <a:avLst/>
            </a:prstGeom>
          </p:spPr>
        </p:pic>
        <p:pic>
          <p:nvPicPr>
            <p:cNvPr id="230" name="object 2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708210" y="6579127"/>
              <a:ext cx="1559684" cy="143061"/>
            </a:xfrm>
            <a:prstGeom prst="rect">
              <a:avLst/>
            </a:prstGeom>
          </p:spPr>
        </p:pic>
        <p:pic>
          <p:nvPicPr>
            <p:cNvPr id="231" name="object 23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930435" y="8011036"/>
              <a:ext cx="419930" cy="140895"/>
            </a:xfrm>
            <a:prstGeom prst="rect">
              <a:avLst/>
            </a:prstGeom>
          </p:spPr>
        </p:pic>
        <p:pic>
          <p:nvPicPr>
            <p:cNvPr id="232" name="object 2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416412" y="8012229"/>
              <a:ext cx="480773" cy="143186"/>
            </a:xfrm>
            <a:prstGeom prst="rect">
              <a:avLst/>
            </a:prstGeom>
          </p:spPr>
        </p:pic>
        <p:pic>
          <p:nvPicPr>
            <p:cNvPr id="233" name="object 23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936524" y="8287020"/>
              <a:ext cx="801417" cy="325644"/>
            </a:xfrm>
            <a:prstGeom prst="rect">
              <a:avLst/>
            </a:prstGeom>
          </p:spPr>
        </p:pic>
        <p:pic>
          <p:nvPicPr>
            <p:cNvPr id="234" name="object 23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865746" y="8282239"/>
              <a:ext cx="4077338" cy="150310"/>
            </a:xfrm>
            <a:prstGeom prst="rect">
              <a:avLst/>
            </a:prstGeom>
          </p:spPr>
        </p:pic>
        <p:pic>
          <p:nvPicPr>
            <p:cNvPr id="235" name="object 23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245060" y="5737597"/>
              <a:ext cx="1764628" cy="92097"/>
            </a:xfrm>
            <a:prstGeom prst="rect">
              <a:avLst/>
            </a:prstGeom>
          </p:spPr>
        </p:pic>
        <p:sp>
          <p:nvSpPr>
            <p:cNvPr id="236" name="object 2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66350" y="6131242"/>
              <a:ext cx="1262380" cy="141605"/>
            </a:xfrm>
            <a:custGeom>
              <a:avLst/>
              <a:gdLst/>
              <a:ahLst/>
              <a:cxnLst/>
              <a:rect l="l" t="t" r="r" b="b"/>
              <a:pathLst>
                <a:path w="1262379" h="141604">
                  <a:moveTo>
                    <a:pt x="194259" y="129044"/>
                  </a:moveTo>
                  <a:lnTo>
                    <a:pt x="192836" y="128282"/>
                  </a:lnTo>
                  <a:lnTo>
                    <a:pt x="189585" y="129806"/>
                  </a:lnTo>
                  <a:lnTo>
                    <a:pt x="190817" y="132422"/>
                  </a:lnTo>
                  <a:lnTo>
                    <a:pt x="190614" y="134594"/>
                  </a:lnTo>
                  <a:lnTo>
                    <a:pt x="192824" y="134594"/>
                  </a:lnTo>
                  <a:lnTo>
                    <a:pt x="193319" y="132791"/>
                  </a:lnTo>
                  <a:lnTo>
                    <a:pt x="193852" y="130987"/>
                  </a:lnTo>
                  <a:lnTo>
                    <a:pt x="194259" y="129044"/>
                  </a:lnTo>
                  <a:close/>
                </a:path>
                <a:path w="1262379" h="141604">
                  <a:moveTo>
                    <a:pt x="339877" y="129019"/>
                  </a:moveTo>
                  <a:lnTo>
                    <a:pt x="339801" y="128244"/>
                  </a:lnTo>
                  <a:lnTo>
                    <a:pt x="339509" y="128828"/>
                  </a:lnTo>
                  <a:lnTo>
                    <a:pt x="339877" y="129019"/>
                  </a:lnTo>
                  <a:close/>
                </a:path>
                <a:path w="1262379" h="141604">
                  <a:moveTo>
                    <a:pt x="418020" y="20853"/>
                  </a:moveTo>
                  <a:lnTo>
                    <a:pt x="415658" y="17170"/>
                  </a:lnTo>
                  <a:lnTo>
                    <a:pt x="408952" y="15189"/>
                  </a:lnTo>
                  <a:lnTo>
                    <a:pt x="404952" y="18135"/>
                  </a:lnTo>
                  <a:lnTo>
                    <a:pt x="408190" y="19939"/>
                  </a:lnTo>
                  <a:lnTo>
                    <a:pt x="412673" y="22656"/>
                  </a:lnTo>
                  <a:lnTo>
                    <a:pt x="415493" y="22402"/>
                  </a:lnTo>
                  <a:lnTo>
                    <a:pt x="418020" y="20853"/>
                  </a:lnTo>
                  <a:close/>
                </a:path>
                <a:path w="1262379" h="141604">
                  <a:moveTo>
                    <a:pt x="509917" y="137896"/>
                  </a:moveTo>
                  <a:lnTo>
                    <a:pt x="506234" y="134086"/>
                  </a:lnTo>
                  <a:lnTo>
                    <a:pt x="504151" y="134264"/>
                  </a:lnTo>
                  <a:lnTo>
                    <a:pt x="500087" y="137579"/>
                  </a:lnTo>
                  <a:lnTo>
                    <a:pt x="502462" y="139484"/>
                  </a:lnTo>
                  <a:lnTo>
                    <a:pt x="504659" y="141312"/>
                  </a:lnTo>
                  <a:lnTo>
                    <a:pt x="505790" y="139179"/>
                  </a:lnTo>
                  <a:lnTo>
                    <a:pt x="509917" y="137896"/>
                  </a:lnTo>
                  <a:close/>
                </a:path>
                <a:path w="1262379" h="141604">
                  <a:moveTo>
                    <a:pt x="918718" y="134912"/>
                  </a:moveTo>
                  <a:lnTo>
                    <a:pt x="917117" y="133604"/>
                  </a:lnTo>
                  <a:lnTo>
                    <a:pt x="913180" y="132473"/>
                  </a:lnTo>
                  <a:lnTo>
                    <a:pt x="911047" y="133438"/>
                  </a:lnTo>
                  <a:lnTo>
                    <a:pt x="910564" y="138379"/>
                  </a:lnTo>
                  <a:lnTo>
                    <a:pt x="912901" y="139496"/>
                  </a:lnTo>
                  <a:lnTo>
                    <a:pt x="917282" y="140398"/>
                  </a:lnTo>
                  <a:lnTo>
                    <a:pt x="918057" y="139166"/>
                  </a:lnTo>
                  <a:lnTo>
                    <a:pt x="918349" y="136601"/>
                  </a:lnTo>
                  <a:lnTo>
                    <a:pt x="918718" y="134912"/>
                  </a:lnTo>
                  <a:close/>
                </a:path>
                <a:path w="1262379" h="141604">
                  <a:moveTo>
                    <a:pt x="1230668" y="21628"/>
                  </a:moveTo>
                  <a:lnTo>
                    <a:pt x="1229982" y="9639"/>
                  </a:lnTo>
                  <a:lnTo>
                    <a:pt x="1227797" y="9309"/>
                  </a:lnTo>
                  <a:lnTo>
                    <a:pt x="1227366" y="9601"/>
                  </a:lnTo>
                  <a:lnTo>
                    <a:pt x="1222997" y="3810"/>
                  </a:lnTo>
                  <a:lnTo>
                    <a:pt x="1221409" y="2679"/>
                  </a:lnTo>
                  <a:lnTo>
                    <a:pt x="1221409" y="17881"/>
                  </a:lnTo>
                  <a:lnTo>
                    <a:pt x="1219860" y="17805"/>
                  </a:lnTo>
                  <a:lnTo>
                    <a:pt x="1221181" y="16510"/>
                  </a:lnTo>
                  <a:lnTo>
                    <a:pt x="1221409" y="17881"/>
                  </a:lnTo>
                  <a:lnTo>
                    <a:pt x="1221409" y="2679"/>
                  </a:lnTo>
                  <a:lnTo>
                    <a:pt x="1217688" y="0"/>
                  </a:lnTo>
                  <a:lnTo>
                    <a:pt x="1216520" y="0"/>
                  </a:lnTo>
                  <a:lnTo>
                    <a:pt x="1216520" y="30327"/>
                  </a:lnTo>
                  <a:lnTo>
                    <a:pt x="1215631" y="30480"/>
                  </a:lnTo>
                  <a:lnTo>
                    <a:pt x="1215732" y="27940"/>
                  </a:lnTo>
                  <a:lnTo>
                    <a:pt x="1215796" y="26670"/>
                  </a:lnTo>
                  <a:lnTo>
                    <a:pt x="1215796" y="26479"/>
                  </a:lnTo>
                  <a:lnTo>
                    <a:pt x="1216025" y="27292"/>
                  </a:lnTo>
                  <a:lnTo>
                    <a:pt x="1216520" y="30327"/>
                  </a:lnTo>
                  <a:lnTo>
                    <a:pt x="1216520" y="0"/>
                  </a:lnTo>
                  <a:lnTo>
                    <a:pt x="1211516" y="0"/>
                  </a:lnTo>
                  <a:lnTo>
                    <a:pt x="1204137" y="5080"/>
                  </a:lnTo>
                  <a:lnTo>
                    <a:pt x="1200581" y="5080"/>
                  </a:lnTo>
                  <a:lnTo>
                    <a:pt x="1199743" y="6350"/>
                  </a:lnTo>
                  <a:lnTo>
                    <a:pt x="1198892" y="8890"/>
                  </a:lnTo>
                  <a:lnTo>
                    <a:pt x="1188834" y="8890"/>
                  </a:lnTo>
                  <a:lnTo>
                    <a:pt x="1179588" y="10160"/>
                  </a:lnTo>
                  <a:lnTo>
                    <a:pt x="1170393" y="10160"/>
                  </a:lnTo>
                  <a:lnTo>
                    <a:pt x="1161326" y="6350"/>
                  </a:lnTo>
                  <a:lnTo>
                    <a:pt x="1154887" y="2540"/>
                  </a:lnTo>
                  <a:lnTo>
                    <a:pt x="1146009" y="1270"/>
                  </a:lnTo>
                  <a:lnTo>
                    <a:pt x="1139278" y="13970"/>
                  </a:lnTo>
                  <a:lnTo>
                    <a:pt x="1137412" y="12700"/>
                  </a:lnTo>
                  <a:lnTo>
                    <a:pt x="1135545" y="11430"/>
                  </a:lnTo>
                  <a:lnTo>
                    <a:pt x="1132052" y="12636"/>
                  </a:lnTo>
                  <a:lnTo>
                    <a:pt x="1131976" y="11430"/>
                  </a:lnTo>
                  <a:lnTo>
                    <a:pt x="1131887" y="10160"/>
                  </a:lnTo>
                  <a:lnTo>
                    <a:pt x="1131811" y="8890"/>
                  </a:lnTo>
                  <a:lnTo>
                    <a:pt x="1129131" y="10160"/>
                  </a:lnTo>
                  <a:lnTo>
                    <a:pt x="1119517" y="10160"/>
                  </a:lnTo>
                  <a:lnTo>
                    <a:pt x="1104760" y="12700"/>
                  </a:lnTo>
                  <a:lnTo>
                    <a:pt x="1102321" y="15240"/>
                  </a:lnTo>
                  <a:lnTo>
                    <a:pt x="1101534" y="15074"/>
                  </a:lnTo>
                  <a:lnTo>
                    <a:pt x="1102309" y="14287"/>
                  </a:lnTo>
                  <a:lnTo>
                    <a:pt x="1095984" y="11836"/>
                  </a:lnTo>
                  <a:lnTo>
                    <a:pt x="1091984" y="16294"/>
                  </a:lnTo>
                  <a:lnTo>
                    <a:pt x="1087488" y="19291"/>
                  </a:lnTo>
                  <a:lnTo>
                    <a:pt x="1092619" y="22250"/>
                  </a:lnTo>
                  <a:lnTo>
                    <a:pt x="1094968" y="21348"/>
                  </a:lnTo>
                  <a:lnTo>
                    <a:pt x="1094473" y="24130"/>
                  </a:lnTo>
                  <a:lnTo>
                    <a:pt x="1092149" y="22860"/>
                  </a:lnTo>
                  <a:lnTo>
                    <a:pt x="1087501" y="20320"/>
                  </a:lnTo>
                  <a:lnTo>
                    <a:pt x="1074305" y="15240"/>
                  </a:lnTo>
                  <a:lnTo>
                    <a:pt x="1067676" y="16510"/>
                  </a:lnTo>
                  <a:lnTo>
                    <a:pt x="1060958" y="20320"/>
                  </a:lnTo>
                  <a:lnTo>
                    <a:pt x="1059865" y="21590"/>
                  </a:lnTo>
                  <a:lnTo>
                    <a:pt x="1055535" y="22860"/>
                  </a:lnTo>
                  <a:lnTo>
                    <a:pt x="1045654" y="17780"/>
                  </a:lnTo>
                  <a:lnTo>
                    <a:pt x="1039317" y="19050"/>
                  </a:lnTo>
                  <a:lnTo>
                    <a:pt x="1031595" y="25400"/>
                  </a:lnTo>
                  <a:lnTo>
                    <a:pt x="1027760" y="26670"/>
                  </a:lnTo>
                  <a:lnTo>
                    <a:pt x="1025931" y="26670"/>
                  </a:lnTo>
                  <a:lnTo>
                    <a:pt x="1022489" y="25400"/>
                  </a:lnTo>
                  <a:lnTo>
                    <a:pt x="1019048" y="24130"/>
                  </a:lnTo>
                  <a:lnTo>
                    <a:pt x="1012190" y="24130"/>
                  </a:lnTo>
                  <a:lnTo>
                    <a:pt x="1005408" y="25400"/>
                  </a:lnTo>
                  <a:lnTo>
                    <a:pt x="998740" y="25400"/>
                  </a:lnTo>
                  <a:lnTo>
                    <a:pt x="992276" y="24130"/>
                  </a:lnTo>
                  <a:lnTo>
                    <a:pt x="986713" y="33020"/>
                  </a:lnTo>
                  <a:lnTo>
                    <a:pt x="985735" y="31750"/>
                  </a:lnTo>
                  <a:lnTo>
                    <a:pt x="976934" y="20320"/>
                  </a:lnTo>
                  <a:lnTo>
                    <a:pt x="970737" y="22860"/>
                  </a:lnTo>
                  <a:lnTo>
                    <a:pt x="963396" y="22860"/>
                  </a:lnTo>
                  <a:lnTo>
                    <a:pt x="964730" y="21717"/>
                  </a:lnTo>
                  <a:lnTo>
                    <a:pt x="961199" y="22237"/>
                  </a:lnTo>
                  <a:lnTo>
                    <a:pt x="957287" y="19329"/>
                  </a:lnTo>
                  <a:lnTo>
                    <a:pt x="951509" y="24117"/>
                  </a:lnTo>
                  <a:lnTo>
                    <a:pt x="961948" y="24117"/>
                  </a:lnTo>
                  <a:lnTo>
                    <a:pt x="959624" y="30480"/>
                  </a:lnTo>
                  <a:lnTo>
                    <a:pt x="955865" y="31750"/>
                  </a:lnTo>
                  <a:lnTo>
                    <a:pt x="951636" y="30480"/>
                  </a:lnTo>
                  <a:lnTo>
                    <a:pt x="949794" y="29210"/>
                  </a:lnTo>
                  <a:lnTo>
                    <a:pt x="947953" y="27940"/>
                  </a:lnTo>
                  <a:lnTo>
                    <a:pt x="942098" y="25400"/>
                  </a:lnTo>
                  <a:lnTo>
                    <a:pt x="930376" y="20320"/>
                  </a:lnTo>
                  <a:lnTo>
                    <a:pt x="924661" y="21590"/>
                  </a:lnTo>
                  <a:lnTo>
                    <a:pt x="915987" y="25400"/>
                  </a:lnTo>
                  <a:lnTo>
                    <a:pt x="916101" y="24130"/>
                  </a:lnTo>
                  <a:lnTo>
                    <a:pt x="916216" y="22860"/>
                  </a:lnTo>
                  <a:lnTo>
                    <a:pt x="916330" y="21590"/>
                  </a:lnTo>
                  <a:lnTo>
                    <a:pt x="916457" y="20320"/>
                  </a:lnTo>
                  <a:lnTo>
                    <a:pt x="915276" y="15240"/>
                  </a:lnTo>
                  <a:lnTo>
                    <a:pt x="908329" y="12700"/>
                  </a:lnTo>
                  <a:lnTo>
                    <a:pt x="906843" y="12700"/>
                  </a:lnTo>
                  <a:lnTo>
                    <a:pt x="907821" y="12141"/>
                  </a:lnTo>
                  <a:lnTo>
                    <a:pt x="915276" y="14732"/>
                  </a:lnTo>
                  <a:lnTo>
                    <a:pt x="914006" y="12141"/>
                  </a:lnTo>
                  <a:lnTo>
                    <a:pt x="912152" y="8382"/>
                  </a:lnTo>
                  <a:lnTo>
                    <a:pt x="906564" y="12700"/>
                  </a:lnTo>
                  <a:lnTo>
                    <a:pt x="903198" y="12700"/>
                  </a:lnTo>
                  <a:lnTo>
                    <a:pt x="900785" y="9309"/>
                  </a:lnTo>
                  <a:lnTo>
                    <a:pt x="881202" y="11912"/>
                  </a:lnTo>
                  <a:lnTo>
                    <a:pt x="881164" y="13309"/>
                  </a:lnTo>
                  <a:lnTo>
                    <a:pt x="879576" y="13068"/>
                  </a:lnTo>
                  <a:lnTo>
                    <a:pt x="874356" y="13639"/>
                  </a:lnTo>
                  <a:lnTo>
                    <a:pt x="868959" y="11823"/>
                  </a:lnTo>
                  <a:lnTo>
                    <a:pt x="863892" y="14300"/>
                  </a:lnTo>
                  <a:lnTo>
                    <a:pt x="861402" y="16637"/>
                  </a:lnTo>
                  <a:lnTo>
                    <a:pt x="861377" y="18211"/>
                  </a:lnTo>
                  <a:lnTo>
                    <a:pt x="859282" y="21678"/>
                  </a:lnTo>
                  <a:lnTo>
                    <a:pt x="870508" y="18186"/>
                  </a:lnTo>
                  <a:lnTo>
                    <a:pt x="878205" y="19621"/>
                  </a:lnTo>
                  <a:lnTo>
                    <a:pt x="885875" y="19062"/>
                  </a:lnTo>
                  <a:lnTo>
                    <a:pt x="888530" y="20840"/>
                  </a:lnTo>
                  <a:lnTo>
                    <a:pt x="886079" y="23025"/>
                  </a:lnTo>
                  <a:lnTo>
                    <a:pt x="886345" y="24980"/>
                  </a:lnTo>
                  <a:lnTo>
                    <a:pt x="880605" y="28613"/>
                  </a:lnTo>
                  <a:lnTo>
                    <a:pt x="883488" y="28727"/>
                  </a:lnTo>
                  <a:lnTo>
                    <a:pt x="880618" y="29210"/>
                  </a:lnTo>
                  <a:lnTo>
                    <a:pt x="877087" y="29210"/>
                  </a:lnTo>
                  <a:lnTo>
                    <a:pt x="873506" y="27940"/>
                  </a:lnTo>
                  <a:lnTo>
                    <a:pt x="869924" y="30480"/>
                  </a:lnTo>
                  <a:lnTo>
                    <a:pt x="861885" y="31750"/>
                  </a:lnTo>
                  <a:lnTo>
                    <a:pt x="854265" y="31750"/>
                  </a:lnTo>
                  <a:lnTo>
                    <a:pt x="846937" y="29210"/>
                  </a:lnTo>
                  <a:lnTo>
                    <a:pt x="839774" y="25400"/>
                  </a:lnTo>
                  <a:lnTo>
                    <a:pt x="833970" y="31750"/>
                  </a:lnTo>
                  <a:lnTo>
                    <a:pt x="827074" y="33020"/>
                  </a:lnTo>
                  <a:lnTo>
                    <a:pt x="812977" y="33020"/>
                  </a:lnTo>
                  <a:lnTo>
                    <a:pt x="794461" y="31750"/>
                  </a:lnTo>
                  <a:lnTo>
                    <a:pt x="775944" y="33020"/>
                  </a:lnTo>
                  <a:lnTo>
                    <a:pt x="757504" y="31750"/>
                  </a:lnTo>
                  <a:lnTo>
                    <a:pt x="739063" y="30480"/>
                  </a:lnTo>
                  <a:lnTo>
                    <a:pt x="738847" y="30480"/>
                  </a:lnTo>
                  <a:lnTo>
                    <a:pt x="738924" y="30276"/>
                  </a:lnTo>
                  <a:lnTo>
                    <a:pt x="739051" y="29425"/>
                  </a:lnTo>
                  <a:lnTo>
                    <a:pt x="736638" y="23253"/>
                  </a:lnTo>
                  <a:lnTo>
                    <a:pt x="731151" y="20231"/>
                  </a:lnTo>
                  <a:lnTo>
                    <a:pt x="726059" y="16802"/>
                  </a:lnTo>
                  <a:lnTo>
                    <a:pt x="720255" y="14262"/>
                  </a:lnTo>
                  <a:lnTo>
                    <a:pt x="714463" y="15214"/>
                  </a:lnTo>
                  <a:lnTo>
                    <a:pt x="708672" y="16865"/>
                  </a:lnTo>
                  <a:lnTo>
                    <a:pt x="708723" y="16408"/>
                  </a:lnTo>
                  <a:lnTo>
                    <a:pt x="708812" y="15633"/>
                  </a:lnTo>
                  <a:lnTo>
                    <a:pt x="708901" y="15113"/>
                  </a:lnTo>
                  <a:lnTo>
                    <a:pt x="705713" y="10629"/>
                  </a:lnTo>
                  <a:lnTo>
                    <a:pt x="700201" y="15113"/>
                  </a:lnTo>
                  <a:lnTo>
                    <a:pt x="699274" y="14249"/>
                  </a:lnTo>
                  <a:lnTo>
                    <a:pt x="699274" y="18326"/>
                  </a:lnTo>
                  <a:lnTo>
                    <a:pt x="697191" y="16979"/>
                  </a:lnTo>
                  <a:lnTo>
                    <a:pt x="698042" y="16408"/>
                  </a:lnTo>
                  <a:lnTo>
                    <a:pt x="699274" y="18326"/>
                  </a:lnTo>
                  <a:lnTo>
                    <a:pt x="699274" y="14249"/>
                  </a:lnTo>
                  <a:lnTo>
                    <a:pt x="696734" y="11874"/>
                  </a:lnTo>
                  <a:lnTo>
                    <a:pt x="693534" y="11557"/>
                  </a:lnTo>
                  <a:lnTo>
                    <a:pt x="688162" y="11557"/>
                  </a:lnTo>
                  <a:lnTo>
                    <a:pt x="684453" y="14287"/>
                  </a:lnTo>
                  <a:lnTo>
                    <a:pt x="684580" y="15328"/>
                  </a:lnTo>
                  <a:lnTo>
                    <a:pt x="684453" y="15240"/>
                  </a:lnTo>
                  <a:lnTo>
                    <a:pt x="681304" y="15240"/>
                  </a:lnTo>
                  <a:lnTo>
                    <a:pt x="676808" y="13970"/>
                  </a:lnTo>
                  <a:lnTo>
                    <a:pt x="675487" y="16510"/>
                  </a:lnTo>
                  <a:lnTo>
                    <a:pt x="670623" y="22860"/>
                  </a:lnTo>
                  <a:lnTo>
                    <a:pt x="664311" y="25400"/>
                  </a:lnTo>
                  <a:lnTo>
                    <a:pt x="650227" y="26670"/>
                  </a:lnTo>
                  <a:lnTo>
                    <a:pt x="649325" y="27025"/>
                  </a:lnTo>
                  <a:lnTo>
                    <a:pt x="650227" y="26225"/>
                  </a:lnTo>
                  <a:lnTo>
                    <a:pt x="645287" y="24333"/>
                  </a:lnTo>
                  <a:lnTo>
                    <a:pt x="639864" y="23850"/>
                  </a:lnTo>
                  <a:lnTo>
                    <a:pt x="634619" y="22847"/>
                  </a:lnTo>
                  <a:lnTo>
                    <a:pt x="630237" y="19367"/>
                  </a:lnTo>
                  <a:lnTo>
                    <a:pt x="627494" y="17106"/>
                  </a:lnTo>
                  <a:lnTo>
                    <a:pt x="624344" y="15875"/>
                  </a:lnTo>
                  <a:lnTo>
                    <a:pt x="620623" y="16598"/>
                  </a:lnTo>
                  <a:lnTo>
                    <a:pt x="616940" y="16637"/>
                  </a:lnTo>
                  <a:lnTo>
                    <a:pt x="616940" y="28676"/>
                  </a:lnTo>
                  <a:lnTo>
                    <a:pt x="615556" y="27940"/>
                  </a:lnTo>
                  <a:lnTo>
                    <a:pt x="616521" y="28143"/>
                  </a:lnTo>
                  <a:lnTo>
                    <a:pt x="616940" y="28676"/>
                  </a:lnTo>
                  <a:lnTo>
                    <a:pt x="616940" y="16637"/>
                  </a:lnTo>
                  <a:lnTo>
                    <a:pt x="613194" y="16662"/>
                  </a:lnTo>
                  <a:lnTo>
                    <a:pt x="611657" y="15328"/>
                  </a:lnTo>
                  <a:lnTo>
                    <a:pt x="609968" y="15468"/>
                  </a:lnTo>
                  <a:lnTo>
                    <a:pt x="608215" y="16129"/>
                  </a:lnTo>
                  <a:lnTo>
                    <a:pt x="607949" y="17792"/>
                  </a:lnTo>
                  <a:lnTo>
                    <a:pt x="601383" y="19050"/>
                  </a:lnTo>
                  <a:lnTo>
                    <a:pt x="594804" y="17780"/>
                  </a:lnTo>
                  <a:lnTo>
                    <a:pt x="582358" y="17780"/>
                  </a:lnTo>
                  <a:lnTo>
                    <a:pt x="580034" y="15608"/>
                  </a:lnTo>
                  <a:lnTo>
                    <a:pt x="573786" y="15367"/>
                  </a:lnTo>
                  <a:lnTo>
                    <a:pt x="567512" y="15341"/>
                  </a:lnTo>
                  <a:lnTo>
                    <a:pt x="561301" y="14376"/>
                  </a:lnTo>
                  <a:lnTo>
                    <a:pt x="553910" y="15455"/>
                  </a:lnTo>
                  <a:lnTo>
                    <a:pt x="547446" y="20853"/>
                  </a:lnTo>
                  <a:lnTo>
                    <a:pt x="544296" y="20142"/>
                  </a:lnTo>
                  <a:lnTo>
                    <a:pt x="544461" y="19050"/>
                  </a:lnTo>
                  <a:lnTo>
                    <a:pt x="543229" y="19888"/>
                  </a:lnTo>
                  <a:lnTo>
                    <a:pt x="539432" y="19011"/>
                  </a:lnTo>
                  <a:lnTo>
                    <a:pt x="539127" y="18846"/>
                  </a:lnTo>
                  <a:lnTo>
                    <a:pt x="539127" y="22694"/>
                  </a:lnTo>
                  <a:lnTo>
                    <a:pt x="535178" y="25400"/>
                  </a:lnTo>
                  <a:lnTo>
                    <a:pt x="534339" y="24409"/>
                  </a:lnTo>
                  <a:lnTo>
                    <a:pt x="539013" y="21386"/>
                  </a:lnTo>
                  <a:lnTo>
                    <a:pt x="539127" y="22694"/>
                  </a:lnTo>
                  <a:lnTo>
                    <a:pt x="539127" y="18846"/>
                  </a:lnTo>
                  <a:lnTo>
                    <a:pt x="536333" y="17310"/>
                  </a:lnTo>
                  <a:lnTo>
                    <a:pt x="533450" y="16637"/>
                  </a:lnTo>
                  <a:lnTo>
                    <a:pt x="531520" y="20637"/>
                  </a:lnTo>
                  <a:lnTo>
                    <a:pt x="531317" y="22745"/>
                  </a:lnTo>
                  <a:lnTo>
                    <a:pt x="530491" y="21590"/>
                  </a:lnTo>
                  <a:lnTo>
                    <a:pt x="529729" y="21590"/>
                  </a:lnTo>
                  <a:lnTo>
                    <a:pt x="525551" y="20320"/>
                  </a:lnTo>
                  <a:lnTo>
                    <a:pt x="525208" y="20320"/>
                  </a:lnTo>
                  <a:lnTo>
                    <a:pt x="529717" y="21323"/>
                  </a:lnTo>
                  <a:lnTo>
                    <a:pt x="526148" y="17754"/>
                  </a:lnTo>
                  <a:lnTo>
                    <a:pt x="521830" y="16421"/>
                  </a:lnTo>
                  <a:lnTo>
                    <a:pt x="516864" y="17043"/>
                  </a:lnTo>
                  <a:lnTo>
                    <a:pt x="517042" y="17907"/>
                  </a:lnTo>
                  <a:lnTo>
                    <a:pt x="516864" y="17780"/>
                  </a:lnTo>
                  <a:lnTo>
                    <a:pt x="514489" y="17780"/>
                  </a:lnTo>
                  <a:lnTo>
                    <a:pt x="511606" y="21590"/>
                  </a:lnTo>
                  <a:lnTo>
                    <a:pt x="508101" y="12700"/>
                  </a:lnTo>
                  <a:lnTo>
                    <a:pt x="507606" y="11430"/>
                  </a:lnTo>
                  <a:lnTo>
                    <a:pt x="502589" y="12700"/>
                  </a:lnTo>
                  <a:lnTo>
                    <a:pt x="497916" y="11430"/>
                  </a:lnTo>
                  <a:lnTo>
                    <a:pt x="497776" y="11531"/>
                  </a:lnTo>
                  <a:lnTo>
                    <a:pt x="497916" y="11341"/>
                  </a:lnTo>
                  <a:lnTo>
                    <a:pt x="494131" y="8369"/>
                  </a:lnTo>
                  <a:lnTo>
                    <a:pt x="489737" y="8978"/>
                  </a:lnTo>
                  <a:lnTo>
                    <a:pt x="485406" y="9207"/>
                  </a:lnTo>
                  <a:lnTo>
                    <a:pt x="481114" y="10604"/>
                  </a:lnTo>
                  <a:lnTo>
                    <a:pt x="475373" y="8255"/>
                  </a:lnTo>
                  <a:lnTo>
                    <a:pt x="475132" y="8801"/>
                  </a:lnTo>
                  <a:lnTo>
                    <a:pt x="475132" y="24257"/>
                  </a:lnTo>
                  <a:lnTo>
                    <a:pt x="466813" y="26670"/>
                  </a:lnTo>
                  <a:lnTo>
                    <a:pt x="466166" y="25400"/>
                  </a:lnTo>
                  <a:lnTo>
                    <a:pt x="466001" y="25082"/>
                  </a:lnTo>
                  <a:lnTo>
                    <a:pt x="468934" y="25615"/>
                  </a:lnTo>
                  <a:lnTo>
                    <a:pt x="474827" y="23939"/>
                  </a:lnTo>
                  <a:lnTo>
                    <a:pt x="475132" y="24257"/>
                  </a:lnTo>
                  <a:lnTo>
                    <a:pt x="475132" y="8801"/>
                  </a:lnTo>
                  <a:lnTo>
                    <a:pt x="472795" y="14071"/>
                  </a:lnTo>
                  <a:lnTo>
                    <a:pt x="463283" y="11747"/>
                  </a:lnTo>
                  <a:lnTo>
                    <a:pt x="459359" y="10312"/>
                  </a:lnTo>
                  <a:lnTo>
                    <a:pt x="456412" y="12230"/>
                  </a:lnTo>
                  <a:lnTo>
                    <a:pt x="454126" y="14071"/>
                  </a:lnTo>
                  <a:lnTo>
                    <a:pt x="453771" y="14439"/>
                  </a:lnTo>
                  <a:lnTo>
                    <a:pt x="453504" y="15303"/>
                  </a:lnTo>
                  <a:lnTo>
                    <a:pt x="453555" y="16878"/>
                  </a:lnTo>
                  <a:lnTo>
                    <a:pt x="454342" y="17665"/>
                  </a:lnTo>
                  <a:lnTo>
                    <a:pt x="453555" y="17780"/>
                  </a:lnTo>
                  <a:lnTo>
                    <a:pt x="449808" y="20320"/>
                  </a:lnTo>
                  <a:lnTo>
                    <a:pt x="446138" y="24130"/>
                  </a:lnTo>
                  <a:lnTo>
                    <a:pt x="441909" y="25400"/>
                  </a:lnTo>
                  <a:lnTo>
                    <a:pt x="436524" y="21590"/>
                  </a:lnTo>
                  <a:lnTo>
                    <a:pt x="433806" y="21590"/>
                  </a:lnTo>
                  <a:lnTo>
                    <a:pt x="433120" y="22860"/>
                  </a:lnTo>
                  <a:lnTo>
                    <a:pt x="423824" y="27940"/>
                  </a:lnTo>
                  <a:lnTo>
                    <a:pt x="392976" y="16510"/>
                  </a:lnTo>
                  <a:lnTo>
                    <a:pt x="386588" y="15240"/>
                  </a:lnTo>
                  <a:lnTo>
                    <a:pt x="378218" y="22860"/>
                  </a:lnTo>
                  <a:lnTo>
                    <a:pt x="374624" y="17780"/>
                  </a:lnTo>
                  <a:lnTo>
                    <a:pt x="370217" y="17780"/>
                  </a:lnTo>
                  <a:lnTo>
                    <a:pt x="368109" y="19062"/>
                  </a:lnTo>
                  <a:lnTo>
                    <a:pt x="370217" y="16941"/>
                  </a:lnTo>
                  <a:lnTo>
                    <a:pt x="364553" y="14922"/>
                  </a:lnTo>
                  <a:lnTo>
                    <a:pt x="358825" y="13233"/>
                  </a:lnTo>
                  <a:lnTo>
                    <a:pt x="352691" y="14147"/>
                  </a:lnTo>
                  <a:lnTo>
                    <a:pt x="345744" y="13868"/>
                  </a:lnTo>
                  <a:lnTo>
                    <a:pt x="345744" y="30695"/>
                  </a:lnTo>
                  <a:lnTo>
                    <a:pt x="340385" y="31750"/>
                  </a:lnTo>
                  <a:lnTo>
                    <a:pt x="338759" y="30213"/>
                  </a:lnTo>
                  <a:lnTo>
                    <a:pt x="341757" y="31064"/>
                  </a:lnTo>
                  <a:lnTo>
                    <a:pt x="345744" y="30695"/>
                  </a:lnTo>
                  <a:lnTo>
                    <a:pt x="345744" y="13868"/>
                  </a:lnTo>
                  <a:lnTo>
                    <a:pt x="345186" y="13843"/>
                  </a:lnTo>
                  <a:lnTo>
                    <a:pt x="338213" y="18427"/>
                  </a:lnTo>
                  <a:lnTo>
                    <a:pt x="330542" y="16598"/>
                  </a:lnTo>
                  <a:lnTo>
                    <a:pt x="325945" y="14859"/>
                  </a:lnTo>
                  <a:lnTo>
                    <a:pt x="318312" y="19062"/>
                  </a:lnTo>
                  <a:lnTo>
                    <a:pt x="314871" y="19545"/>
                  </a:lnTo>
                  <a:lnTo>
                    <a:pt x="311111" y="18529"/>
                  </a:lnTo>
                  <a:lnTo>
                    <a:pt x="308140" y="21234"/>
                  </a:lnTo>
                  <a:lnTo>
                    <a:pt x="306374" y="21348"/>
                  </a:lnTo>
                  <a:lnTo>
                    <a:pt x="304520" y="21780"/>
                  </a:lnTo>
                  <a:lnTo>
                    <a:pt x="303314" y="19888"/>
                  </a:lnTo>
                  <a:lnTo>
                    <a:pt x="295910" y="20599"/>
                  </a:lnTo>
                  <a:lnTo>
                    <a:pt x="288480" y="21082"/>
                  </a:lnTo>
                  <a:lnTo>
                    <a:pt x="281127" y="22059"/>
                  </a:lnTo>
                  <a:lnTo>
                    <a:pt x="273939" y="24180"/>
                  </a:lnTo>
                  <a:lnTo>
                    <a:pt x="274104" y="25438"/>
                  </a:lnTo>
                  <a:lnTo>
                    <a:pt x="273939" y="25400"/>
                  </a:lnTo>
                  <a:lnTo>
                    <a:pt x="259270" y="25400"/>
                  </a:lnTo>
                  <a:lnTo>
                    <a:pt x="254800" y="26492"/>
                  </a:lnTo>
                  <a:lnTo>
                    <a:pt x="259270" y="24282"/>
                  </a:lnTo>
                  <a:lnTo>
                    <a:pt x="251371" y="20866"/>
                  </a:lnTo>
                  <a:lnTo>
                    <a:pt x="244297" y="24714"/>
                  </a:lnTo>
                  <a:lnTo>
                    <a:pt x="237020" y="26784"/>
                  </a:lnTo>
                  <a:lnTo>
                    <a:pt x="232943" y="26149"/>
                  </a:lnTo>
                  <a:lnTo>
                    <a:pt x="229438" y="22644"/>
                  </a:lnTo>
                  <a:lnTo>
                    <a:pt x="224891" y="24333"/>
                  </a:lnTo>
                  <a:lnTo>
                    <a:pt x="222554" y="20828"/>
                  </a:lnTo>
                  <a:lnTo>
                    <a:pt x="217500" y="24053"/>
                  </a:lnTo>
                  <a:lnTo>
                    <a:pt x="212852" y="23799"/>
                  </a:lnTo>
                  <a:lnTo>
                    <a:pt x="208965" y="19723"/>
                  </a:lnTo>
                  <a:lnTo>
                    <a:pt x="203365" y="21272"/>
                  </a:lnTo>
                  <a:lnTo>
                    <a:pt x="206527" y="28511"/>
                  </a:lnTo>
                  <a:lnTo>
                    <a:pt x="212356" y="26543"/>
                  </a:lnTo>
                  <a:lnTo>
                    <a:pt x="217563" y="26263"/>
                  </a:lnTo>
                  <a:lnTo>
                    <a:pt x="221234" y="28219"/>
                  </a:lnTo>
                  <a:lnTo>
                    <a:pt x="216865" y="29502"/>
                  </a:lnTo>
                  <a:lnTo>
                    <a:pt x="217170" y="31178"/>
                  </a:lnTo>
                  <a:lnTo>
                    <a:pt x="220586" y="31572"/>
                  </a:lnTo>
                  <a:lnTo>
                    <a:pt x="210997" y="33020"/>
                  </a:lnTo>
                  <a:lnTo>
                    <a:pt x="205752" y="31750"/>
                  </a:lnTo>
                  <a:lnTo>
                    <a:pt x="203847" y="30480"/>
                  </a:lnTo>
                  <a:lnTo>
                    <a:pt x="201942" y="29210"/>
                  </a:lnTo>
                  <a:lnTo>
                    <a:pt x="200037" y="27940"/>
                  </a:lnTo>
                  <a:lnTo>
                    <a:pt x="193903" y="24130"/>
                  </a:lnTo>
                  <a:lnTo>
                    <a:pt x="187452" y="21590"/>
                  </a:lnTo>
                  <a:lnTo>
                    <a:pt x="180543" y="21590"/>
                  </a:lnTo>
                  <a:lnTo>
                    <a:pt x="173024" y="26670"/>
                  </a:lnTo>
                  <a:lnTo>
                    <a:pt x="169176" y="29210"/>
                  </a:lnTo>
                  <a:lnTo>
                    <a:pt x="161226" y="27940"/>
                  </a:lnTo>
                  <a:lnTo>
                    <a:pt x="153187" y="25400"/>
                  </a:lnTo>
                  <a:lnTo>
                    <a:pt x="151612" y="22860"/>
                  </a:lnTo>
                  <a:lnTo>
                    <a:pt x="148767" y="24130"/>
                  </a:lnTo>
                  <a:lnTo>
                    <a:pt x="136194" y="29210"/>
                  </a:lnTo>
                  <a:lnTo>
                    <a:pt x="123380" y="30480"/>
                  </a:lnTo>
                  <a:lnTo>
                    <a:pt x="110401" y="30480"/>
                  </a:lnTo>
                  <a:lnTo>
                    <a:pt x="97332" y="29210"/>
                  </a:lnTo>
                  <a:lnTo>
                    <a:pt x="96520" y="29095"/>
                  </a:lnTo>
                  <a:lnTo>
                    <a:pt x="97320" y="28613"/>
                  </a:lnTo>
                  <a:lnTo>
                    <a:pt x="94640" y="22847"/>
                  </a:lnTo>
                  <a:lnTo>
                    <a:pt x="98767" y="23139"/>
                  </a:lnTo>
                  <a:lnTo>
                    <a:pt x="107022" y="26924"/>
                  </a:lnTo>
                  <a:lnTo>
                    <a:pt x="111455" y="26682"/>
                  </a:lnTo>
                  <a:lnTo>
                    <a:pt x="115570" y="22847"/>
                  </a:lnTo>
                  <a:lnTo>
                    <a:pt x="115925" y="22517"/>
                  </a:lnTo>
                  <a:lnTo>
                    <a:pt x="104394" y="19456"/>
                  </a:lnTo>
                  <a:lnTo>
                    <a:pt x="96672" y="19456"/>
                  </a:lnTo>
                  <a:lnTo>
                    <a:pt x="91211" y="20332"/>
                  </a:lnTo>
                  <a:lnTo>
                    <a:pt x="85051" y="20497"/>
                  </a:lnTo>
                  <a:lnTo>
                    <a:pt x="80010" y="24447"/>
                  </a:lnTo>
                  <a:lnTo>
                    <a:pt x="80137" y="25082"/>
                  </a:lnTo>
                  <a:lnTo>
                    <a:pt x="79946" y="25666"/>
                  </a:lnTo>
                  <a:lnTo>
                    <a:pt x="79667" y="26225"/>
                  </a:lnTo>
                  <a:lnTo>
                    <a:pt x="80302" y="26771"/>
                  </a:lnTo>
                  <a:lnTo>
                    <a:pt x="79679" y="26670"/>
                  </a:lnTo>
                  <a:lnTo>
                    <a:pt x="75996" y="30480"/>
                  </a:lnTo>
                  <a:lnTo>
                    <a:pt x="74815" y="34290"/>
                  </a:lnTo>
                  <a:lnTo>
                    <a:pt x="1227556" y="34290"/>
                  </a:lnTo>
                  <a:lnTo>
                    <a:pt x="1226362" y="33020"/>
                  </a:lnTo>
                  <a:lnTo>
                    <a:pt x="1223962" y="30480"/>
                  </a:lnTo>
                  <a:lnTo>
                    <a:pt x="1222768" y="29210"/>
                  </a:lnTo>
                  <a:lnTo>
                    <a:pt x="1221816" y="29387"/>
                  </a:lnTo>
                  <a:lnTo>
                    <a:pt x="1222768" y="28879"/>
                  </a:lnTo>
                  <a:lnTo>
                    <a:pt x="1224965" y="25984"/>
                  </a:lnTo>
                  <a:lnTo>
                    <a:pt x="1230617" y="26847"/>
                  </a:lnTo>
                  <a:lnTo>
                    <a:pt x="1230668" y="21628"/>
                  </a:lnTo>
                  <a:close/>
                </a:path>
                <a:path w="1262379" h="141604">
                  <a:moveTo>
                    <a:pt x="1262126" y="62230"/>
                  </a:moveTo>
                  <a:lnTo>
                    <a:pt x="1261808" y="59690"/>
                  </a:lnTo>
                  <a:lnTo>
                    <a:pt x="1261338" y="55880"/>
                  </a:lnTo>
                  <a:lnTo>
                    <a:pt x="1261186" y="54610"/>
                  </a:lnTo>
                  <a:lnTo>
                    <a:pt x="1257312" y="43180"/>
                  </a:lnTo>
                  <a:lnTo>
                    <a:pt x="1256169" y="41910"/>
                  </a:lnTo>
                  <a:lnTo>
                    <a:pt x="1253896" y="39370"/>
                  </a:lnTo>
                  <a:lnTo>
                    <a:pt x="1250480" y="35560"/>
                  </a:lnTo>
                  <a:lnTo>
                    <a:pt x="1246022" y="36830"/>
                  </a:lnTo>
                  <a:lnTo>
                    <a:pt x="1238211" y="39370"/>
                  </a:lnTo>
                  <a:lnTo>
                    <a:pt x="1232382" y="38100"/>
                  </a:lnTo>
                  <a:lnTo>
                    <a:pt x="1229169" y="35560"/>
                  </a:lnTo>
                  <a:lnTo>
                    <a:pt x="973239" y="35560"/>
                  </a:lnTo>
                  <a:lnTo>
                    <a:pt x="973239" y="130200"/>
                  </a:lnTo>
                  <a:lnTo>
                    <a:pt x="972591" y="133299"/>
                  </a:lnTo>
                  <a:lnTo>
                    <a:pt x="969505" y="130797"/>
                  </a:lnTo>
                  <a:lnTo>
                    <a:pt x="969645" y="130810"/>
                  </a:lnTo>
                  <a:lnTo>
                    <a:pt x="973239" y="130200"/>
                  </a:lnTo>
                  <a:lnTo>
                    <a:pt x="973239" y="35560"/>
                  </a:lnTo>
                  <a:lnTo>
                    <a:pt x="894499" y="35560"/>
                  </a:lnTo>
                  <a:lnTo>
                    <a:pt x="894499" y="118110"/>
                  </a:lnTo>
                  <a:lnTo>
                    <a:pt x="891578" y="125844"/>
                  </a:lnTo>
                  <a:lnTo>
                    <a:pt x="891044" y="125399"/>
                  </a:lnTo>
                  <a:lnTo>
                    <a:pt x="893038" y="118554"/>
                  </a:lnTo>
                  <a:lnTo>
                    <a:pt x="894499" y="118110"/>
                  </a:lnTo>
                  <a:lnTo>
                    <a:pt x="894499" y="35560"/>
                  </a:lnTo>
                  <a:lnTo>
                    <a:pt x="818870" y="35560"/>
                  </a:lnTo>
                  <a:lnTo>
                    <a:pt x="818870" y="116713"/>
                  </a:lnTo>
                  <a:lnTo>
                    <a:pt x="818159" y="117678"/>
                  </a:lnTo>
                  <a:lnTo>
                    <a:pt x="816711" y="118376"/>
                  </a:lnTo>
                  <a:lnTo>
                    <a:pt x="816483" y="118262"/>
                  </a:lnTo>
                  <a:lnTo>
                    <a:pt x="818870" y="116713"/>
                  </a:lnTo>
                  <a:lnTo>
                    <a:pt x="818870" y="35560"/>
                  </a:lnTo>
                  <a:lnTo>
                    <a:pt x="814603" y="35560"/>
                  </a:lnTo>
                  <a:lnTo>
                    <a:pt x="814603" y="117652"/>
                  </a:lnTo>
                  <a:lnTo>
                    <a:pt x="813015" y="120129"/>
                  </a:lnTo>
                  <a:lnTo>
                    <a:pt x="811999" y="120611"/>
                  </a:lnTo>
                  <a:lnTo>
                    <a:pt x="814603" y="117652"/>
                  </a:lnTo>
                  <a:lnTo>
                    <a:pt x="814603" y="35560"/>
                  </a:lnTo>
                  <a:lnTo>
                    <a:pt x="695833" y="35560"/>
                  </a:lnTo>
                  <a:lnTo>
                    <a:pt x="695833" y="118021"/>
                  </a:lnTo>
                  <a:lnTo>
                    <a:pt x="692683" y="119291"/>
                  </a:lnTo>
                  <a:lnTo>
                    <a:pt x="692150" y="116319"/>
                  </a:lnTo>
                  <a:lnTo>
                    <a:pt x="693343" y="116840"/>
                  </a:lnTo>
                  <a:lnTo>
                    <a:pt x="695833" y="118021"/>
                  </a:lnTo>
                  <a:lnTo>
                    <a:pt x="695833" y="35560"/>
                  </a:lnTo>
                  <a:lnTo>
                    <a:pt x="191008" y="35560"/>
                  </a:lnTo>
                  <a:lnTo>
                    <a:pt x="191008" y="121678"/>
                  </a:lnTo>
                  <a:lnTo>
                    <a:pt x="190766" y="121932"/>
                  </a:lnTo>
                  <a:lnTo>
                    <a:pt x="190195" y="121640"/>
                  </a:lnTo>
                  <a:lnTo>
                    <a:pt x="191008" y="121678"/>
                  </a:lnTo>
                  <a:lnTo>
                    <a:pt x="191008" y="35560"/>
                  </a:lnTo>
                  <a:lnTo>
                    <a:pt x="102273" y="35560"/>
                  </a:lnTo>
                  <a:lnTo>
                    <a:pt x="102273" y="120561"/>
                  </a:lnTo>
                  <a:lnTo>
                    <a:pt x="102222" y="120815"/>
                  </a:lnTo>
                  <a:lnTo>
                    <a:pt x="100609" y="121843"/>
                  </a:lnTo>
                  <a:lnTo>
                    <a:pt x="102209" y="120815"/>
                  </a:lnTo>
                  <a:lnTo>
                    <a:pt x="102273" y="120561"/>
                  </a:lnTo>
                  <a:lnTo>
                    <a:pt x="102273" y="35560"/>
                  </a:lnTo>
                  <a:lnTo>
                    <a:pt x="74434" y="35560"/>
                  </a:lnTo>
                  <a:lnTo>
                    <a:pt x="66535" y="35560"/>
                  </a:lnTo>
                  <a:lnTo>
                    <a:pt x="67856" y="34239"/>
                  </a:lnTo>
                  <a:lnTo>
                    <a:pt x="62915" y="35407"/>
                  </a:lnTo>
                  <a:lnTo>
                    <a:pt x="54546" y="30695"/>
                  </a:lnTo>
                  <a:lnTo>
                    <a:pt x="55295" y="41579"/>
                  </a:lnTo>
                  <a:lnTo>
                    <a:pt x="55333" y="41821"/>
                  </a:lnTo>
                  <a:lnTo>
                    <a:pt x="51612" y="41910"/>
                  </a:lnTo>
                  <a:lnTo>
                    <a:pt x="48907" y="40640"/>
                  </a:lnTo>
                  <a:lnTo>
                    <a:pt x="41071" y="34290"/>
                  </a:lnTo>
                  <a:lnTo>
                    <a:pt x="34912" y="33020"/>
                  </a:lnTo>
                  <a:lnTo>
                    <a:pt x="29273" y="36830"/>
                  </a:lnTo>
                  <a:lnTo>
                    <a:pt x="23901" y="40640"/>
                  </a:lnTo>
                  <a:lnTo>
                    <a:pt x="15494" y="45720"/>
                  </a:lnTo>
                  <a:lnTo>
                    <a:pt x="15011" y="45948"/>
                  </a:lnTo>
                  <a:lnTo>
                    <a:pt x="15011" y="57289"/>
                  </a:lnTo>
                  <a:lnTo>
                    <a:pt x="14808" y="57365"/>
                  </a:lnTo>
                  <a:lnTo>
                    <a:pt x="14173" y="56972"/>
                  </a:lnTo>
                  <a:lnTo>
                    <a:pt x="15011" y="57289"/>
                  </a:lnTo>
                  <a:lnTo>
                    <a:pt x="15011" y="45948"/>
                  </a:lnTo>
                  <a:lnTo>
                    <a:pt x="7137" y="49530"/>
                  </a:lnTo>
                  <a:lnTo>
                    <a:pt x="1968" y="52070"/>
                  </a:lnTo>
                  <a:lnTo>
                    <a:pt x="0" y="53340"/>
                  </a:lnTo>
                  <a:lnTo>
                    <a:pt x="1397" y="54610"/>
                  </a:lnTo>
                  <a:lnTo>
                    <a:pt x="1371" y="55778"/>
                  </a:lnTo>
                  <a:lnTo>
                    <a:pt x="1663" y="56146"/>
                  </a:lnTo>
                  <a:lnTo>
                    <a:pt x="4787" y="59867"/>
                  </a:lnTo>
                  <a:lnTo>
                    <a:pt x="11722" y="59740"/>
                  </a:lnTo>
                  <a:lnTo>
                    <a:pt x="13436" y="65849"/>
                  </a:lnTo>
                  <a:lnTo>
                    <a:pt x="13614" y="65722"/>
                  </a:lnTo>
                  <a:lnTo>
                    <a:pt x="13436" y="66040"/>
                  </a:lnTo>
                  <a:lnTo>
                    <a:pt x="13373" y="76200"/>
                  </a:lnTo>
                  <a:lnTo>
                    <a:pt x="15049" y="81280"/>
                  </a:lnTo>
                  <a:lnTo>
                    <a:pt x="19799" y="85090"/>
                  </a:lnTo>
                  <a:lnTo>
                    <a:pt x="29248" y="88900"/>
                  </a:lnTo>
                  <a:lnTo>
                    <a:pt x="29705" y="88900"/>
                  </a:lnTo>
                  <a:lnTo>
                    <a:pt x="31013" y="96520"/>
                  </a:lnTo>
                  <a:lnTo>
                    <a:pt x="35115" y="99060"/>
                  </a:lnTo>
                  <a:lnTo>
                    <a:pt x="40525" y="99060"/>
                  </a:lnTo>
                  <a:lnTo>
                    <a:pt x="45745" y="100330"/>
                  </a:lnTo>
                  <a:lnTo>
                    <a:pt x="48831" y="101600"/>
                  </a:lnTo>
                  <a:lnTo>
                    <a:pt x="49149" y="104140"/>
                  </a:lnTo>
                  <a:lnTo>
                    <a:pt x="50457" y="106680"/>
                  </a:lnTo>
                  <a:lnTo>
                    <a:pt x="52349" y="113030"/>
                  </a:lnTo>
                  <a:lnTo>
                    <a:pt x="53263" y="118110"/>
                  </a:lnTo>
                  <a:lnTo>
                    <a:pt x="54673" y="124460"/>
                  </a:lnTo>
                  <a:lnTo>
                    <a:pt x="58051" y="129540"/>
                  </a:lnTo>
                  <a:lnTo>
                    <a:pt x="63220" y="129540"/>
                  </a:lnTo>
                  <a:lnTo>
                    <a:pt x="65773" y="138430"/>
                  </a:lnTo>
                  <a:lnTo>
                    <a:pt x="72618" y="134620"/>
                  </a:lnTo>
                  <a:lnTo>
                    <a:pt x="71755" y="130810"/>
                  </a:lnTo>
                  <a:lnTo>
                    <a:pt x="68872" y="128270"/>
                  </a:lnTo>
                  <a:lnTo>
                    <a:pt x="70281" y="125730"/>
                  </a:lnTo>
                  <a:lnTo>
                    <a:pt x="74917" y="125730"/>
                  </a:lnTo>
                  <a:lnTo>
                    <a:pt x="78397" y="129540"/>
                  </a:lnTo>
                  <a:lnTo>
                    <a:pt x="82143" y="132080"/>
                  </a:lnTo>
                  <a:lnTo>
                    <a:pt x="87579" y="130810"/>
                  </a:lnTo>
                  <a:lnTo>
                    <a:pt x="88023" y="129527"/>
                  </a:lnTo>
                  <a:lnTo>
                    <a:pt x="90957" y="127647"/>
                  </a:lnTo>
                  <a:lnTo>
                    <a:pt x="90436" y="127647"/>
                  </a:lnTo>
                  <a:lnTo>
                    <a:pt x="94818" y="126885"/>
                  </a:lnTo>
                  <a:lnTo>
                    <a:pt x="95427" y="127000"/>
                  </a:lnTo>
                  <a:lnTo>
                    <a:pt x="99199" y="127647"/>
                  </a:lnTo>
                  <a:lnTo>
                    <a:pt x="103238" y="133946"/>
                  </a:lnTo>
                  <a:lnTo>
                    <a:pt x="112737" y="128270"/>
                  </a:lnTo>
                  <a:lnTo>
                    <a:pt x="114007" y="128270"/>
                  </a:lnTo>
                  <a:lnTo>
                    <a:pt x="118465" y="132359"/>
                  </a:lnTo>
                  <a:lnTo>
                    <a:pt x="124053" y="134683"/>
                  </a:lnTo>
                  <a:lnTo>
                    <a:pt x="126885" y="136512"/>
                  </a:lnTo>
                  <a:lnTo>
                    <a:pt x="126873" y="139712"/>
                  </a:lnTo>
                  <a:lnTo>
                    <a:pt x="131546" y="139712"/>
                  </a:lnTo>
                  <a:lnTo>
                    <a:pt x="135648" y="141211"/>
                  </a:lnTo>
                  <a:lnTo>
                    <a:pt x="139725" y="141579"/>
                  </a:lnTo>
                  <a:lnTo>
                    <a:pt x="143294" y="139712"/>
                  </a:lnTo>
                  <a:lnTo>
                    <a:pt x="143548" y="139712"/>
                  </a:lnTo>
                  <a:lnTo>
                    <a:pt x="145884" y="136512"/>
                  </a:lnTo>
                  <a:lnTo>
                    <a:pt x="145999" y="136347"/>
                  </a:lnTo>
                  <a:lnTo>
                    <a:pt x="150952" y="138544"/>
                  </a:lnTo>
                  <a:lnTo>
                    <a:pt x="152501" y="136512"/>
                  </a:lnTo>
                  <a:lnTo>
                    <a:pt x="152628" y="136347"/>
                  </a:lnTo>
                  <a:lnTo>
                    <a:pt x="158610" y="128460"/>
                  </a:lnTo>
                  <a:lnTo>
                    <a:pt x="164820" y="130416"/>
                  </a:lnTo>
                  <a:lnTo>
                    <a:pt x="176199" y="135991"/>
                  </a:lnTo>
                  <a:lnTo>
                    <a:pt x="180975" y="134200"/>
                  </a:lnTo>
                  <a:lnTo>
                    <a:pt x="178739" y="128460"/>
                  </a:lnTo>
                  <a:lnTo>
                    <a:pt x="178485" y="127812"/>
                  </a:lnTo>
                  <a:lnTo>
                    <a:pt x="180797" y="126707"/>
                  </a:lnTo>
                  <a:lnTo>
                    <a:pt x="184137" y="128079"/>
                  </a:lnTo>
                  <a:lnTo>
                    <a:pt x="185585" y="124879"/>
                  </a:lnTo>
                  <a:lnTo>
                    <a:pt x="199301" y="124853"/>
                  </a:lnTo>
                  <a:lnTo>
                    <a:pt x="202933" y="128549"/>
                  </a:lnTo>
                  <a:lnTo>
                    <a:pt x="205943" y="125412"/>
                  </a:lnTo>
                  <a:lnTo>
                    <a:pt x="205714" y="126530"/>
                  </a:lnTo>
                  <a:lnTo>
                    <a:pt x="205143" y="129743"/>
                  </a:lnTo>
                  <a:lnTo>
                    <a:pt x="209080" y="133565"/>
                  </a:lnTo>
                  <a:lnTo>
                    <a:pt x="209613" y="130263"/>
                  </a:lnTo>
                  <a:lnTo>
                    <a:pt x="210286" y="127279"/>
                  </a:lnTo>
                  <a:lnTo>
                    <a:pt x="207098" y="124193"/>
                  </a:lnTo>
                  <a:lnTo>
                    <a:pt x="208940" y="122275"/>
                  </a:lnTo>
                  <a:lnTo>
                    <a:pt x="212661" y="127292"/>
                  </a:lnTo>
                  <a:lnTo>
                    <a:pt x="212712" y="129311"/>
                  </a:lnTo>
                  <a:lnTo>
                    <a:pt x="213118" y="131152"/>
                  </a:lnTo>
                  <a:lnTo>
                    <a:pt x="215074" y="132245"/>
                  </a:lnTo>
                  <a:lnTo>
                    <a:pt x="217449" y="136245"/>
                  </a:lnTo>
                  <a:lnTo>
                    <a:pt x="219862" y="124129"/>
                  </a:lnTo>
                  <a:lnTo>
                    <a:pt x="222224" y="132257"/>
                  </a:lnTo>
                  <a:lnTo>
                    <a:pt x="224891" y="134645"/>
                  </a:lnTo>
                  <a:lnTo>
                    <a:pt x="231876" y="135597"/>
                  </a:lnTo>
                  <a:lnTo>
                    <a:pt x="232689" y="129159"/>
                  </a:lnTo>
                  <a:lnTo>
                    <a:pt x="234022" y="127596"/>
                  </a:lnTo>
                  <a:lnTo>
                    <a:pt x="233578" y="129743"/>
                  </a:lnTo>
                  <a:lnTo>
                    <a:pt x="245084" y="127685"/>
                  </a:lnTo>
                  <a:lnTo>
                    <a:pt x="239585" y="134658"/>
                  </a:lnTo>
                  <a:lnTo>
                    <a:pt x="240677" y="136563"/>
                  </a:lnTo>
                  <a:lnTo>
                    <a:pt x="242493" y="136982"/>
                  </a:lnTo>
                  <a:lnTo>
                    <a:pt x="244475" y="137058"/>
                  </a:lnTo>
                  <a:lnTo>
                    <a:pt x="247789" y="134658"/>
                  </a:lnTo>
                  <a:lnTo>
                    <a:pt x="251066" y="140690"/>
                  </a:lnTo>
                  <a:lnTo>
                    <a:pt x="254381" y="137096"/>
                  </a:lnTo>
                  <a:lnTo>
                    <a:pt x="256832" y="137109"/>
                  </a:lnTo>
                  <a:lnTo>
                    <a:pt x="264185" y="135966"/>
                  </a:lnTo>
                  <a:lnTo>
                    <a:pt x="272059" y="139738"/>
                  </a:lnTo>
                  <a:lnTo>
                    <a:pt x="278980" y="134696"/>
                  </a:lnTo>
                  <a:lnTo>
                    <a:pt x="279273" y="133985"/>
                  </a:lnTo>
                  <a:lnTo>
                    <a:pt x="279323" y="133273"/>
                  </a:lnTo>
                  <a:lnTo>
                    <a:pt x="279146" y="132524"/>
                  </a:lnTo>
                  <a:lnTo>
                    <a:pt x="280822" y="129133"/>
                  </a:lnTo>
                  <a:lnTo>
                    <a:pt x="286270" y="127901"/>
                  </a:lnTo>
                  <a:lnTo>
                    <a:pt x="284911" y="123190"/>
                  </a:lnTo>
                  <a:lnTo>
                    <a:pt x="290576" y="123190"/>
                  </a:lnTo>
                  <a:lnTo>
                    <a:pt x="288772" y="132956"/>
                  </a:lnTo>
                  <a:lnTo>
                    <a:pt x="293712" y="130390"/>
                  </a:lnTo>
                  <a:lnTo>
                    <a:pt x="293700" y="130822"/>
                  </a:lnTo>
                  <a:lnTo>
                    <a:pt x="295846" y="129273"/>
                  </a:lnTo>
                  <a:lnTo>
                    <a:pt x="296113" y="129133"/>
                  </a:lnTo>
                  <a:lnTo>
                    <a:pt x="300659" y="129501"/>
                  </a:lnTo>
                  <a:lnTo>
                    <a:pt x="297853" y="127825"/>
                  </a:lnTo>
                  <a:lnTo>
                    <a:pt x="298996" y="127000"/>
                  </a:lnTo>
                  <a:lnTo>
                    <a:pt x="299224" y="127000"/>
                  </a:lnTo>
                  <a:lnTo>
                    <a:pt x="300659" y="129501"/>
                  </a:lnTo>
                  <a:lnTo>
                    <a:pt x="304431" y="126885"/>
                  </a:lnTo>
                  <a:lnTo>
                    <a:pt x="305523" y="126136"/>
                  </a:lnTo>
                  <a:lnTo>
                    <a:pt x="305930" y="126047"/>
                  </a:lnTo>
                  <a:lnTo>
                    <a:pt x="309283" y="129921"/>
                  </a:lnTo>
                  <a:lnTo>
                    <a:pt x="313105" y="132308"/>
                  </a:lnTo>
                  <a:lnTo>
                    <a:pt x="316064" y="134162"/>
                  </a:lnTo>
                  <a:lnTo>
                    <a:pt x="316839" y="133972"/>
                  </a:lnTo>
                  <a:lnTo>
                    <a:pt x="317576" y="134315"/>
                  </a:lnTo>
                  <a:lnTo>
                    <a:pt x="321538" y="129717"/>
                  </a:lnTo>
                  <a:lnTo>
                    <a:pt x="322110" y="129057"/>
                  </a:lnTo>
                  <a:lnTo>
                    <a:pt x="322529" y="128816"/>
                  </a:lnTo>
                  <a:lnTo>
                    <a:pt x="322351" y="128778"/>
                  </a:lnTo>
                  <a:lnTo>
                    <a:pt x="322808" y="128244"/>
                  </a:lnTo>
                  <a:lnTo>
                    <a:pt x="329171" y="131267"/>
                  </a:lnTo>
                  <a:lnTo>
                    <a:pt x="335267" y="132105"/>
                  </a:lnTo>
                  <a:lnTo>
                    <a:pt x="339191" y="129717"/>
                  </a:lnTo>
                  <a:lnTo>
                    <a:pt x="339445" y="129019"/>
                  </a:lnTo>
                  <a:lnTo>
                    <a:pt x="339509" y="128828"/>
                  </a:lnTo>
                  <a:lnTo>
                    <a:pt x="338315" y="128244"/>
                  </a:lnTo>
                  <a:lnTo>
                    <a:pt x="335800" y="127000"/>
                  </a:lnTo>
                  <a:lnTo>
                    <a:pt x="338137" y="127000"/>
                  </a:lnTo>
                  <a:lnTo>
                    <a:pt x="339610" y="126263"/>
                  </a:lnTo>
                  <a:lnTo>
                    <a:pt x="339674" y="126885"/>
                  </a:lnTo>
                  <a:lnTo>
                    <a:pt x="339788" y="128079"/>
                  </a:lnTo>
                  <a:lnTo>
                    <a:pt x="340639" y="125742"/>
                  </a:lnTo>
                  <a:lnTo>
                    <a:pt x="343192" y="124460"/>
                  </a:lnTo>
                  <a:lnTo>
                    <a:pt x="347116" y="125056"/>
                  </a:lnTo>
                  <a:lnTo>
                    <a:pt x="350012" y="127952"/>
                  </a:lnTo>
                  <a:lnTo>
                    <a:pt x="348132" y="130238"/>
                  </a:lnTo>
                  <a:lnTo>
                    <a:pt x="349021" y="132435"/>
                  </a:lnTo>
                  <a:lnTo>
                    <a:pt x="350253" y="134620"/>
                  </a:lnTo>
                  <a:lnTo>
                    <a:pt x="364972" y="132194"/>
                  </a:lnTo>
                  <a:lnTo>
                    <a:pt x="373176" y="129273"/>
                  </a:lnTo>
                  <a:lnTo>
                    <a:pt x="381203" y="128511"/>
                  </a:lnTo>
                  <a:lnTo>
                    <a:pt x="389026" y="130225"/>
                  </a:lnTo>
                  <a:lnTo>
                    <a:pt x="396621" y="134785"/>
                  </a:lnTo>
                  <a:lnTo>
                    <a:pt x="397891" y="136982"/>
                  </a:lnTo>
                  <a:lnTo>
                    <a:pt x="399199" y="139153"/>
                  </a:lnTo>
                  <a:lnTo>
                    <a:pt x="401891" y="139877"/>
                  </a:lnTo>
                  <a:lnTo>
                    <a:pt x="406742" y="137109"/>
                  </a:lnTo>
                  <a:lnTo>
                    <a:pt x="406882" y="130746"/>
                  </a:lnTo>
                  <a:lnTo>
                    <a:pt x="412216" y="129540"/>
                  </a:lnTo>
                  <a:lnTo>
                    <a:pt x="423608" y="129540"/>
                  </a:lnTo>
                  <a:lnTo>
                    <a:pt x="427139" y="127000"/>
                  </a:lnTo>
                  <a:lnTo>
                    <a:pt x="427202" y="125539"/>
                  </a:lnTo>
                  <a:lnTo>
                    <a:pt x="428053" y="123875"/>
                  </a:lnTo>
                  <a:lnTo>
                    <a:pt x="429133" y="121018"/>
                  </a:lnTo>
                  <a:lnTo>
                    <a:pt x="433374" y="121920"/>
                  </a:lnTo>
                  <a:lnTo>
                    <a:pt x="436562" y="121920"/>
                  </a:lnTo>
                  <a:lnTo>
                    <a:pt x="437946" y="120815"/>
                  </a:lnTo>
                  <a:lnTo>
                    <a:pt x="439750" y="119380"/>
                  </a:lnTo>
                  <a:lnTo>
                    <a:pt x="440486" y="118795"/>
                  </a:lnTo>
                  <a:lnTo>
                    <a:pt x="441401" y="118618"/>
                  </a:lnTo>
                  <a:lnTo>
                    <a:pt x="442188" y="126873"/>
                  </a:lnTo>
                  <a:lnTo>
                    <a:pt x="444779" y="126377"/>
                  </a:lnTo>
                  <a:lnTo>
                    <a:pt x="445185" y="127495"/>
                  </a:lnTo>
                  <a:lnTo>
                    <a:pt x="446747" y="129108"/>
                  </a:lnTo>
                  <a:lnTo>
                    <a:pt x="448106" y="131279"/>
                  </a:lnTo>
                  <a:lnTo>
                    <a:pt x="450646" y="129108"/>
                  </a:lnTo>
                  <a:lnTo>
                    <a:pt x="454914" y="126314"/>
                  </a:lnTo>
                  <a:lnTo>
                    <a:pt x="455688" y="118198"/>
                  </a:lnTo>
                  <a:lnTo>
                    <a:pt x="467499" y="118110"/>
                  </a:lnTo>
                  <a:lnTo>
                    <a:pt x="474853" y="125730"/>
                  </a:lnTo>
                  <a:lnTo>
                    <a:pt x="480314" y="128270"/>
                  </a:lnTo>
                  <a:lnTo>
                    <a:pt x="494753" y="128270"/>
                  </a:lnTo>
                  <a:lnTo>
                    <a:pt x="505548" y="129540"/>
                  </a:lnTo>
                  <a:lnTo>
                    <a:pt x="516318" y="129540"/>
                  </a:lnTo>
                  <a:lnTo>
                    <a:pt x="527037" y="127000"/>
                  </a:lnTo>
                  <a:lnTo>
                    <a:pt x="527113" y="125730"/>
                  </a:lnTo>
                  <a:lnTo>
                    <a:pt x="527227" y="123761"/>
                  </a:lnTo>
                  <a:lnTo>
                    <a:pt x="527329" y="121920"/>
                  </a:lnTo>
                  <a:lnTo>
                    <a:pt x="527456" y="119811"/>
                  </a:lnTo>
                  <a:lnTo>
                    <a:pt x="527558" y="118110"/>
                  </a:lnTo>
                  <a:lnTo>
                    <a:pt x="527634" y="116840"/>
                  </a:lnTo>
                  <a:lnTo>
                    <a:pt x="527710" y="115570"/>
                  </a:lnTo>
                  <a:lnTo>
                    <a:pt x="527786" y="114300"/>
                  </a:lnTo>
                  <a:lnTo>
                    <a:pt x="532980" y="114300"/>
                  </a:lnTo>
                  <a:lnTo>
                    <a:pt x="534327" y="123190"/>
                  </a:lnTo>
                  <a:lnTo>
                    <a:pt x="536854" y="120815"/>
                  </a:lnTo>
                  <a:lnTo>
                    <a:pt x="538200" y="119811"/>
                  </a:lnTo>
                  <a:lnTo>
                    <a:pt x="542366" y="116840"/>
                  </a:lnTo>
                  <a:lnTo>
                    <a:pt x="547306" y="116840"/>
                  </a:lnTo>
                  <a:lnTo>
                    <a:pt x="552043" y="119380"/>
                  </a:lnTo>
                  <a:lnTo>
                    <a:pt x="557403" y="120815"/>
                  </a:lnTo>
                  <a:lnTo>
                    <a:pt x="557110" y="120815"/>
                  </a:lnTo>
                  <a:lnTo>
                    <a:pt x="561670" y="123190"/>
                  </a:lnTo>
                  <a:lnTo>
                    <a:pt x="566216" y="121920"/>
                  </a:lnTo>
                  <a:lnTo>
                    <a:pt x="574624" y="116840"/>
                  </a:lnTo>
                  <a:lnTo>
                    <a:pt x="578091" y="116840"/>
                  </a:lnTo>
                  <a:lnTo>
                    <a:pt x="581253" y="120815"/>
                  </a:lnTo>
                  <a:lnTo>
                    <a:pt x="581850" y="120815"/>
                  </a:lnTo>
                  <a:lnTo>
                    <a:pt x="598538" y="124460"/>
                  </a:lnTo>
                  <a:lnTo>
                    <a:pt x="615061" y="121920"/>
                  </a:lnTo>
                  <a:lnTo>
                    <a:pt x="630936" y="116840"/>
                  </a:lnTo>
                  <a:lnTo>
                    <a:pt x="636092" y="114300"/>
                  </a:lnTo>
                  <a:lnTo>
                    <a:pt x="646417" y="109220"/>
                  </a:lnTo>
                  <a:lnTo>
                    <a:pt x="658202" y="104140"/>
                  </a:lnTo>
                  <a:lnTo>
                    <a:pt x="664095" y="104140"/>
                  </a:lnTo>
                  <a:lnTo>
                    <a:pt x="669455" y="107480"/>
                  </a:lnTo>
                  <a:lnTo>
                    <a:pt x="666826" y="107734"/>
                  </a:lnTo>
                  <a:lnTo>
                    <a:pt x="662851" y="107149"/>
                  </a:lnTo>
                  <a:lnTo>
                    <a:pt x="662368" y="112242"/>
                  </a:lnTo>
                  <a:lnTo>
                    <a:pt x="690613" y="127114"/>
                  </a:lnTo>
                  <a:lnTo>
                    <a:pt x="692797" y="127342"/>
                  </a:lnTo>
                  <a:lnTo>
                    <a:pt x="704278" y="123266"/>
                  </a:lnTo>
                  <a:lnTo>
                    <a:pt x="704456" y="123088"/>
                  </a:lnTo>
                  <a:lnTo>
                    <a:pt x="712673" y="133362"/>
                  </a:lnTo>
                  <a:lnTo>
                    <a:pt x="715022" y="135458"/>
                  </a:lnTo>
                  <a:lnTo>
                    <a:pt x="724547" y="131876"/>
                  </a:lnTo>
                  <a:lnTo>
                    <a:pt x="730288" y="136690"/>
                  </a:lnTo>
                  <a:lnTo>
                    <a:pt x="736295" y="136461"/>
                  </a:lnTo>
                  <a:lnTo>
                    <a:pt x="736714" y="137248"/>
                  </a:lnTo>
                  <a:lnTo>
                    <a:pt x="739736" y="138430"/>
                  </a:lnTo>
                  <a:lnTo>
                    <a:pt x="742746" y="135890"/>
                  </a:lnTo>
                  <a:lnTo>
                    <a:pt x="745947" y="130810"/>
                  </a:lnTo>
                  <a:lnTo>
                    <a:pt x="748347" y="127000"/>
                  </a:lnTo>
                  <a:lnTo>
                    <a:pt x="755700" y="127000"/>
                  </a:lnTo>
                  <a:lnTo>
                    <a:pt x="765606" y="125730"/>
                  </a:lnTo>
                  <a:lnTo>
                    <a:pt x="768337" y="124460"/>
                  </a:lnTo>
                  <a:lnTo>
                    <a:pt x="769924" y="123672"/>
                  </a:lnTo>
                  <a:lnTo>
                    <a:pt x="769912" y="125501"/>
                  </a:lnTo>
                  <a:lnTo>
                    <a:pt x="774560" y="125272"/>
                  </a:lnTo>
                  <a:lnTo>
                    <a:pt x="777455" y="126987"/>
                  </a:lnTo>
                  <a:lnTo>
                    <a:pt x="782396" y="126428"/>
                  </a:lnTo>
                  <a:lnTo>
                    <a:pt x="782789" y="119405"/>
                  </a:lnTo>
                  <a:lnTo>
                    <a:pt x="788073" y="119507"/>
                  </a:lnTo>
                  <a:lnTo>
                    <a:pt x="788936" y="123367"/>
                  </a:lnTo>
                  <a:lnTo>
                    <a:pt x="788339" y="128638"/>
                  </a:lnTo>
                  <a:lnTo>
                    <a:pt x="793610" y="127647"/>
                  </a:lnTo>
                  <a:lnTo>
                    <a:pt x="793737" y="128308"/>
                  </a:lnTo>
                  <a:lnTo>
                    <a:pt x="794143" y="129362"/>
                  </a:lnTo>
                  <a:lnTo>
                    <a:pt x="794842" y="130136"/>
                  </a:lnTo>
                  <a:lnTo>
                    <a:pt x="795896" y="130568"/>
                  </a:lnTo>
                  <a:lnTo>
                    <a:pt x="798728" y="130378"/>
                  </a:lnTo>
                  <a:lnTo>
                    <a:pt x="801611" y="129552"/>
                  </a:lnTo>
                  <a:lnTo>
                    <a:pt x="808812" y="121094"/>
                  </a:lnTo>
                  <a:lnTo>
                    <a:pt x="804100" y="132765"/>
                  </a:lnTo>
                  <a:lnTo>
                    <a:pt x="807427" y="129717"/>
                  </a:lnTo>
                  <a:lnTo>
                    <a:pt x="809815" y="129743"/>
                  </a:lnTo>
                  <a:lnTo>
                    <a:pt x="812952" y="128104"/>
                  </a:lnTo>
                  <a:lnTo>
                    <a:pt x="814857" y="125234"/>
                  </a:lnTo>
                  <a:lnTo>
                    <a:pt x="815695" y="124206"/>
                  </a:lnTo>
                  <a:lnTo>
                    <a:pt x="814959" y="127406"/>
                  </a:lnTo>
                  <a:lnTo>
                    <a:pt x="814895" y="131330"/>
                  </a:lnTo>
                  <a:lnTo>
                    <a:pt x="824458" y="129857"/>
                  </a:lnTo>
                  <a:lnTo>
                    <a:pt x="827062" y="130644"/>
                  </a:lnTo>
                  <a:lnTo>
                    <a:pt x="829525" y="132181"/>
                  </a:lnTo>
                  <a:lnTo>
                    <a:pt x="841768" y="132321"/>
                  </a:lnTo>
                  <a:lnTo>
                    <a:pt x="844461" y="130149"/>
                  </a:lnTo>
                  <a:lnTo>
                    <a:pt x="845451" y="129476"/>
                  </a:lnTo>
                  <a:lnTo>
                    <a:pt x="845705" y="129540"/>
                  </a:lnTo>
                  <a:lnTo>
                    <a:pt x="846569" y="128714"/>
                  </a:lnTo>
                  <a:lnTo>
                    <a:pt x="846963" y="128447"/>
                  </a:lnTo>
                  <a:lnTo>
                    <a:pt x="851801" y="129997"/>
                  </a:lnTo>
                  <a:lnTo>
                    <a:pt x="851789" y="124828"/>
                  </a:lnTo>
                  <a:lnTo>
                    <a:pt x="850112" y="124853"/>
                  </a:lnTo>
                  <a:lnTo>
                    <a:pt x="850874" y="123190"/>
                  </a:lnTo>
                  <a:lnTo>
                    <a:pt x="852932" y="118110"/>
                  </a:lnTo>
                  <a:lnTo>
                    <a:pt x="856068" y="119380"/>
                  </a:lnTo>
                  <a:lnTo>
                    <a:pt x="862876" y="119380"/>
                  </a:lnTo>
                  <a:lnTo>
                    <a:pt x="866355" y="118110"/>
                  </a:lnTo>
                  <a:lnTo>
                    <a:pt x="869835" y="116840"/>
                  </a:lnTo>
                  <a:lnTo>
                    <a:pt x="876604" y="115570"/>
                  </a:lnTo>
                  <a:lnTo>
                    <a:pt x="882840" y="121920"/>
                  </a:lnTo>
                  <a:lnTo>
                    <a:pt x="885088" y="121920"/>
                  </a:lnTo>
                  <a:lnTo>
                    <a:pt x="885875" y="120815"/>
                  </a:lnTo>
                  <a:lnTo>
                    <a:pt x="885456" y="120815"/>
                  </a:lnTo>
                  <a:lnTo>
                    <a:pt x="887755" y="120129"/>
                  </a:lnTo>
                  <a:lnTo>
                    <a:pt x="891692" y="120650"/>
                  </a:lnTo>
                  <a:lnTo>
                    <a:pt x="888492" y="130848"/>
                  </a:lnTo>
                  <a:lnTo>
                    <a:pt x="895946" y="129540"/>
                  </a:lnTo>
                  <a:lnTo>
                    <a:pt x="896188" y="129540"/>
                  </a:lnTo>
                  <a:lnTo>
                    <a:pt x="899083" y="128270"/>
                  </a:lnTo>
                  <a:lnTo>
                    <a:pt x="901852" y="128270"/>
                  </a:lnTo>
                  <a:lnTo>
                    <a:pt x="912495" y="130810"/>
                  </a:lnTo>
                  <a:lnTo>
                    <a:pt x="919772" y="133350"/>
                  </a:lnTo>
                  <a:lnTo>
                    <a:pt x="927430" y="132080"/>
                  </a:lnTo>
                  <a:lnTo>
                    <a:pt x="934859" y="132080"/>
                  </a:lnTo>
                  <a:lnTo>
                    <a:pt x="935062" y="131978"/>
                  </a:lnTo>
                  <a:lnTo>
                    <a:pt x="942695" y="132054"/>
                  </a:lnTo>
                  <a:lnTo>
                    <a:pt x="947483" y="134607"/>
                  </a:lnTo>
                  <a:lnTo>
                    <a:pt x="947661" y="134353"/>
                  </a:lnTo>
                  <a:lnTo>
                    <a:pt x="947496" y="134607"/>
                  </a:lnTo>
                  <a:lnTo>
                    <a:pt x="953490" y="139649"/>
                  </a:lnTo>
                  <a:lnTo>
                    <a:pt x="960513" y="136105"/>
                  </a:lnTo>
                  <a:lnTo>
                    <a:pt x="967028" y="136944"/>
                  </a:lnTo>
                  <a:lnTo>
                    <a:pt x="976871" y="132067"/>
                  </a:lnTo>
                  <a:lnTo>
                    <a:pt x="977442" y="129311"/>
                  </a:lnTo>
                  <a:lnTo>
                    <a:pt x="978890" y="128270"/>
                  </a:lnTo>
                  <a:lnTo>
                    <a:pt x="980655" y="127000"/>
                  </a:lnTo>
                  <a:lnTo>
                    <a:pt x="986142" y="127952"/>
                  </a:lnTo>
                  <a:lnTo>
                    <a:pt x="986586" y="124460"/>
                  </a:lnTo>
                  <a:lnTo>
                    <a:pt x="990701" y="124460"/>
                  </a:lnTo>
                  <a:lnTo>
                    <a:pt x="992974" y="123190"/>
                  </a:lnTo>
                  <a:lnTo>
                    <a:pt x="994892" y="120815"/>
                  </a:lnTo>
                  <a:lnTo>
                    <a:pt x="994740" y="120815"/>
                  </a:lnTo>
                  <a:lnTo>
                    <a:pt x="999617" y="118110"/>
                  </a:lnTo>
                  <a:lnTo>
                    <a:pt x="1001915" y="116840"/>
                  </a:lnTo>
                  <a:lnTo>
                    <a:pt x="1006475" y="115570"/>
                  </a:lnTo>
                  <a:lnTo>
                    <a:pt x="1011034" y="114300"/>
                  </a:lnTo>
                  <a:lnTo>
                    <a:pt x="1020203" y="114300"/>
                  </a:lnTo>
                  <a:lnTo>
                    <a:pt x="1027252" y="118110"/>
                  </a:lnTo>
                  <a:lnTo>
                    <a:pt x="1032751" y="121920"/>
                  </a:lnTo>
                  <a:lnTo>
                    <a:pt x="1037666" y="123190"/>
                  </a:lnTo>
                  <a:lnTo>
                    <a:pt x="1048473" y="118110"/>
                  </a:lnTo>
                  <a:lnTo>
                    <a:pt x="1053261" y="118110"/>
                  </a:lnTo>
                  <a:lnTo>
                    <a:pt x="1058316" y="120815"/>
                  </a:lnTo>
                  <a:lnTo>
                    <a:pt x="1058532" y="120815"/>
                  </a:lnTo>
                  <a:lnTo>
                    <a:pt x="1066114" y="123190"/>
                  </a:lnTo>
                  <a:lnTo>
                    <a:pt x="1074216" y="121920"/>
                  </a:lnTo>
                  <a:lnTo>
                    <a:pt x="1080782" y="118110"/>
                  </a:lnTo>
                  <a:lnTo>
                    <a:pt x="1087348" y="114300"/>
                  </a:lnTo>
                  <a:lnTo>
                    <a:pt x="1089545" y="113030"/>
                  </a:lnTo>
                  <a:lnTo>
                    <a:pt x="1096213" y="114300"/>
                  </a:lnTo>
                  <a:lnTo>
                    <a:pt x="1102842" y="120662"/>
                  </a:lnTo>
                  <a:lnTo>
                    <a:pt x="1108125" y="114300"/>
                  </a:lnTo>
                  <a:lnTo>
                    <a:pt x="1113548" y="113030"/>
                  </a:lnTo>
                  <a:lnTo>
                    <a:pt x="1120775" y="121920"/>
                  </a:lnTo>
                  <a:lnTo>
                    <a:pt x="1122387" y="120815"/>
                  </a:lnTo>
                  <a:lnTo>
                    <a:pt x="1124292" y="120815"/>
                  </a:lnTo>
                  <a:lnTo>
                    <a:pt x="1131963" y="115570"/>
                  </a:lnTo>
                  <a:lnTo>
                    <a:pt x="1140282" y="113030"/>
                  </a:lnTo>
                  <a:lnTo>
                    <a:pt x="1148600" y="110490"/>
                  </a:lnTo>
                  <a:lnTo>
                    <a:pt x="1155852" y="105410"/>
                  </a:lnTo>
                  <a:lnTo>
                    <a:pt x="1163142" y="109220"/>
                  </a:lnTo>
                  <a:lnTo>
                    <a:pt x="1169631" y="107950"/>
                  </a:lnTo>
                  <a:lnTo>
                    <a:pt x="1174508" y="105410"/>
                  </a:lnTo>
                  <a:lnTo>
                    <a:pt x="1176934" y="104140"/>
                  </a:lnTo>
                  <a:lnTo>
                    <a:pt x="1181811" y="101600"/>
                  </a:lnTo>
                  <a:lnTo>
                    <a:pt x="1182928" y="100507"/>
                  </a:lnTo>
                  <a:lnTo>
                    <a:pt x="1183767" y="100647"/>
                  </a:lnTo>
                  <a:lnTo>
                    <a:pt x="1191069" y="100279"/>
                  </a:lnTo>
                  <a:lnTo>
                    <a:pt x="1190802" y="100279"/>
                  </a:lnTo>
                  <a:lnTo>
                    <a:pt x="1192834" y="94018"/>
                  </a:lnTo>
                  <a:lnTo>
                    <a:pt x="1193469" y="93764"/>
                  </a:lnTo>
                  <a:lnTo>
                    <a:pt x="1199248" y="97561"/>
                  </a:lnTo>
                  <a:lnTo>
                    <a:pt x="1203286" y="95719"/>
                  </a:lnTo>
                  <a:lnTo>
                    <a:pt x="1203426" y="95567"/>
                  </a:lnTo>
                  <a:lnTo>
                    <a:pt x="1203985" y="93459"/>
                  </a:lnTo>
                  <a:lnTo>
                    <a:pt x="1205153" y="89027"/>
                  </a:lnTo>
                  <a:lnTo>
                    <a:pt x="1205471" y="88900"/>
                  </a:lnTo>
                  <a:lnTo>
                    <a:pt x="1206614" y="82550"/>
                  </a:lnTo>
                  <a:lnTo>
                    <a:pt x="1211719" y="77470"/>
                  </a:lnTo>
                  <a:lnTo>
                    <a:pt x="1222463" y="81280"/>
                  </a:lnTo>
                  <a:lnTo>
                    <a:pt x="1229080" y="80010"/>
                  </a:lnTo>
                  <a:lnTo>
                    <a:pt x="1235430" y="77470"/>
                  </a:lnTo>
                  <a:lnTo>
                    <a:pt x="1241831" y="76200"/>
                  </a:lnTo>
                  <a:lnTo>
                    <a:pt x="1248879" y="76200"/>
                  </a:lnTo>
                  <a:lnTo>
                    <a:pt x="1246949" y="72390"/>
                  </a:lnTo>
                  <a:lnTo>
                    <a:pt x="1247724" y="68580"/>
                  </a:lnTo>
                  <a:lnTo>
                    <a:pt x="1247381" y="66040"/>
                  </a:lnTo>
                  <a:lnTo>
                    <a:pt x="1246530" y="62230"/>
                  </a:lnTo>
                  <a:lnTo>
                    <a:pt x="1248727" y="59690"/>
                  </a:lnTo>
                  <a:lnTo>
                    <a:pt x="1253413" y="59690"/>
                  </a:lnTo>
                  <a:lnTo>
                    <a:pt x="1253388" y="60960"/>
                  </a:lnTo>
                  <a:lnTo>
                    <a:pt x="1253274" y="69850"/>
                  </a:lnTo>
                  <a:lnTo>
                    <a:pt x="1262126" y="62230"/>
                  </a:lnTo>
                  <a:close/>
                </a:path>
              </a:pathLst>
            </a:custGeom>
            <a:solidFill>
              <a:srgbClr val="F5F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96395" y="6131242"/>
              <a:ext cx="1262380" cy="141605"/>
            </a:xfrm>
            <a:custGeom>
              <a:avLst/>
              <a:gdLst/>
              <a:ahLst/>
              <a:cxnLst/>
              <a:rect l="l" t="t" r="r" b="b"/>
              <a:pathLst>
                <a:path w="1262379" h="141604">
                  <a:moveTo>
                    <a:pt x="194259" y="129044"/>
                  </a:moveTo>
                  <a:lnTo>
                    <a:pt x="192836" y="128282"/>
                  </a:lnTo>
                  <a:lnTo>
                    <a:pt x="189585" y="129806"/>
                  </a:lnTo>
                  <a:lnTo>
                    <a:pt x="190817" y="132422"/>
                  </a:lnTo>
                  <a:lnTo>
                    <a:pt x="190614" y="134594"/>
                  </a:lnTo>
                  <a:lnTo>
                    <a:pt x="192824" y="134594"/>
                  </a:lnTo>
                  <a:lnTo>
                    <a:pt x="193319" y="132791"/>
                  </a:lnTo>
                  <a:lnTo>
                    <a:pt x="193852" y="130987"/>
                  </a:lnTo>
                  <a:lnTo>
                    <a:pt x="194259" y="129044"/>
                  </a:lnTo>
                  <a:close/>
                </a:path>
                <a:path w="1262379" h="141604">
                  <a:moveTo>
                    <a:pt x="339877" y="129019"/>
                  </a:moveTo>
                  <a:lnTo>
                    <a:pt x="339813" y="128244"/>
                  </a:lnTo>
                  <a:lnTo>
                    <a:pt x="339521" y="128828"/>
                  </a:lnTo>
                  <a:lnTo>
                    <a:pt x="339877" y="129019"/>
                  </a:lnTo>
                  <a:close/>
                </a:path>
                <a:path w="1262379" h="141604">
                  <a:moveTo>
                    <a:pt x="418020" y="20853"/>
                  </a:moveTo>
                  <a:lnTo>
                    <a:pt x="415658" y="17170"/>
                  </a:lnTo>
                  <a:lnTo>
                    <a:pt x="408952" y="15189"/>
                  </a:lnTo>
                  <a:lnTo>
                    <a:pt x="404952" y="18135"/>
                  </a:lnTo>
                  <a:lnTo>
                    <a:pt x="408190" y="19939"/>
                  </a:lnTo>
                  <a:lnTo>
                    <a:pt x="412673" y="22656"/>
                  </a:lnTo>
                  <a:lnTo>
                    <a:pt x="415493" y="22402"/>
                  </a:lnTo>
                  <a:lnTo>
                    <a:pt x="418020" y="20853"/>
                  </a:lnTo>
                  <a:close/>
                </a:path>
                <a:path w="1262379" h="141604">
                  <a:moveTo>
                    <a:pt x="509930" y="137896"/>
                  </a:moveTo>
                  <a:lnTo>
                    <a:pt x="506247" y="134086"/>
                  </a:lnTo>
                  <a:lnTo>
                    <a:pt x="504164" y="134264"/>
                  </a:lnTo>
                  <a:lnTo>
                    <a:pt x="500100" y="137579"/>
                  </a:lnTo>
                  <a:lnTo>
                    <a:pt x="502475" y="139484"/>
                  </a:lnTo>
                  <a:lnTo>
                    <a:pt x="504672" y="141312"/>
                  </a:lnTo>
                  <a:lnTo>
                    <a:pt x="505802" y="139179"/>
                  </a:lnTo>
                  <a:lnTo>
                    <a:pt x="509930" y="137896"/>
                  </a:lnTo>
                  <a:close/>
                </a:path>
                <a:path w="1262379" h="141604">
                  <a:moveTo>
                    <a:pt x="918718" y="134912"/>
                  </a:moveTo>
                  <a:lnTo>
                    <a:pt x="917117" y="133604"/>
                  </a:lnTo>
                  <a:lnTo>
                    <a:pt x="913180" y="132473"/>
                  </a:lnTo>
                  <a:lnTo>
                    <a:pt x="911047" y="133438"/>
                  </a:lnTo>
                  <a:lnTo>
                    <a:pt x="910564" y="138379"/>
                  </a:lnTo>
                  <a:lnTo>
                    <a:pt x="912901" y="139496"/>
                  </a:lnTo>
                  <a:lnTo>
                    <a:pt x="917282" y="140398"/>
                  </a:lnTo>
                  <a:lnTo>
                    <a:pt x="918057" y="139166"/>
                  </a:lnTo>
                  <a:lnTo>
                    <a:pt x="918349" y="136601"/>
                  </a:lnTo>
                  <a:lnTo>
                    <a:pt x="918718" y="134912"/>
                  </a:lnTo>
                  <a:close/>
                </a:path>
                <a:path w="1262379" h="141604">
                  <a:moveTo>
                    <a:pt x="1230668" y="21628"/>
                  </a:moveTo>
                  <a:lnTo>
                    <a:pt x="1229982" y="9639"/>
                  </a:lnTo>
                  <a:lnTo>
                    <a:pt x="1227797" y="9309"/>
                  </a:lnTo>
                  <a:lnTo>
                    <a:pt x="1227366" y="9601"/>
                  </a:lnTo>
                  <a:lnTo>
                    <a:pt x="1223010" y="3810"/>
                  </a:lnTo>
                  <a:lnTo>
                    <a:pt x="1221409" y="2667"/>
                  </a:lnTo>
                  <a:lnTo>
                    <a:pt x="1221409" y="17881"/>
                  </a:lnTo>
                  <a:lnTo>
                    <a:pt x="1219860" y="17805"/>
                  </a:lnTo>
                  <a:lnTo>
                    <a:pt x="1221181" y="16510"/>
                  </a:lnTo>
                  <a:lnTo>
                    <a:pt x="1221409" y="17881"/>
                  </a:lnTo>
                  <a:lnTo>
                    <a:pt x="1221409" y="2667"/>
                  </a:lnTo>
                  <a:lnTo>
                    <a:pt x="1217701" y="0"/>
                  </a:lnTo>
                  <a:lnTo>
                    <a:pt x="1216520" y="0"/>
                  </a:lnTo>
                  <a:lnTo>
                    <a:pt x="1216520" y="30327"/>
                  </a:lnTo>
                  <a:lnTo>
                    <a:pt x="1215631" y="30480"/>
                  </a:lnTo>
                  <a:lnTo>
                    <a:pt x="1215745" y="27940"/>
                  </a:lnTo>
                  <a:lnTo>
                    <a:pt x="1215796" y="26670"/>
                  </a:lnTo>
                  <a:lnTo>
                    <a:pt x="1215796" y="26479"/>
                  </a:lnTo>
                  <a:lnTo>
                    <a:pt x="1216025" y="27292"/>
                  </a:lnTo>
                  <a:lnTo>
                    <a:pt x="1216520" y="30327"/>
                  </a:lnTo>
                  <a:lnTo>
                    <a:pt x="1216520" y="0"/>
                  </a:lnTo>
                  <a:lnTo>
                    <a:pt x="1211516" y="0"/>
                  </a:lnTo>
                  <a:lnTo>
                    <a:pt x="1204137" y="5080"/>
                  </a:lnTo>
                  <a:lnTo>
                    <a:pt x="1200581" y="5080"/>
                  </a:lnTo>
                  <a:lnTo>
                    <a:pt x="1199743" y="6350"/>
                  </a:lnTo>
                  <a:lnTo>
                    <a:pt x="1198892" y="8890"/>
                  </a:lnTo>
                  <a:lnTo>
                    <a:pt x="1188834" y="8890"/>
                  </a:lnTo>
                  <a:lnTo>
                    <a:pt x="1179588" y="10160"/>
                  </a:lnTo>
                  <a:lnTo>
                    <a:pt x="1170393" y="10160"/>
                  </a:lnTo>
                  <a:lnTo>
                    <a:pt x="1161326" y="6350"/>
                  </a:lnTo>
                  <a:lnTo>
                    <a:pt x="1154887" y="2540"/>
                  </a:lnTo>
                  <a:lnTo>
                    <a:pt x="1146009" y="1270"/>
                  </a:lnTo>
                  <a:lnTo>
                    <a:pt x="1139278" y="13970"/>
                  </a:lnTo>
                  <a:lnTo>
                    <a:pt x="1137412" y="12700"/>
                  </a:lnTo>
                  <a:lnTo>
                    <a:pt x="1135545" y="11430"/>
                  </a:lnTo>
                  <a:lnTo>
                    <a:pt x="1132052" y="12636"/>
                  </a:lnTo>
                  <a:lnTo>
                    <a:pt x="1131976" y="11430"/>
                  </a:lnTo>
                  <a:lnTo>
                    <a:pt x="1131900" y="10160"/>
                  </a:lnTo>
                  <a:lnTo>
                    <a:pt x="1131811" y="8890"/>
                  </a:lnTo>
                  <a:lnTo>
                    <a:pt x="1129131" y="10160"/>
                  </a:lnTo>
                  <a:lnTo>
                    <a:pt x="1119517" y="10160"/>
                  </a:lnTo>
                  <a:lnTo>
                    <a:pt x="1104760" y="12700"/>
                  </a:lnTo>
                  <a:lnTo>
                    <a:pt x="1102321" y="15240"/>
                  </a:lnTo>
                  <a:lnTo>
                    <a:pt x="1101547" y="15087"/>
                  </a:lnTo>
                  <a:lnTo>
                    <a:pt x="1102321" y="14287"/>
                  </a:lnTo>
                  <a:lnTo>
                    <a:pt x="1095997" y="11836"/>
                  </a:lnTo>
                  <a:lnTo>
                    <a:pt x="1091996" y="16294"/>
                  </a:lnTo>
                  <a:lnTo>
                    <a:pt x="1087501" y="19291"/>
                  </a:lnTo>
                  <a:lnTo>
                    <a:pt x="1092631" y="22250"/>
                  </a:lnTo>
                  <a:lnTo>
                    <a:pt x="1094968" y="21361"/>
                  </a:lnTo>
                  <a:lnTo>
                    <a:pt x="1094473" y="24130"/>
                  </a:lnTo>
                  <a:lnTo>
                    <a:pt x="1092149" y="22860"/>
                  </a:lnTo>
                  <a:lnTo>
                    <a:pt x="1087501" y="20320"/>
                  </a:lnTo>
                  <a:lnTo>
                    <a:pt x="1074305" y="15240"/>
                  </a:lnTo>
                  <a:lnTo>
                    <a:pt x="1067676" y="16510"/>
                  </a:lnTo>
                  <a:lnTo>
                    <a:pt x="1060958" y="20320"/>
                  </a:lnTo>
                  <a:lnTo>
                    <a:pt x="1059865" y="21590"/>
                  </a:lnTo>
                  <a:lnTo>
                    <a:pt x="1055535" y="22860"/>
                  </a:lnTo>
                  <a:lnTo>
                    <a:pt x="1045654" y="17780"/>
                  </a:lnTo>
                  <a:lnTo>
                    <a:pt x="1039317" y="19050"/>
                  </a:lnTo>
                  <a:lnTo>
                    <a:pt x="1031595" y="25400"/>
                  </a:lnTo>
                  <a:lnTo>
                    <a:pt x="1027760" y="26670"/>
                  </a:lnTo>
                  <a:lnTo>
                    <a:pt x="1025931" y="26670"/>
                  </a:lnTo>
                  <a:lnTo>
                    <a:pt x="1022489" y="25400"/>
                  </a:lnTo>
                  <a:lnTo>
                    <a:pt x="1019060" y="24130"/>
                  </a:lnTo>
                  <a:lnTo>
                    <a:pt x="1012202" y="24130"/>
                  </a:lnTo>
                  <a:lnTo>
                    <a:pt x="1005408" y="25400"/>
                  </a:lnTo>
                  <a:lnTo>
                    <a:pt x="998740" y="25400"/>
                  </a:lnTo>
                  <a:lnTo>
                    <a:pt x="992276" y="24130"/>
                  </a:lnTo>
                  <a:lnTo>
                    <a:pt x="986713" y="33020"/>
                  </a:lnTo>
                  <a:lnTo>
                    <a:pt x="985735" y="31750"/>
                  </a:lnTo>
                  <a:lnTo>
                    <a:pt x="976934" y="20320"/>
                  </a:lnTo>
                  <a:lnTo>
                    <a:pt x="970737" y="22860"/>
                  </a:lnTo>
                  <a:lnTo>
                    <a:pt x="963396" y="22860"/>
                  </a:lnTo>
                  <a:lnTo>
                    <a:pt x="964730" y="21717"/>
                  </a:lnTo>
                  <a:lnTo>
                    <a:pt x="961199" y="22237"/>
                  </a:lnTo>
                  <a:lnTo>
                    <a:pt x="957287" y="19329"/>
                  </a:lnTo>
                  <a:lnTo>
                    <a:pt x="951509" y="24117"/>
                  </a:lnTo>
                  <a:lnTo>
                    <a:pt x="961948" y="24117"/>
                  </a:lnTo>
                  <a:lnTo>
                    <a:pt x="959624" y="30480"/>
                  </a:lnTo>
                  <a:lnTo>
                    <a:pt x="955865" y="31750"/>
                  </a:lnTo>
                  <a:lnTo>
                    <a:pt x="951636" y="30480"/>
                  </a:lnTo>
                  <a:lnTo>
                    <a:pt x="949794" y="29210"/>
                  </a:lnTo>
                  <a:lnTo>
                    <a:pt x="947953" y="27940"/>
                  </a:lnTo>
                  <a:lnTo>
                    <a:pt x="942098" y="25400"/>
                  </a:lnTo>
                  <a:lnTo>
                    <a:pt x="930389" y="20320"/>
                  </a:lnTo>
                  <a:lnTo>
                    <a:pt x="924661" y="21590"/>
                  </a:lnTo>
                  <a:lnTo>
                    <a:pt x="915987" y="25400"/>
                  </a:lnTo>
                  <a:lnTo>
                    <a:pt x="916101" y="24130"/>
                  </a:lnTo>
                  <a:lnTo>
                    <a:pt x="916216" y="22860"/>
                  </a:lnTo>
                  <a:lnTo>
                    <a:pt x="916343" y="21590"/>
                  </a:lnTo>
                  <a:lnTo>
                    <a:pt x="916457" y="20320"/>
                  </a:lnTo>
                  <a:lnTo>
                    <a:pt x="915276" y="15240"/>
                  </a:lnTo>
                  <a:lnTo>
                    <a:pt x="908329" y="12700"/>
                  </a:lnTo>
                  <a:lnTo>
                    <a:pt x="906856" y="12700"/>
                  </a:lnTo>
                  <a:lnTo>
                    <a:pt x="907821" y="12141"/>
                  </a:lnTo>
                  <a:lnTo>
                    <a:pt x="915276" y="14732"/>
                  </a:lnTo>
                  <a:lnTo>
                    <a:pt x="914006" y="12141"/>
                  </a:lnTo>
                  <a:lnTo>
                    <a:pt x="912152" y="8382"/>
                  </a:lnTo>
                  <a:lnTo>
                    <a:pt x="906576" y="12700"/>
                  </a:lnTo>
                  <a:lnTo>
                    <a:pt x="903198" y="12700"/>
                  </a:lnTo>
                  <a:lnTo>
                    <a:pt x="900785" y="9309"/>
                  </a:lnTo>
                  <a:lnTo>
                    <a:pt x="881202" y="11912"/>
                  </a:lnTo>
                  <a:lnTo>
                    <a:pt x="881164" y="13309"/>
                  </a:lnTo>
                  <a:lnTo>
                    <a:pt x="879576" y="13068"/>
                  </a:lnTo>
                  <a:lnTo>
                    <a:pt x="874356" y="13639"/>
                  </a:lnTo>
                  <a:lnTo>
                    <a:pt x="868959" y="11823"/>
                  </a:lnTo>
                  <a:lnTo>
                    <a:pt x="863892" y="14300"/>
                  </a:lnTo>
                  <a:lnTo>
                    <a:pt x="861402" y="16637"/>
                  </a:lnTo>
                  <a:lnTo>
                    <a:pt x="861377" y="18211"/>
                  </a:lnTo>
                  <a:lnTo>
                    <a:pt x="859282" y="21678"/>
                  </a:lnTo>
                  <a:lnTo>
                    <a:pt x="870508" y="18186"/>
                  </a:lnTo>
                  <a:lnTo>
                    <a:pt x="878205" y="19621"/>
                  </a:lnTo>
                  <a:lnTo>
                    <a:pt x="885875" y="19062"/>
                  </a:lnTo>
                  <a:lnTo>
                    <a:pt x="888530" y="20840"/>
                  </a:lnTo>
                  <a:lnTo>
                    <a:pt x="886079" y="23025"/>
                  </a:lnTo>
                  <a:lnTo>
                    <a:pt x="886345" y="24980"/>
                  </a:lnTo>
                  <a:lnTo>
                    <a:pt x="880618" y="28613"/>
                  </a:lnTo>
                  <a:lnTo>
                    <a:pt x="883488" y="28727"/>
                  </a:lnTo>
                  <a:lnTo>
                    <a:pt x="880618" y="29210"/>
                  </a:lnTo>
                  <a:lnTo>
                    <a:pt x="877087" y="29210"/>
                  </a:lnTo>
                  <a:lnTo>
                    <a:pt x="873506" y="27940"/>
                  </a:lnTo>
                  <a:lnTo>
                    <a:pt x="869924" y="30480"/>
                  </a:lnTo>
                  <a:lnTo>
                    <a:pt x="861898" y="31750"/>
                  </a:lnTo>
                  <a:lnTo>
                    <a:pt x="854278" y="31750"/>
                  </a:lnTo>
                  <a:lnTo>
                    <a:pt x="846937" y="29210"/>
                  </a:lnTo>
                  <a:lnTo>
                    <a:pt x="839774" y="25400"/>
                  </a:lnTo>
                  <a:lnTo>
                    <a:pt x="833983" y="31750"/>
                  </a:lnTo>
                  <a:lnTo>
                    <a:pt x="827074" y="33020"/>
                  </a:lnTo>
                  <a:lnTo>
                    <a:pt x="812977" y="33020"/>
                  </a:lnTo>
                  <a:lnTo>
                    <a:pt x="794461" y="31750"/>
                  </a:lnTo>
                  <a:lnTo>
                    <a:pt x="775944" y="33020"/>
                  </a:lnTo>
                  <a:lnTo>
                    <a:pt x="757504" y="31750"/>
                  </a:lnTo>
                  <a:lnTo>
                    <a:pt x="739063" y="30480"/>
                  </a:lnTo>
                  <a:lnTo>
                    <a:pt x="738847" y="30480"/>
                  </a:lnTo>
                  <a:lnTo>
                    <a:pt x="738924" y="30276"/>
                  </a:lnTo>
                  <a:lnTo>
                    <a:pt x="739051" y="29425"/>
                  </a:lnTo>
                  <a:lnTo>
                    <a:pt x="736638" y="23253"/>
                  </a:lnTo>
                  <a:lnTo>
                    <a:pt x="731151" y="20231"/>
                  </a:lnTo>
                  <a:lnTo>
                    <a:pt x="726059" y="16802"/>
                  </a:lnTo>
                  <a:lnTo>
                    <a:pt x="720255" y="14262"/>
                  </a:lnTo>
                  <a:lnTo>
                    <a:pt x="714463" y="15214"/>
                  </a:lnTo>
                  <a:lnTo>
                    <a:pt x="708672" y="16865"/>
                  </a:lnTo>
                  <a:lnTo>
                    <a:pt x="708723" y="16408"/>
                  </a:lnTo>
                  <a:lnTo>
                    <a:pt x="708812" y="15633"/>
                  </a:lnTo>
                  <a:lnTo>
                    <a:pt x="708901" y="15113"/>
                  </a:lnTo>
                  <a:lnTo>
                    <a:pt x="705713" y="10629"/>
                  </a:lnTo>
                  <a:lnTo>
                    <a:pt x="700201" y="15113"/>
                  </a:lnTo>
                  <a:lnTo>
                    <a:pt x="699274" y="14249"/>
                  </a:lnTo>
                  <a:lnTo>
                    <a:pt x="699274" y="18326"/>
                  </a:lnTo>
                  <a:lnTo>
                    <a:pt x="697191" y="16979"/>
                  </a:lnTo>
                  <a:lnTo>
                    <a:pt x="698042" y="16408"/>
                  </a:lnTo>
                  <a:lnTo>
                    <a:pt x="699274" y="18326"/>
                  </a:lnTo>
                  <a:lnTo>
                    <a:pt x="699274" y="14249"/>
                  </a:lnTo>
                  <a:lnTo>
                    <a:pt x="696734" y="11874"/>
                  </a:lnTo>
                  <a:lnTo>
                    <a:pt x="693547" y="11557"/>
                  </a:lnTo>
                  <a:lnTo>
                    <a:pt x="688162" y="11557"/>
                  </a:lnTo>
                  <a:lnTo>
                    <a:pt x="684453" y="14287"/>
                  </a:lnTo>
                  <a:lnTo>
                    <a:pt x="684580" y="15328"/>
                  </a:lnTo>
                  <a:lnTo>
                    <a:pt x="684453" y="15240"/>
                  </a:lnTo>
                  <a:lnTo>
                    <a:pt x="681304" y="15240"/>
                  </a:lnTo>
                  <a:lnTo>
                    <a:pt x="676808" y="13970"/>
                  </a:lnTo>
                  <a:lnTo>
                    <a:pt x="675487" y="16510"/>
                  </a:lnTo>
                  <a:lnTo>
                    <a:pt x="670623" y="22860"/>
                  </a:lnTo>
                  <a:lnTo>
                    <a:pt x="664311" y="25400"/>
                  </a:lnTo>
                  <a:lnTo>
                    <a:pt x="650227" y="26670"/>
                  </a:lnTo>
                  <a:lnTo>
                    <a:pt x="649325" y="27025"/>
                  </a:lnTo>
                  <a:lnTo>
                    <a:pt x="650227" y="26225"/>
                  </a:lnTo>
                  <a:lnTo>
                    <a:pt x="645287" y="24333"/>
                  </a:lnTo>
                  <a:lnTo>
                    <a:pt x="639876" y="23850"/>
                  </a:lnTo>
                  <a:lnTo>
                    <a:pt x="634631" y="22847"/>
                  </a:lnTo>
                  <a:lnTo>
                    <a:pt x="630237" y="19367"/>
                  </a:lnTo>
                  <a:lnTo>
                    <a:pt x="627494" y="17106"/>
                  </a:lnTo>
                  <a:lnTo>
                    <a:pt x="624344" y="15875"/>
                  </a:lnTo>
                  <a:lnTo>
                    <a:pt x="620623" y="16598"/>
                  </a:lnTo>
                  <a:lnTo>
                    <a:pt x="616940" y="16637"/>
                  </a:lnTo>
                  <a:lnTo>
                    <a:pt x="616940" y="28676"/>
                  </a:lnTo>
                  <a:lnTo>
                    <a:pt x="615556" y="27940"/>
                  </a:lnTo>
                  <a:lnTo>
                    <a:pt x="616521" y="28143"/>
                  </a:lnTo>
                  <a:lnTo>
                    <a:pt x="616940" y="28676"/>
                  </a:lnTo>
                  <a:lnTo>
                    <a:pt x="616940" y="16637"/>
                  </a:lnTo>
                  <a:lnTo>
                    <a:pt x="613194" y="16662"/>
                  </a:lnTo>
                  <a:lnTo>
                    <a:pt x="611657" y="15328"/>
                  </a:lnTo>
                  <a:lnTo>
                    <a:pt x="609968" y="15468"/>
                  </a:lnTo>
                  <a:lnTo>
                    <a:pt x="608228" y="16129"/>
                  </a:lnTo>
                  <a:lnTo>
                    <a:pt x="607961" y="17792"/>
                  </a:lnTo>
                  <a:lnTo>
                    <a:pt x="601383" y="19050"/>
                  </a:lnTo>
                  <a:lnTo>
                    <a:pt x="594804" y="17780"/>
                  </a:lnTo>
                  <a:lnTo>
                    <a:pt x="582358" y="17780"/>
                  </a:lnTo>
                  <a:lnTo>
                    <a:pt x="580034" y="15608"/>
                  </a:lnTo>
                  <a:lnTo>
                    <a:pt x="573786" y="15367"/>
                  </a:lnTo>
                  <a:lnTo>
                    <a:pt x="567512" y="15341"/>
                  </a:lnTo>
                  <a:lnTo>
                    <a:pt x="561301" y="14376"/>
                  </a:lnTo>
                  <a:lnTo>
                    <a:pt x="553910" y="15455"/>
                  </a:lnTo>
                  <a:lnTo>
                    <a:pt x="547446" y="20853"/>
                  </a:lnTo>
                  <a:lnTo>
                    <a:pt x="544296" y="20142"/>
                  </a:lnTo>
                  <a:lnTo>
                    <a:pt x="544461" y="19050"/>
                  </a:lnTo>
                  <a:lnTo>
                    <a:pt x="543229" y="19888"/>
                  </a:lnTo>
                  <a:lnTo>
                    <a:pt x="539432" y="19011"/>
                  </a:lnTo>
                  <a:lnTo>
                    <a:pt x="539127" y="18846"/>
                  </a:lnTo>
                  <a:lnTo>
                    <a:pt x="539127" y="22694"/>
                  </a:lnTo>
                  <a:lnTo>
                    <a:pt x="535178" y="25400"/>
                  </a:lnTo>
                  <a:lnTo>
                    <a:pt x="534339" y="24409"/>
                  </a:lnTo>
                  <a:lnTo>
                    <a:pt x="539013" y="21386"/>
                  </a:lnTo>
                  <a:lnTo>
                    <a:pt x="539127" y="22694"/>
                  </a:lnTo>
                  <a:lnTo>
                    <a:pt x="539127" y="18846"/>
                  </a:lnTo>
                  <a:lnTo>
                    <a:pt x="536333" y="17310"/>
                  </a:lnTo>
                  <a:lnTo>
                    <a:pt x="533450" y="16637"/>
                  </a:lnTo>
                  <a:lnTo>
                    <a:pt x="531520" y="20637"/>
                  </a:lnTo>
                  <a:lnTo>
                    <a:pt x="531317" y="22745"/>
                  </a:lnTo>
                  <a:lnTo>
                    <a:pt x="530491" y="21590"/>
                  </a:lnTo>
                  <a:lnTo>
                    <a:pt x="529729" y="21590"/>
                  </a:lnTo>
                  <a:lnTo>
                    <a:pt x="525551" y="20320"/>
                  </a:lnTo>
                  <a:lnTo>
                    <a:pt x="525221" y="20320"/>
                  </a:lnTo>
                  <a:lnTo>
                    <a:pt x="529729" y="21323"/>
                  </a:lnTo>
                  <a:lnTo>
                    <a:pt x="526161" y="17754"/>
                  </a:lnTo>
                  <a:lnTo>
                    <a:pt x="521843" y="16421"/>
                  </a:lnTo>
                  <a:lnTo>
                    <a:pt x="516877" y="17043"/>
                  </a:lnTo>
                  <a:lnTo>
                    <a:pt x="517055" y="17919"/>
                  </a:lnTo>
                  <a:lnTo>
                    <a:pt x="516864" y="17780"/>
                  </a:lnTo>
                  <a:lnTo>
                    <a:pt x="514489" y="17780"/>
                  </a:lnTo>
                  <a:lnTo>
                    <a:pt x="511606" y="21590"/>
                  </a:lnTo>
                  <a:lnTo>
                    <a:pt x="508101" y="12700"/>
                  </a:lnTo>
                  <a:lnTo>
                    <a:pt x="507606" y="11430"/>
                  </a:lnTo>
                  <a:lnTo>
                    <a:pt x="502589" y="12700"/>
                  </a:lnTo>
                  <a:lnTo>
                    <a:pt x="497916" y="11430"/>
                  </a:lnTo>
                  <a:lnTo>
                    <a:pt x="497776" y="11531"/>
                  </a:lnTo>
                  <a:lnTo>
                    <a:pt x="497916" y="11341"/>
                  </a:lnTo>
                  <a:lnTo>
                    <a:pt x="494131" y="8369"/>
                  </a:lnTo>
                  <a:lnTo>
                    <a:pt x="489737" y="8978"/>
                  </a:lnTo>
                  <a:lnTo>
                    <a:pt x="485406" y="9207"/>
                  </a:lnTo>
                  <a:lnTo>
                    <a:pt x="481114" y="10604"/>
                  </a:lnTo>
                  <a:lnTo>
                    <a:pt x="475373" y="8255"/>
                  </a:lnTo>
                  <a:lnTo>
                    <a:pt x="475132" y="8801"/>
                  </a:lnTo>
                  <a:lnTo>
                    <a:pt x="475132" y="24257"/>
                  </a:lnTo>
                  <a:lnTo>
                    <a:pt x="466813" y="26670"/>
                  </a:lnTo>
                  <a:lnTo>
                    <a:pt x="466178" y="25400"/>
                  </a:lnTo>
                  <a:lnTo>
                    <a:pt x="466013" y="25095"/>
                  </a:lnTo>
                  <a:lnTo>
                    <a:pt x="468934" y="25615"/>
                  </a:lnTo>
                  <a:lnTo>
                    <a:pt x="474827" y="23939"/>
                  </a:lnTo>
                  <a:lnTo>
                    <a:pt x="475132" y="24257"/>
                  </a:lnTo>
                  <a:lnTo>
                    <a:pt x="475132" y="8801"/>
                  </a:lnTo>
                  <a:lnTo>
                    <a:pt x="472795" y="14071"/>
                  </a:lnTo>
                  <a:lnTo>
                    <a:pt x="463283" y="11747"/>
                  </a:lnTo>
                  <a:lnTo>
                    <a:pt x="459359" y="10312"/>
                  </a:lnTo>
                  <a:lnTo>
                    <a:pt x="456412" y="12230"/>
                  </a:lnTo>
                  <a:lnTo>
                    <a:pt x="454126" y="14071"/>
                  </a:lnTo>
                  <a:lnTo>
                    <a:pt x="453771" y="14439"/>
                  </a:lnTo>
                  <a:lnTo>
                    <a:pt x="453504" y="15303"/>
                  </a:lnTo>
                  <a:lnTo>
                    <a:pt x="453555" y="16878"/>
                  </a:lnTo>
                  <a:lnTo>
                    <a:pt x="454342" y="17665"/>
                  </a:lnTo>
                  <a:lnTo>
                    <a:pt x="453555" y="17780"/>
                  </a:lnTo>
                  <a:lnTo>
                    <a:pt x="449821" y="20320"/>
                  </a:lnTo>
                  <a:lnTo>
                    <a:pt x="446138" y="24130"/>
                  </a:lnTo>
                  <a:lnTo>
                    <a:pt x="441909" y="25400"/>
                  </a:lnTo>
                  <a:lnTo>
                    <a:pt x="436524" y="21590"/>
                  </a:lnTo>
                  <a:lnTo>
                    <a:pt x="433806" y="21590"/>
                  </a:lnTo>
                  <a:lnTo>
                    <a:pt x="433120" y="22860"/>
                  </a:lnTo>
                  <a:lnTo>
                    <a:pt x="423824" y="27940"/>
                  </a:lnTo>
                  <a:lnTo>
                    <a:pt x="414883" y="29210"/>
                  </a:lnTo>
                  <a:lnTo>
                    <a:pt x="406285" y="25400"/>
                  </a:lnTo>
                  <a:lnTo>
                    <a:pt x="402183" y="22860"/>
                  </a:lnTo>
                  <a:lnTo>
                    <a:pt x="398068" y="20320"/>
                  </a:lnTo>
                  <a:lnTo>
                    <a:pt x="392976" y="16510"/>
                  </a:lnTo>
                  <a:lnTo>
                    <a:pt x="386588" y="15240"/>
                  </a:lnTo>
                  <a:lnTo>
                    <a:pt x="378218" y="22860"/>
                  </a:lnTo>
                  <a:lnTo>
                    <a:pt x="374624" y="17780"/>
                  </a:lnTo>
                  <a:lnTo>
                    <a:pt x="370217" y="17780"/>
                  </a:lnTo>
                  <a:lnTo>
                    <a:pt x="368122" y="19062"/>
                  </a:lnTo>
                  <a:lnTo>
                    <a:pt x="370217" y="16941"/>
                  </a:lnTo>
                  <a:lnTo>
                    <a:pt x="364553" y="14922"/>
                  </a:lnTo>
                  <a:lnTo>
                    <a:pt x="358825" y="13233"/>
                  </a:lnTo>
                  <a:lnTo>
                    <a:pt x="352691" y="14147"/>
                  </a:lnTo>
                  <a:lnTo>
                    <a:pt x="345744" y="13868"/>
                  </a:lnTo>
                  <a:lnTo>
                    <a:pt x="345744" y="30695"/>
                  </a:lnTo>
                  <a:lnTo>
                    <a:pt x="340385" y="31750"/>
                  </a:lnTo>
                  <a:lnTo>
                    <a:pt x="338759" y="30213"/>
                  </a:lnTo>
                  <a:lnTo>
                    <a:pt x="341757" y="31064"/>
                  </a:lnTo>
                  <a:lnTo>
                    <a:pt x="345744" y="30695"/>
                  </a:lnTo>
                  <a:lnTo>
                    <a:pt x="345744" y="13868"/>
                  </a:lnTo>
                  <a:lnTo>
                    <a:pt x="345186" y="13843"/>
                  </a:lnTo>
                  <a:lnTo>
                    <a:pt x="338213" y="18427"/>
                  </a:lnTo>
                  <a:lnTo>
                    <a:pt x="330542" y="16598"/>
                  </a:lnTo>
                  <a:lnTo>
                    <a:pt x="325945" y="14859"/>
                  </a:lnTo>
                  <a:lnTo>
                    <a:pt x="318312" y="19062"/>
                  </a:lnTo>
                  <a:lnTo>
                    <a:pt x="314871" y="19545"/>
                  </a:lnTo>
                  <a:lnTo>
                    <a:pt x="311111" y="18529"/>
                  </a:lnTo>
                  <a:lnTo>
                    <a:pt x="308140" y="21234"/>
                  </a:lnTo>
                  <a:lnTo>
                    <a:pt x="306374" y="21348"/>
                  </a:lnTo>
                  <a:lnTo>
                    <a:pt x="304520" y="21780"/>
                  </a:lnTo>
                  <a:lnTo>
                    <a:pt x="303314" y="19888"/>
                  </a:lnTo>
                  <a:lnTo>
                    <a:pt x="295922" y="20599"/>
                  </a:lnTo>
                  <a:lnTo>
                    <a:pt x="288493" y="21082"/>
                  </a:lnTo>
                  <a:lnTo>
                    <a:pt x="281127" y="22059"/>
                  </a:lnTo>
                  <a:lnTo>
                    <a:pt x="273939" y="24180"/>
                  </a:lnTo>
                  <a:lnTo>
                    <a:pt x="274104" y="25438"/>
                  </a:lnTo>
                  <a:lnTo>
                    <a:pt x="273939" y="25400"/>
                  </a:lnTo>
                  <a:lnTo>
                    <a:pt x="259270" y="25400"/>
                  </a:lnTo>
                  <a:lnTo>
                    <a:pt x="254800" y="26492"/>
                  </a:lnTo>
                  <a:lnTo>
                    <a:pt x="259270" y="24282"/>
                  </a:lnTo>
                  <a:lnTo>
                    <a:pt x="251371" y="20866"/>
                  </a:lnTo>
                  <a:lnTo>
                    <a:pt x="244297" y="24714"/>
                  </a:lnTo>
                  <a:lnTo>
                    <a:pt x="237020" y="26784"/>
                  </a:lnTo>
                  <a:lnTo>
                    <a:pt x="232943" y="26149"/>
                  </a:lnTo>
                  <a:lnTo>
                    <a:pt x="229438" y="22644"/>
                  </a:lnTo>
                  <a:lnTo>
                    <a:pt x="224891" y="24333"/>
                  </a:lnTo>
                  <a:lnTo>
                    <a:pt x="222554" y="20828"/>
                  </a:lnTo>
                  <a:lnTo>
                    <a:pt x="217500" y="24053"/>
                  </a:lnTo>
                  <a:lnTo>
                    <a:pt x="212852" y="23799"/>
                  </a:lnTo>
                  <a:lnTo>
                    <a:pt x="208965" y="19723"/>
                  </a:lnTo>
                  <a:lnTo>
                    <a:pt x="203365" y="21272"/>
                  </a:lnTo>
                  <a:lnTo>
                    <a:pt x="206527" y="28511"/>
                  </a:lnTo>
                  <a:lnTo>
                    <a:pt x="212356" y="26543"/>
                  </a:lnTo>
                  <a:lnTo>
                    <a:pt x="217563" y="26263"/>
                  </a:lnTo>
                  <a:lnTo>
                    <a:pt x="221234" y="28219"/>
                  </a:lnTo>
                  <a:lnTo>
                    <a:pt x="216865" y="29502"/>
                  </a:lnTo>
                  <a:lnTo>
                    <a:pt x="217170" y="31178"/>
                  </a:lnTo>
                  <a:lnTo>
                    <a:pt x="220586" y="31572"/>
                  </a:lnTo>
                  <a:lnTo>
                    <a:pt x="210997" y="33020"/>
                  </a:lnTo>
                  <a:lnTo>
                    <a:pt x="205752" y="31750"/>
                  </a:lnTo>
                  <a:lnTo>
                    <a:pt x="203847" y="30480"/>
                  </a:lnTo>
                  <a:lnTo>
                    <a:pt x="201942" y="29210"/>
                  </a:lnTo>
                  <a:lnTo>
                    <a:pt x="200037" y="27940"/>
                  </a:lnTo>
                  <a:lnTo>
                    <a:pt x="193903" y="24130"/>
                  </a:lnTo>
                  <a:lnTo>
                    <a:pt x="187464" y="21590"/>
                  </a:lnTo>
                  <a:lnTo>
                    <a:pt x="180555" y="21590"/>
                  </a:lnTo>
                  <a:lnTo>
                    <a:pt x="173024" y="26670"/>
                  </a:lnTo>
                  <a:lnTo>
                    <a:pt x="169176" y="29210"/>
                  </a:lnTo>
                  <a:lnTo>
                    <a:pt x="161226" y="27940"/>
                  </a:lnTo>
                  <a:lnTo>
                    <a:pt x="153187" y="25400"/>
                  </a:lnTo>
                  <a:lnTo>
                    <a:pt x="151612" y="22860"/>
                  </a:lnTo>
                  <a:lnTo>
                    <a:pt x="148767" y="24130"/>
                  </a:lnTo>
                  <a:lnTo>
                    <a:pt x="136207" y="29210"/>
                  </a:lnTo>
                  <a:lnTo>
                    <a:pt x="123393" y="30480"/>
                  </a:lnTo>
                  <a:lnTo>
                    <a:pt x="110401" y="30480"/>
                  </a:lnTo>
                  <a:lnTo>
                    <a:pt x="97332" y="29210"/>
                  </a:lnTo>
                  <a:lnTo>
                    <a:pt x="96520" y="29095"/>
                  </a:lnTo>
                  <a:lnTo>
                    <a:pt x="97320" y="28613"/>
                  </a:lnTo>
                  <a:lnTo>
                    <a:pt x="94640" y="22847"/>
                  </a:lnTo>
                  <a:lnTo>
                    <a:pt x="98767" y="23139"/>
                  </a:lnTo>
                  <a:lnTo>
                    <a:pt x="107022" y="26924"/>
                  </a:lnTo>
                  <a:lnTo>
                    <a:pt x="111455" y="26682"/>
                  </a:lnTo>
                  <a:lnTo>
                    <a:pt x="115570" y="22847"/>
                  </a:lnTo>
                  <a:lnTo>
                    <a:pt x="115925" y="22517"/>
                  </a:lnTo>
                  <a:lnTo>
                    <a:pt x="104394" y="19456"/>
                  </a:lnTo>
                  <a:lnTo>
                    <a:pt x="96672" y="19456"/>
                  </a:lnTo>
                  <a:lnTo>
                    <a:pt x="91211" y="20332"/>
                  </a:lnTo>
                  <a:lnTo>
                    <a:pt x="85051" y="20497"/>
                  </a:lnTo>
                  <a:lnTo>
                    <a:pt x="80010" y="24447"/>
                  </a:lnTo>
                  <a:lnTo>
                    <a:pt x="80137" y="25082"/>
                  </a:lnTo>
                  <a:lnTo>
                    <a:pt x="79946" y="25666"/>
                  </a:lnTo>
                  <a:lnTo>
                    <a:pt x="79667" y="26225"/>
                  </a:lnTo>
                  <a:lnTo>
                    <a:pt x="80302" y="26771"/>
                  </a:lnTo>
                  <a:lnTo>
                    <a:pt x="79679" y="26670"/>
                  </a:lnTo>
                  <a:lnTo>
                    <a:pt x="75996" y="30480"/>
                  </a:lnTo>
                  <a:lnTo>
                    <a:pt x="74815" y="34290"/>
                  </a:lnTo>
                  <a:lnTo>
                    <a:pt x="1227556" y="34290"/>
                  </a:lnTo>
                  <a:lnTo>
                    <a:pt x="1226362" y="33020"/>
                  </a:lnTo>
                  <a:lnTo>
                    <a:pt x="1223962" y="30480"/>
                  </a:lnTo>
                  <a:lnTo>
                    <a:pt x="1222768" y="29210"/>
                  </a:lnTo>
                  <a:lnTo>
                    <a:pt x="1221816" y="29387"/>
                  </a:lnTo>
                  <a:lnTo>
                    <a:pt x="1222768" y="28879"/>
                  </a:lnTo>
                  <a:lnTo>
                    <a:pt x="1224965" y="25984"/>
                  </a:lnTo>
                  <a:lnTo>
                    <a:pt x="1230617" y="26847"/>
                  </a:lnTo>
                  <a:lnTo>
                    <a:pt x="1230668" y="21628"/>
                  </a:lnTo>
                  <a:close/>
                </a:path>
                <a:path w="1262379" h="141604">
                  <a:moveTo>
                    <a:pt x="1262126" y="62230"/>
                  </a:moveTo>
                  <a:lnTo>
                    <a:pt x="1261808" y="59690"/>
                  </a:lnTo>
                  <a:lnTo>
                    <a:pt x="1261338" y="55880"/>
                  </a:lnTo>
                  <a:lnTo>
                    <a:pt x="1261186" y="54610"/>
                  </a:lnTo>
                  <a:lnTo>
                    <a:pt x="1257312" y="43180"/>
                  </a:lnTo>
                  <a:lnTo>
                    <a:pt x="1256169" y="41910"/>
                  </a:lnTo>
                  <a:lnTo>
                    <a:pt x="1253896" y="39370"/>
                  </a:lnTo>
                  <a:lnTo>
                    <a:pt x="1250480" y="35560"/>
                  </a:lnTo>
                  <a:lnTo>
                    <a:pt x="1246022" y="36830"/>
                  </a:lnTo>
                  <a:lnTo>
                    <a:pt x="1238224" y="39370"/>
                  </a:lnTo>
                  <a:lnTo>
                    <a:pt x="1232395" y="38100"/>
                  </a:lnTo>
                  <a:lnTo>
                    <a:pt x="1229169" y="35560"/>
                  </a:lnTo>
                  <a:lnTo>
                    <a:pt x="973239" y="35560"/>
                  </a:lnTo>
                  <a:lnTo>
                    <a:pt x="973239" y="130200"/>
                  </a:lnTo>
                  <a:lnTo>
                    <a:pt x="972591" y="133299"/>
                  </a:lnTo>
                  <a:lnTo>
                    <a:pt x="969505" y="130797"/>
                  </a:lnTo>
                  <a:lnTo>
                    <a:pt x="969645" y="130810"/>
                  </a:lnTo>
                  <a:lnTo>
                    <a:pt x="973239" y="130200"/>
                  </a:lnTo>
                  <a:lnTo>
                    <a:pt x="973239" y="35560"/>
                  </a:lnTo>
                  <a:lnTo>
                    <a:pt x="894499" y="35560"/>
                  </a:lnTo>
                  <a:lnTo>
                    <a:pt x="894499" y="118110"/>
                  </a:lnTo>
                  <a:lnTo>
                    <a:pt x="891590" y="125831"/>
                  </a:lnTo>
                  <a:lnTo>
                    <a:pt x="891057" y="125399"/>
                  </a:lnTo>
                  <a:lnTo>
                    <a:pt x="893051" y="118541"/>
                  </a:lnTo>
                  <a:lnTo>
                    <a:pt x="894499" y="118110"/>
                  </a:lnTo>
                  <a:lnTo>
                    <a:pt x="894499" y="35560"/>
                  </a:lnTo>
                  <a:lnTo>
                    <a:pt x="818870" y="35560"/>
                  </a:lnTo>
                  <a:lnTo>
                    <a:pt x="818870" y="116713"/>
                  </a:lnTo>
                  <a:lnTo>
                    <a:pt x="818146" y="117690"/>
                  </a:lnTo>
                  <a:lnTo>
                    <a:pt x="816724" y="118376"/>
                  </a:lnTo>
                  <a:lnTo>
                    <a:pt x="816483" y="118262"/>
                  </a:lnTo>
                  <a:lnTo>
                    <a:pt x="818870" y="116713"/>
                  </a:lnTo>
                  <a:lnTo>
                    <a:pt x="818870" y="35560"/>
                  </a:lnTo>
                  <a:lnTo>
                    <a:pt x="814514" y="35560"/>
                  </a:lnTo>
                  <a:lnTo>
                    <a:pt x="814514" y="117779"/>
                  </a:lnTo>
                  <a:lnTo>
                    <a:pt x="813015" y="120142"/>
                  </a:lnTo>
                  <a:lnTo>
                    <a:pt x="812012" y="120611"/>
                  </a:lnTo>
                  <a:lnTo>
                    <a:pt x="814514" y="117779"/>
                  </a:lnTo>
                  <a:lnTo>
                    <a:pt x="814514" y="35560"/>
                  </a:lnTo>
                  <a:lnTo>
                    <a:pt x="695845" y="35560"/>
                  </a:lnTo>
                  <a:lnTo>
                    <a:pt x="695845" y="118033"/>
                  </a:lnTo>
                  <a:lnTo>
                    <a:pt x="692696" y="119291"/>
                  </a:lnTo>
                  <a:lnTo>
                    <a:pt x="692162" y="116319"/>
                  </a:lnTo>
                  <a:lnTo>
                    <a:pt x="693356" y="116840"/>
                  </a:lnTo>
                  <a:lnTo>
                    <a:pt x="695845" y="118033"/>
                  </a:lnTo>
                  <a:lnTo>
                    <a:pt x="695845" y="35560"/>
                  </a:lnTo>
                  <a:lnTo>
                    <a:pt x="191020" y="35560"/>
                  </a:lnTo>
                  <a:lnTo>
                    <a:pt x="191020" y="121691"/>
                  </a:lnTo>
                  <a:lnTo>
                    <a:pt x="190779" y="121932"/>
                  </a:lnTo>
                  <a:lnTo>
                    <a:pt x="190207" y="121640"/>
                  </a:lnTo>
                  <a:lnTo>
                    <a:pt x="191020" y="121691"/>
                  </a:lnTo>
                  <a:lnTo>
                    <a:pt x="191020" y="35560"/>
                  </a:lnTo>
                  <a:lnTo>
                    <a:pt x="102222" y="35560"/>
                  </a:lnTo>
                  <a:lnTo>
                    <a:pt x="102222" y="120815"/>
                  </a:lnTo>
                  <a:lnTo>
                    <a:pt x="100609" y="121843"/>
                  </a:lnTo>
                  <a:lnTo>
                    <a:pt x="102222" y="120815"/>
                  </a:lnTo>
                  <a:lnTo>
                    <a:pt x="102222" y="35560"/>
                  </a:lnTo>
                  <a:lnTo>
                    <a:pt x="74434" y="35560"/>
                  </a:lnTo>
                  <a:lnTo>
                    <a:pt x="66535" y="35560"/>
                  </a:lnTo>
                  <a:lnTo>
                    <a:pt x="67856" y="34239"/>
                  </a:lnTo>
                  <a:lnTo>
                    <a:pt x="62915" y="35407"/>
                  </a:lnTo>
                  <a:lnTo>
                    <a:pt x="54546" y="30695"/>
                  </a:lnTo>
                  <a:lnTo>
                    <a:pt x="55295" y="41579"/>
                  </a:lnTo>
                  <a:lnTo>
                    <a:pt x="55333" y="41821"/>
                  </a:lnTo>
                  <a:lnTo>
                    <a:pt x="51612" y="41910"/>
                  </a:lnTo>
                  <a:lnTo>
                    <a:pt x="48907" y="40640"/>
                  </a:lnTo>
                  <a:lnTo>
                    <a:pt x="41071" y="34290"/>
                  </a:lnTo>
                  <a:lnTo>
                    <a:pt x="34912" y="33020"/>
                  </a:lnTo>
                  <a:lnTo>
                    <a:pt x="29273" y="36830"/>
                  </a:lnTo>
                  <a:lnTo>
                    <a:pt x="23914" y="40640"/>
                  </a:lnTo>
                  <a:lnTo>
                    <a:pt x="15494" y="45720"/>
                  </a:lnTo>
                  <a:lnTo>
                    <a:pt x="15011" y="45948"/>
                  </a:lnTo>
                  <a:lnTo>
                    <a:pt x="15011" y="57289"/>
                  </a:lnTo>
                  <a:lnTo>
                    <a:pt x="14808" y="57365"/>
                  </a:lnTo>
                  <a:lnTo>
                    <a:pt x="14173" y="56972"/>
                  </a:lnTo>
                  <a:lnTo>
                    <a:pt x="15011" y="57289"/>
                  </a:lnTo>
                  <a:lnTo>
                    <a:pt x="15011" y="45948"/>
                  </a:lnTo>
                  <a:lnTo>
                    <a:pt x="7150" y="49530"/>
                  </a:lnTo>
                  <a:lnTo>
                    <a:pt x="1968" y="52070"/>
                  </a:lnTo>
                  <a:lnTo>
                    <a:pt x="0" y="53340"/>
                  </a:lnTo>
                  <a:lnTo>
                    <a:pt x="1397" y="54610"/>
                  </a:lnTo>
                  <a:lnTo>
                    <a:pt x="1371" y="55778"/>
                  </a:lnTo>
                  <a:lnTo>
                    <a:pt x="1663" y="56146"/>
                  </a:lnTo>
                  <a:lnTo>
                    <a:pt x="4787" y="59867"/>
                  </a:lnTo>
                  <a:lnTo>
                    <a:pt x="11722" y="59740"/>
                  </a:lnTo>
                  <a:lnTo>
                    <a:pt x="13436" y="65849"/>
                  </a:lnTo>
                  <a:lnTo>
                    <a:pt x="13614" y="65722"/>
                  </a:lnTo>
                  <a:lnTo>
                    <a:pt x="13436" y="66040"/>
                  </a:lnTo>
                  <a:lnTo>
                    <a:pt x="13373" y="76200"/>
                  </a:lnTo>
                  <a:lnTo>
                    <a:pt x="15049" y="81280"/>
                  </a:lnTo>
                  <a:lnTo>
                    <a:pt x="19799" y="85090"/>
                  </a:lnTo>
                  <a:lnTo>
                    <a:pt x="29248" y="88900"/>
                  </a:lnTo>
                  <a:lnTo>
                    <a:pt x="29705" y="88900"/>
                  </a:lnTo>
                  <a:lnTo>
                    <a:pt x="31013" y="96520"/>
                  </a:lnTo>
                  <a:lnTo>
                    <a:pt x="35128" y="99060"/>
                  </a:lnTo>
                  <a:lnTo>
                    <a:pt x="40525" y="99060"/>
                  </a:lnTo>
                  <a:lnTo>
                    <a:pt x="45745" y="100330"/>
                  </a:lnTo>
                  <a:lnTo>
                    <a:pt x="48831" y="101600"/>
                  </a:lnTo>
                  <a:lnTo>
                    <a:pt x="49149" y="104140"/>
                  </a:lnTo>
                  <a:lnTo>
                    <a:pt x="50457" y="106680"/>
                  </a:lnTo>
                  <a:lnTo>
                    <a:pt x="52362" y="113030"/>
                  </a:lnTo>
                  <a:lnTo>
                    <a:pt x="53276" y="118110"/>
                  </a:lnTo>
                  <a:lnTo>
                    <a:pt x="54673" y="124460"/>
                  </a:lnTo>
                  <a:lnTo>
                    <a:pt x="58051" y="129540"/>
                  </a:lnTo>
                  <a:lnTo>
                    <a:pt x="63220" y="129540"/>
                  </a:lnTo>
                  <a:lnTo>
                    <a:pt x="65773" y="138430"/>
                  </a:lnTo>
                  <a:lnTo>
                    <a:pt x="72618" y="134620"/>
                  </a:lnTo>
                  <a:lnTo>
                    <a:pt x="71755" y="130810"/>
                  </a:lnTo>
                  <a:lnTo>
                    <a:pt x="68872" y="128270"/>
                  </a:lnTo>
                  <a:lnTo>
                    <a:pt x="70281" y="125730"/>
                  </a:lnTo>
                  <a:lnTo>
                    <a:pt x="74917" y="125730"/>
                  </a:lnTo>
                  <a:lnTo>
                    <a:pt x="78397" y="129540"/>
                  </a:lnTo>
                  <a:lnTo>
                    <a:pt x="82143" y="132080"/>
                  </a:lnTo>
                  <a:lnTo>
                    <a:pt x="87579" y="130810"/>
                  </a:lnTo>
                  <a:lnTo>
                    <a:pt x="88023" y="129527"/>
                  </a:lnTo>
                  <a:lnTo>
                    <a:pt x="90970" y="127647"/>
                  </a:lnTo>
                  <a:lnTo>
                    <a:pt x="90449" y="127647"/>
                  </a:lnTo>
                  <a:lnTo>
                    <a:pt x="94818" y="126885"/>
                  </a:lnTo>
                  <a:lnTo>
                    <a:pt x="95427" y="127000"/>
                  </a:lnTo>
                  <a:lnTo>
                    <a:pt x="99199" y="127647"/>
                  </a:lnTo>
                  <a:lnTo>
                    <a:pt x="103238" y="133946"/>
                  </a:lnTo>
                  <a:lnTo>
                    <a:pt x="112737" y="128270"/>
                  </a:lnTo>
                  <a:lnTo>
                    <a:pt x="114007" y="128270"/>
                  </a:lnTo>
                  <a:lnTo>
                    <a:pt x="118465" y="132359"/>
                  </a:lnTo>
                  <a:lnTo>
                    <a:pt x="124053" y="134683"/>
                  </a:lnTo>
                  <a:lnTo>
                    <a:pt x="126885" y="136512"/>
                  </a:lnTo>
                  <a:lnTo>
                    <a:pt x="126885" y="139712"/>
                  </a:lnTo>
                  <a:lnTo>
                    <a:pt x="131559" y="139712"/>
                  </a:lnTo>
                  <a:lnTo>
                    <a:pt x="135661" y="141211"/>
                  </a:lnTo>
                  <a:lnTo>
                    <a:pt x="139738" y="141579"/>
                  </a:lnTo>
                  <a:lnTo>
                    <a:pt x="143294" y="139712"/>
                  </a:lnTo>
                  <a:lnTo>
                    <a:pt x="143548" y="139712"/>
                  </a:lnTo>
                  <a:lnTo>
                    <a:pt x="145884" y="136512"/>
                  </a:lnTo>
                  <a:lnTo>
                    <a:pt x="146011" y="136347"/>
                  </a:lnTo>
                  <a:lnTo>
                    <a:pt x="150964" y="138544"/>
                  </a:lnTo>
                  <a:lnTo>
                    <a:pt x="152501" y="136512"/>
                  </a:lnTo>
                  <a:lnTo>
                    <a:pt x="152628" y="136347"/>
                  </a:lnTo>
                  <a:lnTo>
                    <a:pt x="158623" y="128460"/>
                  </a:lnTo>
                  <a:lnTo>
                    <a:pt x="164833" y="130416"/>
                  </a:lnTo>
                  <a:lnTo>
                    <a:pt x="176212" y="135991"/>
                  </a:lnTo>
                  <a:lnTo>
                    <a:pt x="180987" y="134200"/>
                  </a:lnTo>
                  <a:lnTo>
                    <a:pt x="178739" y="128460"/>
                  </a:lnTo>
                  <a:lnTo>
                    <a:pt x="178485" y="127812"/>
                  </a:lnTo>
                  <a:lnTo>
                    <a:pt x="180809" y="126707"/>
                  </a:lnTo>
                  <a:lnTo>
                    <a:pt x="184150" y="128079"/>
                  </a:lnTo>
                  <a:lnTo>
                    <a:pt x="185597" y="124879"/>
                  </a:lnTo>
                  <a:lnTo>
                    <a:pt x="199301" y="124853"/>
                  </a:lnTo>
                  <a:lnTo>
                    <a:pt x="202933" y="128549"/>
                  </a:lnTo>
                  <a:lnTo>
                    <a:pt x="205943" y="125412"/>
                  </a:lnTo>
                  <a:lnTo>
                    <a:pt x="205714" y="126530"/>
                  </a:lnTo>
                  <a:lnTo>
                    <a:pt x="205143" y="129743"/>
                  </a:lnTo>
                  <a:lnTo>
                    <a:pt x="209080" y="133565"/>
                  </a:lnTo>
                  <a:lnTo>
                    <a:pt x="209613" y="130263"/>
                  </a:lnTo>
                  <a:lnTo>
                    <a:pt x="210286" y="127279"/>
                  </a:lnTo>
                  <a:lnTo>
                    <a:pt x="207098" y="124193"/>
                  </a:lnTo>
                  <a:lnTo>
                    <a:pt x="208940" y="122275"/>
                  </a:lnTo>
                  <a:lnTo>
                    <a:pt x="212661" y="127292"/>
                  </a:lnTo>
                  <a:lnTo>
                    <a:pt x="212712" y="129311"/>
                  </a:lnTo>
                  <a:lnTo>
                    <a:pt x="213118" y="131152"/>
                  </a:lnTo>
                  <a:lnTo>
                    <a:pt x="215074" y="132245"/>
                  </a:lnTo>
                  <a:lnTo>
                    <a:pt x="217449" y="136245"/>
                  </a:lnTo>
                  <a:lnTo>
                    <a:pt x="219862" y="124129"/>
                  </a:lnTo>
                  <a:lnTo>
                    <a:pt x="222224" y="132257"/>
                  </a:lnTo>
                  <a:lnTo>
                    <a:pt x="224891" y="134645"/>
                  </a:lnTo>
                  <a:lnTo>
                    <a:pt x="231863" y="135597"/>
                  </a:lnTo>
                  <a:lnTo>
                    <a:pt x="232689" y="129159"/>
                  </a:lnTo>
                  <a:lnTo>
                    <a:pt x="234022" y="127596"/>
                  </a:lnTo>
                  <a:lnTo>
                    <a:pt x="233578" y="129743"/>
                  </a:lnTo>
                  <a:lnTo>
                    <a:pt x="245084" y="127685"/>
                  </a:lnTo>
                  <a:lnTo>
                    <a:pt x="239585" y="134658"/>
                  </a:lnTo>
                  <a:lnTo>
                    <a:pt x="240677" y="136563"/>
                  </a:lnTo>
                  <a:lnTo>
                    <a:pt x="242493" y="136982"/>
                  </a:lnTo>
                  <a:lnTo>
                    <a:pt x="244475" y="137058"/>
                  </a:lnTo>
                  <a:lnTo>
                    <a:pt x="247789" y="134658"/>
                  </a:lnTo>
                  <a:lnTo>
                    <a:pt x="251066" y="140690"/>
                  </a:lnTo>
                  <a:lnTo>
                    <a:pt x="254381" y="137096"/>
                  </a:lnTo>
                  <a:lnTo>
                    <a:pt x="256832" y="137109"/>
                  </a:lnTo>
                  <a:lnTo>
                    <a:pt x="264185" y="135966"/>
                  </a:lnTo>
                  <a:lnTo>
                    <a:pt x="272059" y="139738"/>
                  </a:lnTo>
                  <a:lnTo>
                    <a:pt x="278980" y="134696"/>
                  </a:lnTo>
                  <a:lnTo>
                    <a:pt x="279273" y="133985"/>
                  </a:lnTo>
                  <a:lnTo>
                    <a:pt x="279323" y="133273"/>
                  </a:lnTo>
                  <a:lnTo>
                    <a:pt x="279146" y="132524"/>
                  </a:lnTo>
                  <a:lnTo>
                    <a:pt x="280822" y="129133"/>
                  </a:lnTo>
                  <a:lnTo>
                    <a:pt x="286270" y="127901"/>
                  </a:lnTo>
                  <a:lnTo>
                    <a:pt x="284911" y="123190"/>
                  </a:lnTo>
                  <a:lnTo>
                    <a:pt x="290576" y="123190"/>
                  </a:lnTo>
                  <a:lnTo>
                    <a:pt x="288772" y="132956"/>
                  </a:lnTo>
                  <a:lnTo>
                    <a:pt x="293712" y="130390"/>
                  </a:lnTo>
                  <a:lnTo>
                    <a:pt x="293700" y="130822"/>
                  </a:lnTo>
                  <a:lnTo>
                    <a:pt x="295846" y="129273"/>
                  </a:lnTo>
                  <a:lnTo>
                    <a:pt x="296113" y="129133"/>
                  </a:lnTo>
                  <a:lnTo>
                    <a:pt x="300659" y="129501"/>
                  </a:lnTo>
                  <a:lnTo>
                    <a:pt x="297853" y="127825"/>
                  </a:lnTo>
                  <a:lnTo>
                    <a:pt x="298996" y="127000"/>
                  </a:lnTo>
                  <a:lnTo>
                    <a:pt x="299224" y="127000"/>
                  </a:lnTo>
                  <a:lnTo>
                    <a:pt x="300659" y="129501"/>
                  </a:lnTo>
                  <a:lnTo>
                    <a:pt x="304444" y="126885"/>
                  </a:lnTo>
                  <a:lnTo>
                    <a:pt x="305523" y="126136"/>
                  </a:lnTo>
                  <a:lnTo>
                    <a:pt x="305930" y="126047"/>
                  </a:lnTo>
                  <a:lnTo>
                    <a:pt x="309283" y="129921"/>
                  </a:lnTo>
                  <a:lnTo>
                    <a:pt x="313105" y="132308"/>
                  </a:lnTo>
                  <a:lnTo>
                    <a:pt x="316077" y="134162"/>
                  </a:lnTo>
                  <a:lnTo>
                    <a:pt x="316852" y="133972"/>
                  </a:lnTo>
                  <a:lnTo>
                    <a:pt x="317563" y="134315"/>
                  </a:lnTo>
                  <a:lnTo>
                    <a:pt x="321538" y="129717"/>
                  </a:lnTo>
                  <a:lnTo>
                    <a:pt x="322097" y="129070"/>
                  </a:lnTo>
                  <a:lnTo>
                    <a:pt x="322541" y="128816"/>
                  </a:lnTo>
                  <a:lnTo>
                    <a:pt x="322351" y="128778"/>
                  </a:lnTo>
                  <a:lnTo>
                    <a:pt x="322808" y="128244"/>
                  </a:lnTo>
                  <a:lnTo>
                    <a:pt x="329171" y="131267"/>
                  </a:lnTo>
                  <a:lnTo>
                    <a:pt x="335267" y="132105"/>
                  </a:lnTo>
                  <a:lnTo>
                    <a:pt x="339191" y="129717"/>
                  </a:lnTo>
                  <a:lnTo>
                    <a:pt x="339445" y="129019"/>
                  </a:lnTo>
                  <a:lnTo>
                    <a:pt x="339521" y="128828"/>
                  </a:lnTo>
                  <a:lnTo>
                    <a:pt x="338315" y="128244"/>
                  </a:lnTo>
                  <a:lnTo>
                    <a:pt x="335800" y="127000"/>
                  </a:lnTo>
                  <a:lnTo>
                    <a:pt x="338137" y="127000"/>
                  </a:lnTo>
                  <a:lnTo>
                    <a:pt x="339623" y="126263"/>
                  </a:lnTo>
                  <a:lnTo>
                    <a:pt x="339686" y="126885"/>
                  </a:lnTo>
                  <a:lnTo>
                    <a:pt x="339788" y="128079"/>
                  </a:lnTo>
                  <a:lnTo>
                    <a:pt x="340639" y="125742"/>
                  </a:lnTo>
                  <a:lnTo>
                    <a:pt x="343192" y="124460"/>
                  </a:lnTo>
                  <a:lnTo>
                    <a:pt x="347116" y="125056"/>
                  </a:lnTo>
                  <a:lnTo>
                    <a:pt x="350024" y="127952"/>
                  </a:lnTo>
                  <a:lnTo>
                    <a:pt x="348145" y="130238"/>
                  </a:lnTo>
                  <a:lnTo>
                    <a:pt x="349034" y="132435"/>
                  </a:lnTo>
                  <a:lnTo>
                    <a:pt x="350266" y="134620"/>
                  </a:lnTo>
                  <a:lnTo>
                    <a:pt x="364985" y="132194"/>
                  </a:lnTo>
                  <a:lnTo>
                    <a:pt x="373176" y="129273"/>
                  </a:lnTo>
                  <a:lnTo>
                    <a:pt x="381215" y="128511"/>
                  </a:lnTo>
                  <a:lnTo>
                    <a:pt x="389039" y="130225"/>
                  </a:lnTo>
                  <a:lnTo>
                    <a:pt x="396633" y="134785"/>
                  </a:lnTo>
                  <a:lnTo>
                    <a:pt x="397903" y="136982"/>
                  </a:lnTo>
                  <a:lnTo>
                    <a:pt x="399211" y="139153"/>
                  </a:lnTo>
                  <a:lnTo>
                    <a:pt x="401904" y="139877"/>
                  </a:lnTo>
                  <a:lnTo>
                    <a:pt x="406755" y="137109"/>
                  </a:lnTo>
                  <a:lnTo>
                    <a:pt x="406895" y="130746"/>
                  </a:lnTo>
                  <a:lnTo>
                    <a:pt x="412216" y="129540"/>
                  </a:lnTo>
                  <a:lnTo>
                    <a:pt x="423608" y="129540"/>
                  </a:lnTo>
                  <a:lnTo>
                    <a:pt x="427139" y="127000"/>
                  </a:lnTo>
                  <a:lnTo>
                    <a:pt x="427202" y="125552"/>
                  </a:lnTo>
                  <a:lnTo>
                    <a:pt x="428066" y="123875"/>
                  </a:lnTo>
                  <a:lnTo>
                    <a:pt x="429145" y="121031"/>
                  </a:lnTo>
                  <a:lnTo>
                    <a:pt x="433374" y="121920"/>
                  </a:lnTo>
                  <a:lnTo>
                    <a:pt x="436562" y="121920"/>
                  </a:lnTo>
                  <a:lnTo>
                    <a:pt x="437959" y="120815"/>
                  </a:lnTo>
                  <a:lnTo>
                    <a:pt x="439750" y="119380"/>
                  </a:lnTo>
                  <a:lnTo>
                    <a:pt x="440486" y="118795"/>
                  </a:lnTo>
                  <a:lnTo>
                    <a:pt x="441401" y="118618"/>
                  </a:lnTo>
                  <a:lnTo>
                    <a:pt x="442188" y="126873"/>
                  </a:lnTo>
                  <a:lnTo>
                    <a:pt x="444792" y="126377"/>
                  </a:lnTo>
                  <a:lnTo>
                    <a:pt x="445198" y="127495"/>
                  </a:lnTo>
                  <a:lnTo>
                    <a:pt x="446747" y="129108"/>
                  </a:lnTo>
                  <a:lnTo>
                    <a:pt x="448119" y="131279"/>
                  </a:lnTo>
                  <a:lnTo>
                    <a:pt x="450659" y="129108"/>
                  </a:lnTo>
                  <a:lnTo>
                    <a:pt x="454926" y="126314"/>
                  </a:lnTo>
                  <a:lnTo>
                    <a:pt x="455701" y="118198"/>
                  </a:lnTo>
                  <a:lnTo>
                    <a:pt x="467499" y="118110"/>
                  </a:lnTo>
                  <a:lnTo>
                    <a:pt x="474853" y="125730"/>
                  </a:lnTo>
                  <a:lnTo>
                    <a:pt x="480314" y="128270"/>
                  </a:lnTo>
                  <a:lnTo>
                    <a:pt x="494766" y="128270"/>
                  </a:lnTo>
                  <a:lnTo>
                    <a:pt x="505561" y="129540"/>
                  </a:lnTo>
                  <a:lnTo>
                    <a:pt x="516318" y="129540"/>
                  </a:lnTo>
                  <a:lnTo>
                    <a:pt x="527037" y="127000"/>
                  </a:lnTo>
                  <a:lnTo>
                    <a:pt x="527113" y="125730"/>
                  </a:lnTo>
                  <a:lnTo>
                    <a:pt x="527227" y="123761"/>
                  </a:lnTo>
                  <a:lnTo>
                    <a:pt x="527342" y="121920"/>
                  </a:lnTo>
                  <a:lnTo>
                    <a:pt x="527456" y="119811"/>
                  </a:lnTo>
                  <a:lnTo>
                    <a:pt x="527558" y="118110"/>
                  </a:lnTo>
                  <a:lnTo>
                    <a:pt x="527634" y="116840"/>
                  </a:lnTo>
                  <a:lnTo>
                    <a:pt x="527710" y="115570"/>
                  </a:lnTo>
                  <a:lnTo>
                    <a:pt x="527786" y="114300"/>
                  </a:lnTo>
                  <a:lnTo>
                    <a:pt x="532980" y="114300"/>
                  </a:lnTo>
                  <a:lnTo>
                    <a:pt x="534327" y="123190"/>
                  </a:lnTo>
                  <a:lnTo>
                    <a:pt x="536854" y="120815"/>
                  </a:lnTo>
                  <a:lnTo>
                    <a:pt x="538200" y="119811"/>
                  </a:lnTo>
                  <a:lnTo>
                    <a:pt x="542366" y="116840"/>
                  </a:lnTo>
                  <a:lnTo>
                    <a:pt x="547306" y="116840"/>
                  </a:lnTo>
                  <a:lnTo>
                    <a:pt x="552056" y="119380"/>
                  </a:lnTo>
                  <a:lnTo>
                    <a:pt x="557403" y="120815"/>
                  </a:lnTo>
                  <a:lnTo>
                    <a:pt x="557110" y="120815"/>
                  </a:lnTo>
                  <a:lnTo>
                    <a:pt x="561670" y="123190"/>
                  </a:lnTo>
                  <a:lnTo>
                    <a:pt x="566216" y="121920"/>
                  </a:lnTo>
                  <a:lnTo>
                    <a:pt x="574624" y="116840"/>
                  </a:lnTo>
                  <a:lnTo>
                    <a:pt x="578091" y="116840"/>
                  </a:lnTo>
                  <a:lnTo>
                    <a:pt x="581253" y="120815"/>
                  </a:lnTo>
                  <a:lnTo>
                    <a:pt x="581863" y="120815"/>
                  </a:lnTo>
                  <a:lnTo>
                    <a:pt x="598551" y="124460"/>
                  </a:lnTo>
                  <a:lnTo>
                    <a:pt x="615073" y="121920"/>
                  </a:lnTo>
                  <a:lnTo>
                    <a:pt x="630948" y="116840"/>
                  </a:lnTo>
                  <a:lnTo>
                    <a:pt x="636104" y="114300"/>
                  </a:lnTo>
                  <a:lnTo>
                    <a:pt x="646417" y="109220"/>
                  </a:lnTo>
                  <a:lnTo>
                    <a:pt x="658202" y="104140"/>
                  </a:lnTo>
                  <a:lnTo>
                    <a:pt x="664095" y="104140"/>
                  </a:lnTo>
                  <a:lnTo>
                    <a:pt x="669455" y="107480"/>
                  </a:lnTo>
                  <a:lnTo>
                    <a:pt x="666838" y="107734"/>
                  </a:lnTo>
                  <a:lnTo>
                    <a:pt x="662863" y="107149"/>
                  </a:lnTo>
                  <a:lnTo>
                    <a:pt x="662381" y="112242"/>
                  </a:lnTo>
                  <a:lnTo>
                    <a:pt x="690626" y="127114"/>
                  </a:lnTo>
                  <a:lnTo>
                    <a:pt x="692810" y="127342"/>
                  </a:lnTo>
                  <a:lnTo>
                    <a:pt x="704291" y="123266"/>
                  </a:lnTo>
                  <a:lnTo>
                    <a:pt x="704469" y="123088"/>
                  </a:lnTo>
                  <a:lnTo>
                    <a:pt x="712685" y="133362"/>
                  </a:lnTo>
                  <a:lnTo>
                    <a:pt x="715035" y="135458"/>
                  </a:lnTo>
                  <a:lnTo>
                    <a:pt x="724560" y="131876"/>
                  </a:lnTo>
                  <a:lnTo>
                    <a:pt x="730300" y="136690"/>
                  </a:lnTo>
                  <a:lnTo>
                    <a:pt x="736295" y="136461"/>
                  </a:lnTo>
                  <a:lnTo>
                    <a:pt x="736714" y="137248"/>
                  </a:lnTo>
                  <a:lnTo>
                    <a:pt x="739736" y="138430"/>
                  </a:lnTo>
                  <a:lnTo>
                    <a:pt x="742746" y="135890"/>
                  </a:lnTo>
                  <a:lnTo>
                    <a:pt x="745947" y="130810"/>
                  </a:lnTo>
                  <a:lnTo>
                    <a:pt x="748347" y="127000"/>
                  </a:lnTo>
                  <a:lnTo>
                    <a:pt x="755700" y="127000"/>
                  </a:lnTo>
                  <a:lnTo>
                    <a:pt x="765606" y="125730"/>
                  </a:lnTo>
                  <a:lnTo>
                    <a:pt x="768337" y="124460"/>
                  </a:lnTo>
                  <a:lnTo>
                    <a:pt x="769924" y="123672"/>
                  </a:lnTo>
                  <a:lnTo>
                    <a:pt x="769912" y="125501"/>
                  </a:lnTo>
                  <a:lnTo>
                    <a:pt x="774560" y="125272"/>
                  </a:lnTo>
                  <a:lnTo>
                    <a:pt x="777455" y="126987"/>
                  </a:lnTo>
                  <a:lnTo>
                    <a:pt x="782396" y="126428"/>
                  </a:lnTo>
                  <a:lnTo>
                    <a:pt x="782789" y="119405"/>
                  </a:lnTo>
                  <a:lnTo>
                    <a:pt x="788073" y="119507"/>
                  </a:lnTo>
                  <a:lnTo>
                    <a:pt x="788936" y="123367"/>
                  </a:lnTo>
                  <a:lnTo>
                    <a:pt x="788339" y="128638"/>
                  </a:lnTo>
                  <a:lnTo>
                    <a:pt x="793623" y="127647"/>
                  </a:lnTo>
                  <a:lnTo>
                    <a:pt x="793750" y="128308"/>
                  </a:lnTo>
                  <a:lnTo>
                    <a:pt x="794156" y="129362"/>
                  </a:lnTo>
                  <a:lnTo>
                    <a:pt x="794854" y="130136"/>
                  </a:lnTo>
                  <a:lnTo>
                    <a:pt x="795909" y="130568"/>
                  </a:lnTo>
                  <a:lnTo>
                    <a:pt x="798741" y="130378"/>
                  </a:lnTo>
                  <a:lnTo>
                    <a:pt x="801624" y="129552"/>
                  </a:lnTo>
                  <a:lnTo>
                    <a:pt x="808824" y="121094"/>
                  </a:lnTo>
                  <a:lnTo>
                    <a:pt x="804113" y="132765"/>
                  </a:lnTo>
                  <a:lnTo>
                    <a:pt x="807440" y="129717"/>
                  </a:lnTo>
                  <a:lnTo>
                    <a:pt x="809828" y="129743"/>
                  </a:lnTo>
                  <a:lnTo>
                    <a:pt x="812965" y="128104"/>
                  </a:lnTo>
                  <a:lnTo>
                    <a:pt x="814870" y="125234"/>
                  </a:lnTo>
                  <a:lnTo>
                    <a:pt x="815708" y="124206"/>
                  </a:lnTo>
                  <a:lnTo>
                    <a:pt x="814971" y="127406"/>
                  </a:lnTo>
                  <a:lnTo>
                    <a:pt x="814908" y="131330"/>
                  </a:lnTo>
                  <a:lnTo>
                    <a:pt x="824471" y="129857"/>
                  </a:lnTo>
                  <a:lnTo>
                    <a:pt x="827074" y="130644"/>
                  </a:lnTo>
                  <a:lnTo>
                    <a:pt x="829538" y="132181"/>
                  </a:lnTo>
                  <a:lnTo>
                    <a:pt x="841781" y="132321"/>
                  </a:lnTo>
                  <a:lnTo>
                    <a:pt x="844473" y="130149"/>
                  </a:lnTo>
                  <a:lnTo>
                    <a:pt x="845451" y="129476"/>
                  </a:lnTo>
                  <a:lnTo>
                    <a:pt x="845705" y="129540"/>
                  </a:lnTo>
                  <a:lnTo>
                    <a:pt x="846569" y="128714"/>
                  </a:lnTo>
                  <a:lnTo>
                    <a:pt x="846963" y="128447"/>
                  </a:lnTo>
                  <a:lnTo>
                    <a:pt x="851801" y="129997"/>
                  </a:lnTo>
                  <a:lnTo>
                    <a:pt x="851789" y="124828"/>
                  </a:lnTo>
                  <a:lnTo>
                    <a:pt x="850112" y="124853"/>
                  </a:lnTo>
                  <a:lnTo>
                    <a:pt x="850874" y="123190"/>
                  </a:lnTo>
                  <a:lnTo>
                    <a:pt x="852932" y="118110"/>
                  </a:lnTo>
                  <a:lnTo>
                    <a:pt x="856068" y="119380"/>
                  </a:lnTo>
                  <a:lnTo>
                    <a:pt x="862888" y="119380"/>
                  </a:lnTo>
                  <a:lnTo>
                    <a:pt x="866368" y="118110"/>
                  </a:lnTo>
                  <a:lnTo>
                    <a:pt x="869848" y="116840"/>
                  </a:lnTo>
                  <a:lnTo>
                    <a:pt x="876604" y="115570"/>
                  </a:lnTo>
                  <a:lnTo>
                    <a:pt x="882840" y="121920"/>
                  </a:lnTo>
                  <a:lnTo>
                    <a:pt x="885088" y="121920"/>
                  </a:lnTo>
                  <a:lnTo>
                    <a:pt x="885888" y="120815"/>
                  </a:lnTo>
                  <a:lnTo>
                    <a:pt x="885469" y="120815"/>
                  </a:lnTo>
                  <a:lnTo>
                    <a:pt x="887768" y="120129"/>
                  </a:lnTo>
                  <a:lnTo>
                    <a:pt x="891705" y="120650"/>
                  </a:lnTo>
                  <a:lnTo>
                    <a:pt x="888504" y="130848"/>
                  </a:lnTo>
                  <a:lnTo>
                    <a:pt x="895959" y="129540"/>
                  </a:lnTo>
                  <a:lnTo>
                    <a:pt x="896188" y="129540"/>
                  </a:lnTo>
                  <a:lnTo>
                    <a:pt x="899083" y="128270"/>
                  </a:lnTo>
                  <a:lnTo>
                    <a:pt x="901852" y="128270"/>
                  </a:lnTo>
                  <a:lnTo>
                    <a:pt x="912495" y="130810"/>
                  </a:lnTo>
                  <a:lnTo>
                    <a:pt x="919772" y="133350"/>
                  </a:lnTo>
                  <a:lnTo>
                    <a:pt x="927430" y="132080"/>
                  </a:lnTo>
                  <a:lnTo>
                    <a:pt x="934859" y="132080"/>
                  </a:lnTo>
                  <a:lnTo>
                    <a:pt x="935062" y="131965"/>
                  </a:lnTo>
                  <a:lnTo>
                    <a:pt x="942708" y="132054"/>
                  </a:lnTo>
                  <a:lnTo>
                    <a:pt x="947496" y="134607"/>
                  </a:lnTo>
                  <a:lnTo>
                    <a:pt x="953490" y="139649"/>
                  </a:lnTo>
                  <a:lnTo>
                    <a:pt x="960513" y="136105"/>
                  </a:lnTo>
                  <a:lnTo>
                    <a:pt x="967028" y="136944"/>
                  </a:lnTo>
                  <a:lnTo>
                    <a:pt x="976871" y="132067"/>
                  </a:lnTo>
                  <a:lnTo>
                    <a:pt x="977442" y="129324"/>
                  </a:lnTo>
                  <a:lnTo>
                    <a:pt x="978890" y="128270"/>
                  </a:lnTo>
                  <a:lnTo>
                    <a:pt x="980655" y="127000"/>
                  </a:lnTo>
                  <a:lnTo>
                    <a:pt x="986142" y="127952"/>
                  </a:lnTo>
                  <a:lnTo>
                    <a:pt x="986586" y="124460"/>
                  </a:lnTo>
                  <a:lnTo>
                    <a:pt x="990701" y="124460"/>
                  </a:lnTo>
                  <a:lnTo>
                    <a:pt x="992974" y="123190"/>
                  </a:lnTo>
                  <a:lnTo>
                    <a:pt x="994905" y="120815"/>
                  </a:lnTo>
                  <a:lnTo>
                    <a:pt x="994740" y="120815"/>
                  </a:lnTo>
                  <a:lnTo>
                    <a:pt x="999617" y="118110"/>
                  </a:lnTo>
                  <a:lnTo>
                    <a:pt x="1001915" y="116840"/>
                  </a:lnTo>
                  <a:lnTo>
                    <a:pt x="1006475" y="115570"/>
                  </a:lnTo>
                  <a:lnTo>
                    <a:pt x="1011034" y="114300"/>
                  </a:lnTo>
                  <a:lnTo>
                    <a:pt x="1020203" y="114300"/>
                  </a:lnTo>
                  <a:lnTo>
                    <a:pt x="1027252" y="118110"/>
                  </a:lnTo>
                  <a:lnTo>
                    <a:pt x="1032751" y="121920"/>
                  </a:lnTo>
                  <a:lnTo>
                    <a:pt x="1037666" y="123190"/>
                  </a:lnTo>
                  <a:lnTo>
                    <a:pt x="1048473" y="118110"/>
                  </a:lnTo>
                  <a:lnTo>
                    <a:pt x="1053261" y="118110"/>
                  </a:lnTo>
                  <a:lnTo>
                    <a:pt x="1058329" y="120815"/>
                  </a:lnTo>
                  <a:lnTo>
                    <a:pt x="1058532" y="120815"/>
                  </a:lnTo>
                  <a:lnTo>
                    <a:pt x="1066114" y="123190"/>
                  </a:lnTo>
                  <a:lnTo>
                    <a:pt x="1074216" y="121920"/>
                  </a:lnTo>
                  <a:lnTo>
                    <a:pt x="1080782" y="118110"/>
                  </a:lnTo>
                  <a:lnTo>
                    <a:pt x="1087348" y="114300"/>
                  </a:lnTo>
                  <a:lnTo>
                    <a:pt x="1089545" y="113030"/>
                  </a:lnTo>
                  <a:lnTo>
                    <a:pt x="1096213" y="114300"/>
                  </a:lnTo>
                  <a:lnTo>
                    <a:pt x="1102842" y="120662"/>
                  </a:lnTo>
                  <a:lnTo>
                    <a:pt x="1108125" y="114300"/>
                  </a:lnTo>
                  <a:lnTo>
                    <a:pt x="1113548" y="113030"/>
                  </a:lnTo>
                  <a:lnTo>
                    <a:pt x="1120775" y="121920"/>
                  </a:lnTo>
                  <a:lnTo>
                    <a:pt x="1122387" y="120815"/>
                  </a:lnTo>
                  <a:lnTo>
                    <a:pt x="1124292" y="120815"/>
                  </a:lnTo>
                  <a:lnTo>
                    <a:pt x="1131963" y="115570"/>
                  </a:lnTo>
                  <a:lnTo>
                    <a:pt x="1140282" y="113030"/>
                  </a:lnTo>
                  <a:lnTo>
                    <a:pt x="1148600" y="110490"/>
                  </a:lnTo>
                  <a:lnTo>
                    <a:pt x="1155852" y="105410"/>
                  </a:lnTo>
                  <a:lnTo>
                    <a:pt x="1163142" y="109220"/>
                  </a:lnTo>
                  <a:lnTo>
                    <a:pt x="1169644" y="107950"/>
                  </a:lnTo>
                  <a:lnTo>
                    <a:pt x="1174508" y="105410"/>
                  </a:lnTo>
                  <a:lnTo>
                    <a:pt x="1176947" y="104140"/>
                  </a:lnTo>
                  <a:lnTo>
                    <a:pt x="1181811" y="101600"/>
                  </a:lnTo>
                  <a:lnTo>
                    <a:pt x="1182928" y="100495"/>
                  </a:lnTo>
                  <a:lnTo>
                    <a:pt x="1183779" y="100647"/>
                  </a:lnTo>
                  <a:lnTo>
                    <a:pt x="1191069" y="100279"/>
                  </a:lnTo>
                  <a:lnTo>
                    <a:pt x="1190815" y="100279"/>
                  </a:lnTo>
                  <a:lnTo>
                    <a:pt x="1192847" y="94018"/>
                  </a:lnTo>
                  <a:lnTo>
                    <a:pt x="1193482" y="93764"/>
                  </a:lnTo>
                  <a:lnTo>
                    <a:pt x="1199261" y="97561"/>
                  </a:lnTo>
                  <a:lnTo>
                    <a:pt x="1203299" y="95719"/>
                  </a:lnTo>
                  <a:lnTo>
                    <a:pt x="1203439" y="95567"/>
                  </a:lnTo>
                  <a:lnTo>
                    <a:pt x="1203998" y="93459"/>
                  </a:lnTo>
                  <a:lnTo>
                    <a:pt x="1205166" y="89027"/>
                  </a:lnTo>
                  <a:lnTo>
                    <a:pt x="1205471" y="88900"/>
                  </a:lnTo>
                  <a:lnTo>
                    <a:pt x="1206614" y="82550"/>
                  </a:lnTo>
                  <a:lnTo>
                    <a:pt x="1211719" y="77470"/>
                  </a:lnTo>
                  <a:lnTo>
                    <a:pt x="1222463" y="81280"/>
                  </a:lnTo>
                  <a:lnTo>
                    <a:pt x="1229080" y="80010"/>
                  </a:lnTo>
                  <a:lnTo>
                    <a:pt x="1235430" y="77470"/>
                  </a:lnTo>
                  <a:lnTo>
                    <a:pt x="1241831" y="76200"/>
                  </a:lnTo>
                  <a:lnTo>
                    <a:pt x="1248879" y="76200"/>
                  </a:lnTo>
                  <a:lnTo>
                    <a:pt x="1246949" y="72390"/>
                  </a:lnTo>
                  <a:lnTo>
                    <a:pt x="1247724" y="68580"/>
                  </a:lnTo>
                  <a:lnTo>
                    <a:pt x="1247381" y="66040"/>
                  </a:lnTo>
                  <a:lnTo>
                    <a:pt x="1246530" y="62230"/>
                  </a:lnTo>
                  <a:lnTo>
                    <a:pt x="1248727" y="59690"/>
                  </a:lnTo>
                  <a:lnTo>
                    <a:pt x="1253413" y="59690"/>
                  </a:lnTo>
                  <a:lnTo>
                    <a:pt x="1253401" y="60960"/>
                  </a:lnTo>
                  <a:lnTo>
                    <a:pt x="1253274" y="69850"/>
                  </a:lnTo>
                  <a:lnTo>
                    <a:pt x="1262126" y="62230"/>
                  </a:lnTo>
                  <a:close/>
                </a:path>
              </a:pathLst>
            </a:custGeom>
            <a:solidFill>
              <a:srgbClr val="94C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965320" y="6017211"/>
              <a:ext cx="181927" cy="193039"/>
            </a:xfrm>
            <a:prstGeom prst="rect">
              <a:avLst/>
            </a:prstGeom>
          </p:spPr>
        </p:pic>
        <p:pic>
          <p:nvPicPr>
            <p:cNvPr id="239" name="object 23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167655" y="6011084"/>
              <a:ext cx="185369" cy="194310"/>
            </a:xfrm>
            <a:prstGeom prst="rect">
              <a:avLst/>
            </a:prstGeom>
          </p:spPr>
        </p:pic>
        <p:pic>
          <p:nvPicPr>
            <p:cNvPr id="240" name="object 24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409419" y="6027307"/>
              <a:ext cx="127152" cy="164071"/>
            </a:xfrm>
            <a:prstGeom prst="rect">
              <a:avLst/>
            </a:prstGeom>
          </p:spPr>
        </p:pic>
        <p:pic>
          <p:nvPicPr>
            <p:cNvPr id="241" name="object 24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811880" y="6037910"/>
              <a:ext cx="155460" cy="149898"/>
            </a:xfrm>
            <a:prstGeom prst="rect">
              <a:avLst/>
            </a:prstGeom>
          </p:spPr>
        </p:pic>
        <p:pic>
          <p:nvPicPr>
            <p:cNvPr id="242" name="object 24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596797" y="6015176"/>
              <a:ext cx="158089" cy="187794"/>
            </a:xfrm>
            <a:prstGeom prst="rect">
              <a:avLst/>
            </a:prstGeom>
          </p:spPr>
        </p:pic>
        <p:sp>
          <p:nvSpPr>
            <p:cNvPr id="243" name="object 2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83683" y="6016231"/>
              <a:ext cx="906144" cy="189230"/>
            </a:xfrm>
            <a:custGeom>
              <a:avLst/>
              <a:gdLst/>
              <a:ahLst/>
              <a:cxnLst/>
              <a:rect l="l" t="t" r="r" b="b"/>
              <a:pathLst>
                <a:path w="906145" h="189229">
                  <a:moveTo>
                    <a:pt x="41440" y="88493"/>
                  </a:moveTo>
                  <a:lnTo>
                    <a:pt x="22974" y="71653"/>
                  </a:lnTo>
                  <a:lnTo>
                    <a:pt x="19608" y="71742"/>
                  </a:lnTo>
                  <a:lnTo>
                    <a:pt x="0" y="91922"/>
                  </a:lnTo>
                  <a:lnTo>
                    <a:pt x="266" y="94221"/>
                  </a:lnTo>
                  <a:lnTo>
                    <a:pt x="22440" y="113017"/>
                  </a:lnTo>
                  <a:lnTo>
                    <a:pt x="25031" y="112928"/>
                  </a:lnTo>
                  <a:lnTo>
                    <a:pt x="41440" y="95161"/>
                  </a:lnTo>
                  <a:lnTo>
                    <a:pt x="41440" y="88493"/>
                  </a:lnTo>
                  <a:close/>
                </a:path>
                <a:path w="906145" h="189229">
                  <a:moveTo>
                    <a:pt x="513448" y="163830"/>
                  </a:moveTo>
                  <a:lnTo>
                    <a:pt x="513181" y="162560"/>
                  </a:lnTo>
                  <a:lnTo>
                    <a:pt x="512648" y="161290"/>
                  </a:lnTo>
                  <a:lnTo>
                    <a:pt x="512978" y="153670"/>
                  </a:lnTo>
                  <a:lnTo>
                    <a:pt x="508000" y="139700"/>
                  </a:lnTo>
                  <a:lnTo>
                    <a:pt x="501091" y="139700"/>
                  </a:lnTo>
                  <a:lnTo>
                    <a:pt x="499770" y="140970"/>
                  </a:lnTo>
                  <a:lnTo>
                    <a:pt x="498284" y="142240"/>
                  </a:lnTo>
                  <a:lnTo>
                    <a:pt x="495731" y="144780"/>
                  </a:lnTo>
                  <a:lnTo>
                    <a:pt x="494449" y="148590"/>
                  </a:lnTo>
                  <a:lnTo>
                    <a:pt x="494449" y="160020"/>
                  </a:lnTo>
                  <a:lnTo>
                    <a:pt x="485889" y="161290"/>
                  </a:lnTo>
                  <a:lnTo>
                    <a:pt x="474294" y="162560"/>
                  </a:lnTo>
                  <a:lnTo>
                    <a:pt x="468706" y="162560"/>
                  </a:lnTo>
                  <a:lnTo>
                    <a:pt x="463321" y="163830"/>
                  </a:lnTo>
                  <a:lnTo>
                    <a:pt x="457860" y="163830"/>
                  </a:lnTo>
                  <a:lnTo>
                    <a:pt x="456234" y="158750"/>
                  </a:lnTo>
                  <a:lnTo>
                    <a:pt x="455028" y="153670"/>
                  </a:lnTo>
                  <a:lnTo>
                    <a:pt x="453415" y="143510"/>
                  </a:lnTo>
                  <a:lnTo>
                    <a:pt x="453301" y="142240"/>
                  </a:lnTo>
                  <a:lnTo>
                    <a:pt x="453199" y="140970"/>
                  </a:lnTo>
                  <a:lnTo>
                    <a:pt x="453085" y="139700"/>
                  </a:lnTo>
                  <a:lnTo>
                    <a:pt x="452970" y="138430"/>
                  </a:lnTo>
                  <a:lnTo>
                    <a:pt x="452869" y="137160"/>
                  </a:lnTo>
                  <a:lnTo>
                    <a:pt x="452602" y="132080"/>
                  </a:lnTo>
                  <a:lnTo>
                    <a:pt x="452513" y="129641"/>
                  </a:lnTo>
                  <a:lnTo>
                    <a:pt x="465747" y="130810"/>
                  </a:lnTo>
                  <a:lnTo>
                    <a:pt x="487984" y="130810"/>
                  </a:lnTo>
                  <a:lnTo>
                    <a:pt x="490220" y="129641"/>
                  </a:lnTo>
                  <a:lnTo>
                    <a:pt x="491782" y="129641"/>
                  </a:lnTo>
                  <a:lnTo>
                    <a:pt x="493204" y="128270"/>
                  </a:lnTo>
                  <a:lnTo>
                    <a:pt x="495490" y="125730"/>
                  </a:lnTo>
                  <a:lnTo>
                    <a:pt x="496341" y="124460"/>
                  </a:lnTo>
                  <a:lnTo>
                    <a:pt x="496874" y="123190"/>
                  </a:lnTo>
                  <a:lnTo>
                    <a:pt x="496874" y="119380"/>
                  </a:lnTo>
                  <a:lnTo>
                    <a:pt x="496341" y="116840"/>
                  </a:lnTo>
                  <a:lnTo>
                    <a:pt x="495490" y="115570"/>
                  </a:lnTo>
                  <a:lnTo>
                    <a:pt x="493204" y="113030"/>
                  </a:lnTo>
                  <a:lnTo>
                    <a:pt x="491820" y="113030"/>
                  </a:lnTo>
                  <a:lnTo>
                    <a:pt x="490194" y="111760"/>
                  </a:lnTo>
                  <a:lnTo>
                    <a:pt x="453212" y="111760"/>
                  </a:lnTo>
                  <a:lnTo>
                    <a:pt x="453275" y="110490"/>
                  </a:lnTo>
                  <a:lnTo>
                    <a:pt x="453339" y="109220"/>
                  </a:lnTo>
                  <a:lnTo>
                    <a:pt x="453682" y="106680"/>
                  </a:lnTo>
                  <a:lnTo>
                    <a:pt x="454748" y="97790"/>
                  </a:lnTo>
                  <a:lnTo>
                    <a:pt x="455231" y="95250"/>
                  </a:lnTo>
                  <a:lnTo>
                    <a:pt x="455637" y="92710"/>
                  </a:lnTo>
                  <a:lnTo>
                    <a:pt x="467969" y="93980"/>
                  </a:lnTo>
                  <a:lnTo>
                    <a:pt x="472211" y="93980"/>
                  </a:lnTo>
                  <a:lnTo>
                    <a:pt x="473824" y="92710"/>
                  </a:lnTo>
                  <a:lnTo>
                    <a:pt x="475221" y="92710"/>
                  </a:lnTo>
                  <a:lnTo>
                    <a:pt x="477494" y="90170"/>
                  </a:lnTo>
                  <a:lnTo>
                    <a:pt x="478345" y="88900"/>
                  </a:lnTo>
                  <a:lnTo>
                    <a:pt x="478891" y="86360"/>
                  </a:lnTo>
                  <a:lnTo>
                    <a:pt x="478891" y="81280"/>
                  </a:lnTo>
                  <a:lnTo>
                    <a:pt x="476059" y="77470"/>
                  </a:lnTo>
                  <a:lnTo>
                    <a:pt x="461619" y="74930"/>
                  </a:lnTo>
                  <a:lnTo>
                    <a:pt x="454494" y="74930"/>
                  </a:lnTo>
                  <a:lnTo>
                    <a:pt x="440410" y="72390"/>
                  </a:lnTo>
                  <a:lnTo>
                    <a:pt x="437235" y="72390"/>
                  </a:lnTo>
                  <a:lnTo>
                    <a:pt x="437235" y="91440"/>
                  </a:lnTo>
                  <a:lnTo>
                    <a:pt x="436702" y="92710"/>
                  </a:lnTo>
                  <a:lnTo>
                    <a:pt x="436232" y="95250"/>
                  </a:lnTo>
                  <a:lnTo>
                    <a:pt x="435190" y="106680"/>
                  </a:lnTo>
                  <a:lnTo>
                    <a:pt x="435076" y="107950"/>
                  </a:lnTo>
                  <a:lnTo>
                    <a:pt x="435013" y="109220"/>
                  </a:lnTo>
                  <a:lnTo>
                    <a:pt x="434936" y="110490"/>
                  </a:lnTo>
                  <a:lnTo>
                    <a:pt x="434873" y="111760"/>
                  </a:lnTo>
                  <a:lnTo>
                    <a:pt x="434809" y="113030"/>
                  </a:lnTo>
                  <a:lnTo>
                    <a:pt x="434809" y="111760"/>
                  </a:lnTo>
                  <a:lnTo>
                    <a:pt x="434936" y="110490"/>
                  </a:lnTo>
                  <a:lnTo>
                    <a:pt x="434936" y="109220"/>
                  </a:lnTo>
                  <a:lnTo>
                    <a:pt x="434467" y="109220"/>
                  </a:lnTo>
                  <a:lnTo>
                    <a:pt x="434467" y="127000"/>
                  </a:lnTo>
                  <a:lnTo>
                    <a:pt x="434213" y="127000"/>
                  </a:lnTo>
                  <a:lnTo>
                    <a:pt x="434416" y="125730"/>
                  </a:lnTo>
                  <a:lnTo>
                    <a:pt x="434467" y="127000"/>
                  </a:lnTo>
                  <a:lnTo>
                    <a:pt x="434467" y="109220"/>
                  </a:lnTo>
                  <a:lnTo>
                    <a:pt x="432320" y="109220"/>
                  </a:lnTo>
                  <a:lnTo>
                    <a:pt x="427189" y="110490"/>
                  </a:lnTo>
                  <a:lnTo>
                    <a:pt x="422084" y="110490"/>
                  </a:lnTo>
                  <a:lnTo>
                    <a:pt x="422617" y="109220"/>
                  </a:lnTo>
                  <a:lnTo>
                    <a:pt x="423938" y="106680"/>
                  </a:lnTo>
                  <a:lnTo>
                    <a:pt x="428117" y="97790"/>
                  </a:lnTo>
                  <a:lnTo>
                    <a:pt x="429958" y="93980"/>
                  </a:lnTo>
                  <a:lnTo>
                    <a:pt x="431584" y="90170"/>
                  </a:lnTo>
                  <a:lnTo>
                    <a:pt x="437235" y="91440"/>
                  </a:lnTo>
                  <a:lnTo>
                    <a:pt x="437235" y="72390"/>
                  </a:lnTo>
                  <a:lnTo>
                    <a:pt x="426212" y="72390"/>
                  </a:lnTo>
                  <a:lnTo>
                    <a:pt x="419049" y="71120"/>
                  </a:lnTo>
                  <a:lnTo>
                    <a:pt x="401459" y="71120"/>
                  </a:lnTo>
                  <a:lnTo>
                    <a:pt x="399846" y="72390"/>
                  </a:lnTo>
                  <a:lnTo>
                    <a:pt x="398462" y="73660"/>
                  </a:lnTo>
                  <a:lnTo>
                    <a:pt x="396176" y="74930"/>
                  </a:lnTo>
                  <a:lnTo>
                    <a:pt x="395338" y="76200"/>
                  </a:lnTo>
                  <a:lnTo>
                    <a:pt x="394792" y="78740"/>
                  </a:lnTo>
                  <a:lnTo>
                    <a:pt x="394792" y="82550"/>
                  </a:lnTo>
                  <a:lnTo>
                    <a:pt x="395732" y="85090"/>
                  </a:lnTo>
                  <a:lnTo>
                    <a:pt x="396748" y="86360"/>
                  </a:lnTo>
                  <a:lnTo>
                    <a:pt x="398907" y="88900"/>
                  </a:lnTo>
                  <a:lnTo>
                    <a:pt x="400380" y="88900"/>
                  </a:lnTo>
                  <a:lnTo>
                    <a:pt x="402259" y="90170"/>
                  </a:lnTo>
                  <a:lnTo>
                    <a:pt x="411162" y="90170"/>
                  </a:lnTo>
                  <a:lnTo>
                    <a:pt x="410349" y="91440"/>
                  </a:lnTo>
                  <a:lnTo>
                    <a:pt x="408940" y="93980"/>
                  </a:lnTo>
                  <a:lnTo>
                    <a:pt x="404901" y="104140"/>
                  </a:lnTo>
                  <a:lnTo>
                    <a:pt x="403085" y="107950"/>
                  </a:lnTo>
                  <a:lnTo>
                    <a:pt x="401459" y="111760"/>
                  </a:lnTo>
                  <a:lnTo>
                    <a:pt x="374180" y="111760"/>
                  </a:lnTo>
                  <a:lnTo>
                    <a:pt x="372783" y="113030"/>
                  </a:lnTo>
                  <a:lnTo>
                    <a:pt x="370509" y="115570"/>
                  </a:lnTo>
                  <a:lnTo>
                    <a:pt x="369658" y="116840"/>
                  </a:lnTo>
                  <a:lnTo>
                    <a:pt x="369112" y="118110"/>
                  </a:lnTo>
                  <a:lnTo>
                    <a:pt x="369214" y="121920"/>
                  </a:lnTo>
                  <a:lnTo>
                    <a:pt x="369620" y="123190"/>
                  </a:lnTo>
                  <a:lnTo>
                    <a:pt x="370255" y="125730"/>
                  </a:lnTo>
                  <a:lnTo>
                    <a:pt x="371348" y="127000"/>
                  </a:lnTo>
                  <a:lnTo>
                    <a:pt x="376097" y="129641"/>
                  </a:lnTo>
                  <a:lnTo>
                    <a:pt x="376275" y="129641"/>
                  </a:lnTo>
                  <a:lnTo>
                    <a:pt x="380441" y="130810"/>
                  </a:lnTo>
                  <a:lnTo>
                    <a:pt x="392976" y="130810"/>
                  </a:lnTo>
                  <a:lnTo>
                    <a:pt x="387540" y="142240"/>
                  </a:lnTo>
                  <a:lnTo>
                    <a:pt x="383971" y="151130"/>
                  </a:lnTo>
                  <a:lnTo>
                    <a:pt x="381190" y="157480"/>
                  </a:lnTo>
                  <a:lnTo>
                    <a:pt x="378193" y="163830"/>
                  </a:lnTo>
                  <a:lnTo>
                    <a:pt x="374980" y="170180"/>
                  </a:lnTo>
                  <a:lnTo>
                    <a:pt x="371551" y="176530"/>
                  </a:lnTo>
                  <a:lnTo>
                    <a:pt x="371551" y="181610"/>
                  </a:lnTo>
                  <a:lnTo>
                    <a:pt x="372084" y="184150"/>
                  </a:lnTo>
                  <a:lnTo>
                    <a:pt x="372960" y="185420"/>
                  </a:lnTo>
                  <a:lnTo>
                    <a:pt x="375386" y="186690"/>
                  </a:lnTo>
                  <a:lnTo>
                    <a:pt x="376872" y="187960"/>
                  </a:lnTo>
                  <a:lnTo>
                    <a:pt x="385089" y="187960"/>
                  </a:lnTo>
                  <a:lnTo>
                    <a:pt x="386702" y="186690"/>
                  </a:lnTo>
                  <a:lnTo>
                    <a:pt x="390652" y="179070"/>
                  </a:lnTo>
                  <a:lnTo>
                    <a:pt x="394411" y="171450"/>
                  </a:lnTo>
                  <a:lnTo>
                    <a:pt x="397979" y="163830"/>
                  </a:lnTo>
                  <a:lnTo>
                    <a:pt x="401358" y="157480"/>
                  </a:lnTo>
                  <a:lnTo>
                    <a:pt x="404609" y="149860"/>
                  </a:lnTo>
                  <a:lnTo>
                    <a:pt x="407797" y="142240"/>
                  </a:lnTo>
                  <a:lnTo>
                    <a:pt x="410933" y="135890"/>
                  </a:lnTo>
                  <a:lnTo>
                    <a:pt x="413943" y="129641"/>
                  </a:lnTo>
                  <a:lnTo>
                    <a:pt x="423583" y="129641"/>
                  </a:lnTo>
                  <a:lnTo>
                    <a:pt x="426529" y="128270"/>
                  </a:lnTo>
                  <a:lnTo>
                    <a:pt x="433095" y="128270"/>
                  </a:lnTo>
                  <a:lnTo>
                    <a:pt x="434467" y="127050"/>
                  </a:lnTo>
                  <a:lnTo>
                    <a:pt x="434568" y="129641"/>
                  </a:lnTo>
                  <a:lnTo>
                    <a:pt x="434670" y="132080"/>
                  </a:lnTo>
                  <a:lnTo>
                    <a:pt x="434873" y="135890"/>
                  </a:lnTo>
                  <a:lnTo>
                    <a:pt x="434949" y="137160"/>
                  </a:lnTo>
                  <a:lnTo>
                    <a:pt x="435013" y="138430"/>
                  </a:lnTo>
                  <a:lnTo>
                    <a:pt x="435102" y="139700"/>
                  </a:lnTo>
                  <a:lnTo>
                    <a:pt x="435190" y="140970"/>
                  </a:lnTo>
                  <a:lnTo>
                    <a:pt x="435292" y="142240"/>
                  </a:lnTo>
                  <a:lnTo>
                    <a:pt x="435381" y="143510"/>
                  </a:lnTo>
                  <a:lnTo>
                    <a:pt x="435470" y="144780"/>
                  </a:lnTo>
                  <a:lnTo>
                    <a:pt x="436600" y="157480"/>
                  </a:lnTo>
                  <a:lnTo>
                    <a:pt x="436714" y="158750"/>
                  </a:lnTo>
                  <a:lnTo>
                    <a:pt x="436829" y="160020"/>
                  </a:lnTo>
                  <a:lnTo>
                    <a:pt x="439534" y="167640"/>
                  </a:lnTo>
                  <a:lnTo>
                    <a:pt x="444106" y="175260"/>
                  </a:lnTo>
                  <a:lnTo>
                    <a:pt x="445998" y="176530"/>
                  </a:lnTo>
                  <a:lnTo>
                    <a:pt x="447878" y="179070"/>
                  </a:lnTo>
                  <a:lnTo>
                    <a:pt x="449783" y="179070"/>
                  </a:lnTo>
                  <a:lnTo>
                    <a:pt x="451662" y="180340"/>
                  </a:lnTo>
                  <a:lnTo>
                    <a:pt x="454088" y="181610"/>
                  </a:lnTo>
                  <a:lnTo>
                    <a:pt x="465404" y="181610"/>
                  </a:lnTo>
                  <a:lnTo>
                    <a:pt x="489966" y="177800"/>
                  </a:lnTo>
                  <a:lnTo>
                    <a:pt x="498221" y="177800"/>
                  </a:lnTo>
                  <a:lnTo>
                    <a:pt x="506577" y="176530"/>
                  </a:lnTo>
                  <a:lnTo>
                    <a:pt x="508330" y="176530"/>
                  </a:lnTo>
                  <a:lnTo>
                    <a:pt x="509689" y="175260"/>
                  </a:lnTo>
                  <a:lnTo>
                    <a:pt x="513448" y="170180"/>
                  </a:lnTo>
                  <a:lnTo>
                    <a:pt x="513448" y="163830"/>
                  </a:lnTo>
                  <a:close/>
                </a:path>
                <a:path w="906145" h="189229">
                  <a:moveTo>
                    <a:pt x="518299" y="83820"/>
                  </a:moveTo>
                  <a:lnTo>
                    <a:pt x="514400" y="77470"/>
                  </a:lnTo>
                  <a:lnTo>
                    <a:pt x="510019" y="73660"/>
                  </a:lnTo>
                  <a:lnTo>
                    <a:pt x="500303" y="67310"/>
                  </a:lnTo>
                  <a:lnTo>
                    <a:pt x="496595" y="64770"/>
                  </a:lnTo>
                  <a:lnTo>
                    <a:pt x="494042" y="62230"/>
                  </a:lnTo>
                  <a:lnTo>
                    <a:pt x="496062" y="59690"/>
                  </a:lnTo>
                  <a:lnTo>
                    <a:pt x="498830" y="55880"/>
                  </a:lnTo>
                  <a:lnTo>
                    <a:pt x="502335" y="50800"/>
                  </a:lnTo>
                  <a:lnTo>
                    <a:pt x="505841" y="45720"/>
                  </a:lnTo>
                  <a:lnTo>
                    <a:pt x="509549" y="40640"/>
                  </a:lnTo>
                  <a:lnTo>
                    <a:pt x="513448" y="35560"/>
                  </a:lnTo>
                  <a:lnTo>
                    <a:pt x="513448" y="30480"/>
                  </a:lnTo>
                  <a:lnTo>
                    <a:pt x="512902" y="29210"/>
                  </a:lnTo>
                  <a:lnTo>
                    <a:pt x="512064" y="27940"/>
                  </a:lnTo>
                  <a:lnTo>
                    <a:pt x="509778" y="25400"/>
                  </a:lnTo>
                  <a:lnTo>
                    <a:pt x="508393" y="24130"/>
                  </a:lnTo>
                  <a:lnTo>
                    <a:pt x="501738" y="24130"/>
                  </a:lnTo>
                  <a:lnTo>
                    <a:pt x="496341" y="27940"/>
                  </a:lnTo>
                  <a:lnTo>
                    <a:pt x="491985" y="33020"/>
                  </a:lnTo>
                  <a:lnTo>
                    <a:pt x="485381" y="43180"/>
                  </a:lnTo>
                  <a:lnTo>
                    <a:pt x="482180" y="48260"/>
                  </a:lnTo>
                  <a:lnTo>
                    <a:pt x="479082" y="50800"/>
                  </a:lnTo>
                  <a:lnTo>
                    <a:pt x="478002" y="50800"/>
                  </a:lnTo>
                  <a:lnTo>
                    <a:pt x="476186" y="49530"/>
                  </a:lnTo>
                  <a:lnTo>
                    <a:pt x="471055" y="45720"/>
                  </a:lnTo>
                  <a:lnTo>
                    <a:pt x="469315" y="43180"/>
                  </a:lnTo>
                  <a:lnTo>
                    <a:pt x="468376" y="43180"/>
                  </a:lnTo>
                  <a:lnTo>
                    <a:pt x="470395" y="39370"/>
                  </a:lnTo>
                  <a:lnTo>
                    <a:pt x="473595" y="35560"/>
                  </a:lnTo>
                  <a:lnTo>
                    <a:pt x="474840" y="34290"/>
                  </a:lnTo>
                  <a:lnTo>
                    <a:pt x="477342" y="31750"/>
                  </a:lnTo>
                  <a:lnTo>
                    <a:pt x="482346" y="26670"/>
                  </a:lnTo>
                  <a:lnTo>
                    <a:pt x="487172" y="21590"/>
                  </a:lnTo>
                  <a:lnTo>
                    <a:pt x="492429" y="16510"/>
                  </a:lnTo>
                  <a:lnTo>
                    <a:pt x="492429" y="10160"/>
                  </a:lnTo>
                  <a:lnTo>
                    <a:pt x="491883" y="8890"/>
                  </a:lnTo>
                  <a:lnTo>
                    <a:pt x="491045" y="7620"/>
                  </a:lnTo>
                  <a:lnTo>
                    <a:pt x="488759" y="5080"/>
                  </a:lnTo>
                  <a:lnTo>
                    <a:pt x="487311" y="5080"/>
                  </a:lnTo>
                  <a:lnTo>
                    <a:pt x="485559" y="3810"/>
                  </a:lnTo>
                  <a:lnTo>
                    <a:pt x="479285" y="3810"/>
                  </a:lnTo>
                  <a:lnTo>
                    <a:pt x="473760" y="8890"/>
                  </a:lnTo>
                  <a:lnTo>
                    <a:pt x="468845" y="13970"/>
                  </a:lnTo>
                  <a:lnTo>
                    <a:pt x="460222" y="24130"/>
                  </a:lnTo>
                  <a:lnTo>
                    <a:pt x="456653" y="27940"/>
                  </a:lnTo>
                  <a:lnTo>
                    <a:pt x="454406" y="30949"/>
                  </a:lnTo>
                  <a:lnTo>
                    <a:pt x="442087" y="19050"/>
                  </a:lnTo>
                  <a:lnTo>
                    <a:pt x="442087" y="13970"/>
                  </a:lnTo>
                  <a:lnTo>
                    <a:pt x="441210" y="11430"/>
                  </a:lnTo>
                  <a:lnTo>
                    <a:pt x="439458" y="10160"/>
                  </a:lnTo>
                  <a:lnTo>
                    <a:pt x="426072" y="5080"/>
                  </a:lnTo>
                  <a:lnTo>
                    <a:pt x="419188" y="3810"/>
                  </a:lnTo>
                  <a:lnTo>
                    <a:pt x="405193" y="3810"/>
                  </a:lnTo>
                  <a:lnTo>
                    <a:pt x="391744" y="1270"/>
                  </a:lnTo>
                  <a:lnTo>
                    <a:pt x="385292" y="1270"/>
                  </a:lnTo>
                  <a:lnTo>
                    <a:pt x="383679" y="0"/>
                  </a:lnTo>
                  <a:lnTo>
                    <a:pt x="382130" y="0"/>
                  </a:lnTo>
                  <a:lnTo>
                    <a:pt x="379158" y="1270"/>
                  </a:lnTo>
                  <a:lnTo>
                    <a:pt x="377609" y="2540"/>
                  </a:lnTo>
                  <a:lnTo>
                    <a:pt x="375983" y="3810"/>
                  </a:lnTo>
                  <a:lnTo>
                    <a:pt x="373570" y="7620"/>
                  </a:lnTo>
                  <a:lnTo>
                    <a:pt x="373672" y="11430"/>
                  </a:lnTo>
                  <a:lnTo>
                    <a:pt x="374078" y="12700"/>
                  </a:lnTo>
                  <a:lnTo>
                    <a:pt x="374777" y="15240"/>
                  </a:lnTo>
                  <a:lnTo>
                    <a:pt x="375983" y="16510"/>
                  </a:lnTo>
                  <a:lnTo>
                    <a:pt x="384073" y="19050"/>
                  </a:lnTo>
                  <a:lnTo>
                    <a:pt x="391998" y="20320"/>
                  </a:lnTo>
                  <a:lnTo>
                    <a:pt x="407492" y="21590"/>
                  </a:lnTo>
                  <a:lnTo>
                    <a:pt x="413258" y="21590"/>
                  </a:lnTo>
                  <a:lnTo>
                    <a:pt x="417029" y="22860"/>
                  </a:lnTo>
                  <a:lnTo>
                    <a:pt x="414731" y="25400"/>
                  </a:lnTo>
                  <a:lnTo>
                    <a:pt x="411137" y="30480"/>
                  </a:lnTo>
                  <a:lnTo>
                    <a:pt x="401281" y="40640"/>
                  </a:lnTo>
                  <a:lnTo>
                    <a:pt x="396811" y="45720"/>
                  </a:lnTo>
                  <a:lnTo>
                    <a:pt x="392760" y="50800"/>
                  </a:lnTo>
                  <a:lnTo>
                    <a:pt x="389407" y="49530"/>
                  </a:lnTo>
                  <a:lnTo>
                    <a:pt x="385457" y="46990"/>
                  </a:lnTo>
                  <a:lnTo>
                    <a:pt x="376428" y="41910"/>
                  </a:lnTo>
                  <a:lnTo>
                    <a:pt x="371805" y="39370"/>
                  </a:lnTo>
                  <a:lnTo>
                    <a:pt x="367093" y="35560"/>
                  </a:lnTo>
                  <a:lnTo>
                    <a:pt x="359613" y="35560"/>
                  </a:lnTo>
                  <a:lnTo>
                    <a:pt x="358241" y="36830"/>
                  </a:lnTo>
                  <a:lnTo>
                    <a:pt x="355942" y="39370"/>
                  </a:lnTo>
                  <a:lnTo>
                    <a:pt x="355168" y="40640"/>
                  </a:lnTo>
                  <a:lnTo>
                    <a:pt x="354215" y="44450"/>
                  </a:lnTo>
                  <a:lnTo>
                    <a:pt x="354253" y="45720"/>
                  </a:lnTo>
                  <a:lnTo>
                    <a:pt x="355473" y="48260"/>
                  </a:lnTo>
                  <a:lnTo>
                    <a:pt x="356184" y="49530"/>
                  </a:lnTo>
                  <a:lnTo>
                    <a:pt x="356984" y="52070"/>
                  </a:lnTo>
                  <a:lnTo>
                    <a:pt x="361442" y="54610"/>
                  </a:lnTo>
                  <a:lnTo>
                    <a:pt x="365747" y="57150"/>
                  </a:lnTo>
                  <a:lnTo>
                    <a:pt x="374103" y="62230"/>
                  </a:lnTo>
                  <a:lnTo>
                    <a:pt x="376999" y="63500"/>
                  </a:lnTo>
                  <a:lnTo>
                    <a:pt x="378612" y="64770"/>
                  </a:lnTo>
                  <a:lnTo>
                    <a:pt x="374180" y="68580"/>
                  </a:lnTo>
                  <a:lnTo>
                    <a:pt x="369049" y="74930"/>
                  </a:lnTo>
                  <a:lnTo>
                    <a:pt x="363258" y="81280"/>
                  </a:lnTo>
                  <a:lnTo>
                    <a:pt x="358813" y="86360"/>
                  </a:lnTo>
                  <a:lnTo>
                    <a:pt x="354203" y="91440"/>
                  </a:lnTo>
                  <a:lnTo>
                    <a:pt x="349415" y="97790"/>
                  </a:lnTo>
                  <a:lnTo>
                    <a:pt x="344462" y="102870"/>
                  </a:lnTo>
                  <a:lnTo>
                    <a:pt x="344563" y="106680"/>
                  </a:lnTo>
                  <a:lnTo>
                    <a:pt x="344957" y="109220"/>
                  </a:lnTo>
                  <a:lnTo>
                    <a:pt x="345605" y="110490"/>
                  </a:lnTo>
                  <a:lnTo>
                    <a:pt x="346684" y="111760"/>
                  </a:lnTo>
                  <a:lnTo>
                    <a:pt x="352742" y="115570"/>
                  </a:lnTo>
                  <a:lnTo>
                    <a:pt x="356984" y="114300"/>
                  </a:lnTo>
                  <a:lnTo>
                    <a:pt x="396100" y="73660"/>
                  </a:lnTo>
                  <a:lnTo>
                    <a:pt x="405676" y="63500"/>
                  </a:lnTo>
                  <a:lnTo>
                    <a:pt x="414667" y="53340"/>
                  </a:lnTo>
                  <a:lnTo>
                    <a:pt x="417080" y="50800"/>
                  </a:lnTo>
                  <a:lnTo>
                    <a:pt x="423100" y="44450"/>
                  </a:lnTo>
                  <a:lnTo>
                    <a:pt x="430974" y="34290"/>
                  </a:lnTo>
                  <a:lnTo>
                    <a:pt x="438873" y="41910"/>
                  </a:lnTo>
                  <a:lnTo>
                    <a:pt x="476567" y="72390"/>
                  </a:lnTo>
                  <a:lnTo>
                    <a:pt x="486638" y="78740"/>
                  </a:lnTo>
                  <a:lnTo>
                    <a:pt x="496633" y="87630"/>
                  </a:lnTo>
                  <a:lnTo>
                    <a:pt x="506577" y="95250"/>
                  </a:lnTo>
                  <a:lnTo>
                    <a:pt x="513257" y="95250"/>
                  </a:lnTo>
                  <a:lnTo>
                    <a:pt x="514629" y="93980"/>
                  </a:lnTo>
                  <a:lnTo>
                    <a:pt x="516928" y="91440"/>
                  </a:lnTo>
                  <a:lnTo>
                    <a:pt x="517766" y="90170"/>
                  </a:lnTo>
                  <a:lnTo>
                    <a:pt x="518299" y="88900"/>
                  </a:lnTo>
                  <a:lnTo>
                    <a:pt x="518299" y="83820"/>
                  </a:lnTo>
                  <a:close/>
                </a:path>
                <a:path w="906145" h="189229">
                  <a:moveTo>
                    <a:pt x="725703" y="115112"/>
                  </a:moveTo>
                  <a:lnTo>
                    <a:pt x="719505" y="103682"/>
                  </a:lnTo>
                  <a:lnTo>
                    <a:pt x="693585" y="103682"/>
                  </a:lnTo>
                  <a:lnTo>
                    <a:pt x="693585" y="121602"/>
                  </a:lnTo>
                  <a:lnTo>
                    <a:pt x="684860" y="129082"/>
                  </a:lnTo>
                  <a:lnTo>
                    <a:pt x="680821" y="132892"/>
                  </a:lnTo>
                  <a:lnTo>
                    <a:pt x="678141" y="134772"/>
                  </a:lnTo>
                  <a:lnTo>
                    <a:pt x="666242" y="122732"/>
                  </a:lnTo>
                  <a:lnTo>
                    <a:pt x="665429" y="121920"/>
                  </a:lnTo>
                  <a:lnTo>
                    <a:pt x="666419" y="121602"/>
                  </a:lnTo>
                  <a:lnTo>
                    <a:pt x="668007" y="121602"/>
                  </a:lnTo>
                  <a:lnTo>
                    <a:pt x="676770" y="122732"/>
                  </a:lnTo>
                  <a:lnTo>
                    <a:pt x="689038" y="122732"/>
                  </a:lnTo>
                  <a:lnTo>
                    <a:pt x="691083" y="121602"/>
                  </a:lnTo>
                  <a:lnTo>
                    <a:pt x="693458" y="121602"/>
                  </a:lnTo>
                  <a:lnTo>
                    <a:pt x="693585" y="121602"/>
                  </a:lnTo>
                  <a:lnTo>
                    <a:pt x="693585" y="103682"/>
                  </a:lnTo>
                  <a:lnTo>
                    <a:pt x="690524" y="103682"/>
                  </a:lnTo>
                  <a:lnTo>
                    <a:pt x="686689" y="104952"/>
                  </a:lnTo>
                  <a:lnTo>
                    <a:pt x="681329" y="104952"/>
                  </a:lnTo>
                  <a:lnTo>
                    <a:pt x="676071" y="103682"/>
                  </a:lnTo>
                  <a:lnTo>
                    <a:pt x="673950" y="103682"/>
                  </a:lnTo>
                  <a:lnTo>
                    <a:pt x="674014" y="102412"/>
                  </a:lnTo>
                  <a:lnTo>
                    <a:pt x="674077" y="101142"/>
                  </a:lnTo>
                  <a:lnTo>
                    <a:pt x="674357" y="98602"/>
                  </a:lnTo>
                  <a:lnTo>
                    <a:pt x="675157" y="89712"/>
                  </a:lnTo>
                  <a:lnTo>
                    <a:pt x="675627" y="85902"/>
                  </a:lnTo>
                  <a:lnTo>
                    <a:pt x="676160" y="83362"/>
                  </a:lnTo>
                  <a:lnTo>
                    <a:pt x="676300" y="83362"/>
                  </a:lnTo>
                  <a:lnTo>
                    <a:pt x="680250" y="84632"/>
                  </a:lnTo>
                  <a:lnTo>
                    <a:pt x="681901" y="84632"/>
                  </a:lnTo>
                  <a:lnTo>
                    <a:pt x="683641" y="85902"/>
                  </a:lnTo>
                  <a:lnTo>
                    <a:pt x="689508" y="85902"/>
                  </a:lnTo>
                  <a:lnTo>
                    <a:pt x="691261" y="84632"/>
                  </a:lnTo>
                  <a:lnTo>
                    <a:pt x="692746" y="84632"/>
                  </a:lnTo>
                  <a:lnTo>
                    <a:pt x="693966" y="83362"/>
                  </a:lnTo>
                  <a:lnTo>
                    <a:pt x="695172" y="82092"/>
                  </a:lnTo>
                  <a:lnTo>
                    <a:pt x="696048" y="80822"/>
                  </a:lnTo>
                  <a:lnTo>
                    <a:pt x="696595" y="78282"/>
                  </a:lnTo>
                  <a:lnTo>
                    <a:pt x="696595" y="73202"/>
                  </a:lnTo>
                  <a:lnTo>
                    <a:pt x="695769" y="71932"/>
                  </a:lnTo>
                  <a:lnTo>
                    <a:pt x="690930" y="68122"/>
                  </a:lnTo>
                  <a:lnTo>
                    <a:pt x="687692" y="66852"/>
                  </a:lnTo>
                  <a:lnTo>
                    <a:pt x="678599" y="66852"/>
                  </a:lnTo>
                  <a:lnTo>
                    <a:pt x="679818" y="59232"/>
                  </a:lnTo>
                  <a:lnTo>
                    <a:pt x="697191" y="59232"/>
                  </a:lnTo>
                  <a:lnTo>
                    <a:pt x="700227" y="60502"/>
                  </a:lnTo>
                  <a:lnTo>
                    <a:pt x="704684" y="60502"/>
                  </a:lnTo>
                  <a:lnTo>
                    <a:pt x="706424" y="59232"/>
                  </a:lnTo>
                  <a:lnTo>
                    <a:pt x="707771" y="57962"/>
                  </a:lnTo>
                  <a:lnTo>
                    <a:pt x="708723" y="56692"/>
                  </a:lnTo>
                  <a:lnTo>
                    <a:pt x="709650" y="56692"/>
                  </a:lnTo>
                  <a:lnTo>
                    <a:pt x="710603" y="55422"/>
                  </a:lnTo>
                  <a:lnTo>
                    <a:pt x="711555" y="52882"/>
                  </a:lnTo>
                  <a:lnTo>
                    <a:pt x="711555" y="41452"/>
                  </a:lnTo>
                  <a:lnTo>
                    <a:pt x="711555" y="21132"/>
                  </a:lnTo>
                  <a:lnTo>
                    <a:pt x="712355" y="19862"/>
                  </a:lnTo>
                  <a:lnTo>
                    <a:pt x="712355" y="12242"/>
                  </a:lnTo>
                  <a:lnTo>
                    <a:pt x="711555" y="10972"/>
                  </a:lnTo>
                  <a:lnTo>
                    <a:pt x="709930" y="9702"/>
                  </a:lnTo>
                  <a:lnTo>
                    <a:pt x="705751" y="5892"/>
                  </a:lnTo>
                  <a:lnTo>
                    <a:pt x="701205" y="4622"/>
                  </a:lnTo>
                  <a:lnTo>
                    <a:pt x="693356" y="4622"/>
                  </a:lnTo>
                  <a:lnTo>
                    <a:pt x="693356" y="23672"/>
                  </a:lnTo>
                  <a:lnTo>
                    <a:pt x="693356" y="41452"/>
                  </a:lnTo>
                  <a:lnTo>
                    <a:pt x="661009" y="41452"/>
                  </a:lnTo>
                  <a:lnTo>
                    <a:pt x="661009" y="59232"/>
                  </a:lnTo>
                  <a:lnTo>
                    <a:pt x="659993" y="66852"/>
                  </a:lnTo>
                  <a:lnTo>
                    <a:pt x="659993" y="65582"/>
                  </a:lnTo>
                  <a:lnTo>
                    <a:pt x="657580" y="65341"/>
                  </a:lnTo>
                  <a:lnTo>
                    <a:pt x="657580" y="83362"/>
                  </a:lnTo>
                  <a:lnTo>
                    <a:pt x="655675" y="102412"/>
                  </a:lnTo>
                  <a:lnTo>
                    <a:pt x="655548" y="103682"/>
                  </a:lnTo>
                  <a:lnTo>
                    <a:pt x="637159" y="103682"/>
                  </a:lnTo>
                  <a:lnTo>
                    <a:pt x="636143" y="89712"/>
                  </a:lnTo>
                  <a:lnTo>
                    <a:pt x="636143" y="83362"/>
                  </a:lnTo>
                  <a:lnTo>
                    <a:pt x="657580" y="83362"/>
                  </a:lnTo>
                  <a:lnTo>
                    <a:pt x="657580" y="65341"/>
                  </a:lnTo>
                  <a:lnTo>
                    <a:pt x="647865" y="64312"/>
                  </a:lnTo>
                  <a:lnTo>
                    <a:pt x="635520" y="65532"/>
                  </a:lnTo>
                  <a:lnTo>
                    <a:pt x="635495" y="64312"/>
                  </a:lnTo>
                  <a:lnTo>
                    <a:pt x="635381" y="60502"/>
                  </a:lnTo>
                  <a:lnTo>
                    <a:pt x="635342" y="59232"/>
                  </a:lnTo>
                  <a:lnTo>
                    <a:pt x="661009" y="59232"/>
                  </a:lnTo>
                  <a:lnTo>
                    <a:pt x="661009" y="41452"/>
                  </a:lnTo>
                  <a:lnTo>
                    <a:pt x="647865" y="41452"/>
                  </a:lnTo>
                  <a:lnTo>
                    <a:pt x="622528" y="40182"/>
                  </a:lnTo>
                  <a:lnTo>
                    <a:pt x="618972" y="40182"/>
                  </a:lnTo>
                  <a:lnTo>
                    <a:pt x="618972" y="103670"/>
                  </a:lnTo>
                  <a:lnTo>
                    <a:pt x="608050" y="102412"/>
                  </a:lnTo>
                  <a:lnTo>
                    <a:pt x="583717" y="102412"/>
                  </a:lnTo>
                  <a:lnTo>
                    <a:pt x="581837" y="102933"/>
                  </a:lnTo>
                  <a:lnTo>
                    <a:pt x="582917" y="89712"/>
                  </a:lnTo>
                  <a:lnTo>
                    <a:pt x="584174" y="73202"/>
                  </a:lnTo>
                  <a:lnTo>
                    <a:pt x="584263" y="71932"/>
                  </a:lnTo>
                  <a:lnTo>
                    <a:pt x="584631" y="68122"/>
                  </a:lnTo>
                  <a:lnTo>
                    <a:pt x="585812" y="56692"/>
                  </a:lnTo>
                  <a:lnTo>
                    <a:pt x="609257" y="56692"/>
                  </a:lnTo>
                  <a:lnTo>
                    <a:pt x="617143" y="57962"/>
                  </a:lnTo>
                  <a:lnTo>
                    <a:pt x="617550" y="60502"/>
                  </a:lnTo>
                  <a:lnTo>
                    <a:pt x="617550" y="65582"/>
                  </a:lnTo>
                  <a:lnTo>
                    <a:pt x="613067" y="65582"/>
                  </a:lnTo>
                  <a:lnTo>
                    <a:pt x="605650" y="66852"/>
                  </a:lnTo>
                  <a:lnTo>
                    <a:pt x="601713" y="66852"/>
                  </a:lnTo>
                  <a:lnTo>
                    <a:pt x="597535" y="68122"/>
                  </a:lnTo>
                  <a:lnTo>
                    <a:pt x="591273" y="73202"/>
                  </a:lnTo>
                  <a:lnTo>
                    <a:pt x="591273" y="79552"/>
                  </a:lnTo>
                  <a:lnTo>
                    <a:pt x="591807" y="80822"/>
                  </a:lnTo>
                  <a:lnTo>
                    <a:pt x="592645" y="82092"/>
                  </a:lnTo>
                  <a:lnTo>
                    <a:pt x="594944" y="84632"/>
                  </a:lnTo>
                  <a:lnTo>
                    <a:pt x="596455" y="85902"/>
                  </a:lnTo>
                  <a:lnTo>
                    <a:pt x="598347" y="85902"/>
                  </a:lnTo>
                  <a:lnTo>
                    <a:pt x="615734" y="83362"/>
                  </a:lnTo>
                  <a:lnTo>
                    <a:pt x="617943" y="83362"/>
                  </a:lnTo>
                  <a:lnTo>
                    <a:pt x="618058" y="89712"/>
                  </a:lnTo>
                  <a:lnTo>
                    <a:pt x="618286" y="97332"/>
                  </a:lnTo>
                  <a:lnTo>
                    <a:pt x="618617" y="101142"/>
                  </a:lnTo>
                  <a:lnTo>
                    <a:pt x="618807" y="102412"/>
                  </a:lnTo>
                  <a:lnTo>
                    <a:pt x="618883" y="102933"/>
                  </a:lnTo>
                  <a:lnTo>
                    <a:pt x="618972" y="103670"/>
                  </a:lnTo>
                  <a:lnTo>
                    <a:pt x="618972" y="40182"/>
                  </a:lnTo>
                  <a:lnTo>
                    <a:pt x="616127" y="40182"/>
                  </a:lnTo>
                  <a:lnTo>
                    <a:pt x="609663" y="38912"/>
                  </a:lnTo>
                  <a:lnTo>
                    <a:pt x="587019" y="38912"/>
                  </a:lnTo>
                  <a:lnTo>
                    <a:pt x="587019" y="36372"/>
                  </a:lnTo>
                  <a:lnTo>
                    <a:pt x="587387" y="33832"/>
                  </a:lnTo>
                  <a:lnTo>
                    <a:pt x="589368" y="23672"/>
                  </a:lnTo>
                  <a:lnTo>
                    <a:pt x="589648" y="21132"/>
                  </a:lnTo>
                  <a:lnTo>
                    <a:pt x="622185" y="21132"/>
                  </a:lnTo>
                  <a:lnTo>
                    <a:pt x="628256" y="22402"/>
                  </a:lnTo>
                  <a:lnTo>
                    <a:pt x="682447" y="22402"/>
                  </a:lnTo>
                  <a:lnTo>
                    <a:pt x="693356" y="23672"/>
                  </a:lnTo>
                  <a:lnTo>
                    <a:pt x="693356" y="4622"/>
                  </a:lnTo>
                  <a:lnTo>
                    <a:pt x="628662" y="4622"/>
                  </a:lnTo>
                  <a:lnTo>
                    <a:pt x="622604" y="3352"/>
                  </a:lnTo>
                  <a:lnTo>
                    <a:pt x="575500" y="3352"/>
                  </a:lnTo>
                  <a:lnTo>
                    <a:pt x="574116" y="4622"/>
                  </a:lnTo>
                  <a:lnTo>
                    <a:pt x="571830" y="7162"/>
                  </a:lnTo>
                  <a:lnTo>
                    <a:pt x="570979" y="8432"/>
                  </a:lnTo>
                  <a:lnTo>
                    <a:pt x="570445" y="9702"/>
                  </a:lnTo>
                  <a:lnTo>
                    <a:pt x="570547" y="13512"/>
                  </a:lnTo>
                  <a:lnTo>
                    <a:pt x="570953" y="14782"/>
                  </a:lnTo>
                  <a:lnTo>
                    <a:pt x="571258" y="16052"/>
                  </a:lnTo>
                  <a:lnTo>
                    <a:pt x="571665" y="16052"/>
                  </a:lnTo>
                  <a:lnTo>
                    <a:pt x="563575" y="97332"/>
                  </a:lnTo>
                  <a:lnTo>
                    <a:pt x="561251" y="117652"/>
                  </a:lnTo>
                  <a:lnTo>
                    <a:pt x="558317" y="137972"/>
                  </a:lnTo>
                  <a:lnTo>
                    <a:pt x="554786" y="158292"/>
                  </a:lnTo>
                  <a:lnTo>
                    <a:pt x="550646" y="178612"/>
                  </a:lnTo>
                  <a:lnTo>
                    <a:pt x="551040" y="182422"/>
                  </a:lnTo>
                  <a:lnTo>
                    <a:pt x="551573" y="184962"/>
                  </a:lnTo>
                  <a:lnTo>
                    <a:pt x="552411" y="186232"/>
                  </a:lnTo>
                  <a:lnTo>
                    <a:pt x="554710" y="187502"/>
                  </a:lnTo>
                  <a:lnTo>
                    <a:pt x="556094" y="188772"/>
                  </a:lnTo>
                  <a:lnTo>
                    <a:pt x="564515" y="188772"/>
                  </a:lnTo>
                  <a:lnTo>
                    <a:pt x="566407" y="187502"/>
                  </a:lnTo>
                  <a:lnTo>
                    <a:pt x="568553" y="178612"/>
                  </a:lnTo>
                  <a:lnTo>
                    <a:pt x="570547" y="169722"/>
                  </a:lnTo>
                  <a:lnTo>
                    <a:pt x="572389" y="160832"/>
                  </a:lnTo>
                  <a:lnTo>
                    <a:pt x="574078" y="151942"/>
                  </a:lnTo>
                  <a:lnTo>
                    <a:pt x="575614" y="144322"/>
                  </a:lnTo>
                  <a:lnTo>
                    <a:pt x="576973" y="135432"/>
                  </a:lnTo>
                  <a:lnTo>
                    <a:pt x="578142" y="129082"/>
                  </a:lnTo>
                  <a:lnTo>
                    <a:pt x="578980" y="122732"/>
                  </a:lnTo>
                  <a:lnTo>
                    <a:pt x="579094" y="121920"/>
                  </a:lnTo>
                  <a:lnTo>
                    <a:pt x="579132" y="121602"/>
                  </a:lnTo>
                  <a:lnTo>
                    <a:pt x="576935" y="121602"/>
                  </a:lnTo>
                  <a:lnTo>
                    <a:pt x="594702" y="120192"/>
                  </a:lnTo>
                  <a:lnTo>
                    <a:pt x="603796" y="120192"/>
                  </a:lnTo>
                  <a:lnTo>
                    <a:pt x="603707" y="127812"/>
                  </a:lnTo>
                  <a:lnTo>
                    <a:pt x="603326" y="132892"/>
                  </a:lnTo>
                  <a:lnTo>
                    <a:pt x="601446" y="148132"/>
                  </a:lnTo>
                  <a:lnTo>
                    <a:pt x="600925" y="155752"/>
                  </a:lnTo>
                  <a:lnTo>
                    <a:pt x="600837" y="157022"/>
                  </a:lnTo>
                  <a:lnTo>
                    <a:pt x="600748" y="159562"/>
                  </a:lnTo>
                  <a:lnTo>
                    <a:pt x="600659" y="162102"/>
                  </a:lnTo>
                  <a:lnTo>
                    <a:pt x="600557" y="177342"/>
                  </a:lnTo>
                  <a:lnTo>
                    <a:pt x="600900" y="179882"/>
                  </a:lnTo>
                  <a:lnTo>
                    <a:pt x="601573" y="183692"/>
                  </a:lnTo>
                  <a:lnTo>
                    <a:pt x="607847" y="188772"/>
                  </a:lnTo>
                  <a:lnTo>
                    <a:pt x="612419" y="188772"/>
                  </a:lnTo>
                  <a:lnTo>
                    <a:pt x="616127" y="186232"/>
                  </a:lnTo>
                  <a:lnTo>
                    <a:pt x="621792" y="183692"/>
                  </a:lnTo>
                  <a:lnTo>
                    <a:pt x="624814" y="182422"/>
                  </a:lnTo>
                  <a:lnTo>
                    <a:pt x="628053" y="182422"/>
                  </a:lnTo>
                  <a:lnTo>
                    <a:pt x="631431" y="179882"/>
                  </a:lnTo>
                  <a:lnTo>
                    <a:pt x="634923" y="178612"/>
                  </a:lnTo>
                  <a:lnTo>
                    <a:pt x="642213" y="174802"/>
                  </a:lnTo>
                  <a:lnTo>
                    <a:pt x="645439" y="172262"/>
                  </a:lnTo>
                  <a:lnTo>
                    <a:pt x="648271" y="168452"/>
                  </a:lnTo>
                  <a:lnTo>
                    <a:pt x="648271" y="167182"/>
                  </a:lnTo>
                  <a:lnTo>
                    <a:pt x="648271" y="163372"/>
                  </a:lnTo>
                  <a:lnTo>
                    <a:pt x="647738" y="162102"/>
                  </a:lnTo>
                  <a:lnTo>
                    <a:pt x="646899" y="160832"/>
                  </a:lnTo>
                  <a:lnTo>
                    <a:pt x="644601" y="158292"/>
                  </a:lnTo>
                  <a:lnTo>
                    <a:pt x="643089" y="157022"/>
                  </a:lnTo>
                  <a:lnTo>
                    <a:pt x="641210" y="157022"/>
                  </a:lnTo>
                  <a:lnTo>
                    <a:pt x="635939" y="158292"/>
                  </a:lnTo>
                  <a:lnTo>
                    <a:pt x="631317" y="159562"/>
                  </a:lnTo>
                  <a:lnTo>
                    <a:pt x="623366" y="164642"/>
                  </a:lnTo>
                  <a:lnTo>
                    <a:pt x="619633" y="165912"/>
                  </a:lnTo>
                  <a:lnTo>
                    <a:pt x="618756" y="166230"/>
                  </a:lnTo>
                  <a:lnTo>
                    <a:pt x="618832" y="159562"/>
                  </a:lnTo>
                  <a:lnTo>
                    <a:pt x="619226" y="153212"/>
                  </a:lnTo>
                  <a:lnTo>
                    <a:pt x="621106" y="135432"/>
                  </a:lnTo>
                  <a:lnTo>
                    <a:pt x="621512" y="130352"/>
                  </a:lnTo>
                  <a:lnTo>
                    <a:pt x="621614" y="129082"/>
                  </a:lnTo>
                  <a:lnTo>
                    <a:pt x="621715" y="127812"/>
                  </a:lnTo>
                  <a:lnTo>
                    <a:pt x="621779" y="126542"/>
                  </a:lnTo>
                  <a:lnTo>
                    <a:pt x="621893" y="124002"/>
                  </a:lnTo>
                  <a:lnTo>
                    <a:pt x="621995" y="121602"/>
                  </a:lnTo>
                  <a:lnTo>
                    <a:pt x="624357" y="121602"/>
                  </a:lnTo>
                  <a:lnTo>
                    <a:pt x="625640" y="122732"/>
                  </a:lnTo>
                  <a:lnTo>
                    <a:pt x="627253" y="122732"/>
                  </a:lnTo>
                  <a:lnTo>
                    <a:pt x="634961" y="121602"/>
                  </a:lnTo>
                  <a:lnTo>
                    <a:pt x="637540" y="121602"/>
                  </a:lnTo>
                  <a:lnTo>
                    <a:pt x="646341" y="129082"/>
                  </a:lnTo>
                  <a:lnTo>
                    <a:pt x="654850" y="136702"/>
                  </a:lnTo>
                  <a:lnTo>
                    <a:pt x="662914" y="144322"/>
                  </a:lnTo>
                  <a:lnTo>
                    <a:pt x="678129" y="162102"/>
                  </a:lnTo>
                  <a:lnTo>
                    <a:pt x="686231" y="169722"/>
                  </a:lnTo>
                  <a:lnTo>
                    <a:pt x="694804" y="178612"/>
                  </a:lnTo>
                  <a:lnTo>
                    <a:pt x="703859" y="186232"/>
                  </a:lnTo>
                  <a:lnTo>
                    <a:pt x="708926" y="186232"/>
                  </a:lnTo>
                  <a:lnTo>
                    <a:pt x="710526" y="184962"/>
                  </a:lnTo>
                  <a:lnTo>
                    <a:pt x="711923" y="184962"/>
                  </a:lnTo>
                  <a:lnTo>
                    <a:pt x="714209" y="182422"/>
                  </a:lnTo>
                  <a:lnTo>
                    <a:pt x="715048" y="181152"/>
                  </a:lnTo>
                  <a:lnTo>
                    <a:pt x="715594" y="178612"/>
                  </a:lnTo>
                  <a:lnTo>
                    <a:pt x="715594" y="173532"/>
                  </a:lnTo>
                  <a:lnTo>
                    <a:pt x="697064" y="155752"/>
                  </a:lnTo>
                  <a:lnTo>
                    <a:pt x="693140" y="151942"/>
                  </a:lnTo>
                  <a:lnTo>
                    <a:pt x="690994" y="149402"/>
                  </a:lnTo>
                  <a:lnTo>
                    <a:pt x="690321" y="148602"/>
                  </a:lnTo>
                  <a:lnTo>
                    <a:pt x="690791" y="148132"/>
                  </a:lnTo>
                  <a:lnTo>
                    <a:pt x="692061" y="146862"/>
                  </a:lnTo>
                  <a:lnTo>
                    <a:pt x="694829" y="144322"/>
                  </a:lnTo>
                  <a:lnTo>
                    <a:pt x="700760" y="139242"/>
                  </a:lnTo>
                  <a:lnTo>
                    <a:pt x="703656" y="137972"/>
                  </a:lnTo>
                  <a:lnTo>
                    <a:pt x="706488" y="135432"/>
                  </a:lnTo>
                  <a:lnTo>
                    <a:pt x="707567" y="135432"/>
                  </a:lnTo>
                  <a:lnTo>
                    <a:pt x="708685" y="134162"/>
                  </a:lnTo>
                  <a:lnTo>
                    <a:pt x="710971" y="132892"/>
                  </a:lnTo>
                  <a:lnTo>
                    <a:pt x="711809" y="130352"/>
                  </a:lnTo>
                  <a:lnTo>
                    <a:pt x="712355" y="129082"/>
                  </a:lnTo>
                  <a:lnTo>
                    <a:pt x="712355" y="124002"/>
                  </a:lnTo>
                  <a:lnTo>
                    <a:pt x="711809" y="122732"/>
                  </a:lnTo>
                  <a:lnTo>
                    <a:pt x="710984" y="121602"/>
                  </a:lnTo>
                  <a:lnTo>
                    <a:pt x="709828" y="120192"/>
                  </a:lnTo>
                  <a:lnTo>
                    <a:pt x="711098" y="121602"/>
                  </a:lnTo>
                  <a:lnTo>
                    <a:pt x="715594" y="122732"/>
                  </a:lnTo>
                  <a:lnTo>
                    <a:pt x="719226" y="122732"/>
                  </a:lnTo>
                  <a:lnTo>
                    <a:pt x="720547" y="121602"/>
                  </a:lnTo>
                  <a:lnTo>
                    <a:pt x="721893" y="121602"/>
                  </a:lnTo>
                  <a:lnTo>
                    <a:pt x="724306" y="118922"/>
                  </a:lnTo>
                  <a:lnTo>
                    <a:pt x="725157" y="117652"/>
                  </a:lnTo>
                  <a:lnTo>
                    <a:pt x="725703" y="115112"/>
                  </a:lnTo>
                  <a:close/>
                </a:path>
                <a:path w="906145" h="189229">
                  <a:moveTo>
                    <a:pt x="854468" y="171589"/>
                  </a:moveTo>
                  <a:lnTo>
                    <a:pt x="826770" y="140868"/>
                  </a:lnTo>
                  <a:lnTo>
                    <a:pt x="820458" y="132892"/>
                  </a:lnTo>
                  <a:lnTo>
                    <a:pt x="813828" y="124942"/>
                  </a:lnTo>
                  <a:lnTo>
                    <a:pt x="806907" y="117017"/>
                  </a:lnTo>
                  <a:lnTo>
                    <a:pt x="799680" y="109131"/>
                  </a:lnTo>
                  <a:lnTo>
                    <a:pt x="794423" y="109131"/>
                  </a:lnTo>
                  <a:lnTo>
                    <a:pt x="787552" y="120840"/>
                  </a:lnTo>
                  <a:lnTo>
                    <a:pt x="794181" y="128943"/>
                  </a:lnTo>
                  <a:lnTo>
                    <a:pt x="800709" y="137045"/>
                  </a:lnTo>
                  <a:lnTo>
                    <a:pt x="807161" y="145161"/>
                  </a:lnTo>
                  <a:lnTo>
                    <a:pt x="813523" y="153289"/>
                  </a:lnTo>
                  <a:lnTo>
                    <a:pt x="820089" y="161277"/>
                  </a:lnTo>
                  <a:lnTo>
                    <a:pt x="827138" y="168986"/>
                  </a:lnTo>
                  <a:lnTo>
                    <a:pt x="834694" y="176390"/>
                  </a:lnTo>
                  <a:lnTo>
                    <a:pt x="842746" y="183515"/>
                  </a:lnTo>
                  <a:lnTo>
                    <a:pt x="847788" y="183515"/>
                  </a:lnTo>
                  <a:lnTo>
                    <a:pt x="854468" y="176847"/>
                  </a:lnTo>
                  <a:lnTo>
                    <a:pt x="854468" y="171589"/>
                  </a:lnTo>
                  <a:close/>
                </a:path>
                <a:path w="906145" h="189229">
                  <a:moveTo>
                    <a:pt x="906005" y="35953"/>
                  </a:moveTo>
                  <a:lnTo>
                    <a:pt x="905535" y="34531"/>
                  </a:lnTo>
                  <a:lnTo>
                    <a:pt x="905471" y="34328"/>
                  </a:lnTo>
                  <a:lnTo>
                    <a:pt x="904633" y="32956"/>
                  </a:lnTo>
                  <a:lnTo>
                    <a:pt x="902335" y="30657"/>
                  </a:lnTo>
                  <a:lnTo>
                    <a:pt x="900823" y="29756"/>
                  </a:lnTo>
                  <a:lnTo>
                    <a:pt x="898944" y="29070"/>
                  </a:lnTo>
                  <a:lnTo>
                    <a:pt x="891171" y="30657"/>
                  </a:lnTo>
                  <a:lnTo>
                    <a:pt x="890828" y="30657"/>
                  </a:lnTo>
                  <a:lnTo>
                    <a:pt x="884440" y="31432"/>
                  </a:lnTo>
                  <a:lnTo>
                    <a:pt x="870165" y="31965"/>
                  </a:lnTo>
                  <a:lnTo>
                    <a:pt x="864362" y="32778"/>
                  </a:lnTo>
                  <a:lnTo>
                    <a:pt x="863206" y="32956"/>
                  </a:lnTo>
                  <a:lnTo>
                    <a:pt x="856881" y="34531"/>
                  </a:lnTo>
                  <a:lnTo>
                    <a:pt x="853452" y="34531"/>
                  </a:lnTo>
                  <a:lnTo>
                    <a:pt x="850226" y="31026"/>
                  </a:lnTo>
                  <a:lnTo>
                    <a:pt x="847115" y="26847"/>
                  </a:lnTo>
                  <a:lnTo>
                    <a:pt x="841184" y="17145"/>
                  </a:lnTo>
                  <a:lnTo>
                    <a:pt x="837272" y="12306"/>
                  </a:lnTo>
                  <a:lnTo>
                    <a:pt x="832434" y="7442"/>
                  </a:lnTo>
                  <a:lnTo>
                    <a:pt x="826770" y="7442"/>
                  </a:lnTo>
                  <a:lnTo>
                    <a:pt x="819899" y="14516"/>
                  </a:lnTo>
                  <a:lnTo>
                    <a:pt x="821245" y="20180"/>
                  </a:lnTo>
                  <a:lnTo>
                    <a:pt x="823455" y="24968"/>
                  </a:lnTo>
                  <a:lnTo>
                    <a:pt x="826579" y="28867"/>
                  </a:lnTo>
                  <a:lnTo>
                    <a:pt x="829665" y="32778"/>
                  </a:lnTo>
                  <a:lnTo>
                    <a:pt x="832370" y="36487"/>
                  </a:lnTo>
                  <a:lnTo>
                    <a:pt x="832993" y="37439"/>
                  </a:lnTo>
                  <a:lnTo>
                    <a:pt x="822452" y="39179"/>
                  </a:lnTo>
                  <a:lnTo>
                    <a:pt x="779056" y="45453"/>
                  </a:lnTo>
                  <a:lnTo>
                    <a:pt x="777849" y="46253"/>
                  </a:lnTo>
                  <a:lnTo>
                    <a:pt x="774039" y="48844"/>
                  </a:lnTo>
                  <a:lnTo>
                    <a:pt x="773137" y="50368"/>
                  </a:lnTo>
                  <a:lnTo>
                    <a:pt x="772604" y="52527"/>
                  </a:lnTo>
                  <a:lnTo>
                    <a:pt x="772604" y="57175"/>
                  </a:lnTo>
                  <a:lnTo>
                    <a:pt x="779665" y="63842"/>
                  </a:lnTo>
                  <a:lnTo>
                    <a:pt x="844562" y="53936"/>
                  </a:lnTo>
                  <a:lnTo>
                    <a:pt x="860526" y="75780"/>
                  </a:lnTo>
                  <a:lnTo>
                    <a:pt x="864857" y="81622"/>
                  </a:lnTo>
                  <a:lnTo>
                    <a:pt x="869175" y="87249"/>
                  </a:lnTo>
                  <a:lnTo>
                    <a:pt x="873455" y="92633"/>
                  </a:lnTo>
                  <a:lnTo>
                    <a:pt x="877404" y="97434"/>
                  </a:lnTo>
                  <a:lnTo>
                    <a:pt x="871639" y="101942"/>
                  </a:lnTo>
                  <a:lnTo>
                    <a:pt x="869353" y="103771"/>
                  </a:lnTo>
                  <a:lnTo>
                    <a:pt x="866800" y="105283"/>
                  </a:lnTo>
                  <a:lnTo>
                    <a:pt x="863968" y="106502"/>
                  </a:lnTo>
                  <a:lnTo>
                    <a:pt x="858901" y="111950"/>
                  </a:lnTo>
                  <a:lnTo>
                    <a:pt x="867397" y="124282"/>
                  </a:lnTo>
                  <a:lnTo>
                    <a:pt x="873061" y="122529"/>
                  </a:lnTo>
                  <a:lnTo>
                    <a:pt x="877747" y="120142"/>
                  </a:lnTo>
                  <a:lnTo>
                    <a:pt x="885037" y="114173"/>
                  </a:lnTo>
                  <a:lnTo>
                    <a:pt x="888834" y="111620"/>
                  </a:lnTo>
                  <a:lnTo>
                    <a:pt x="892467" y="109728"/>
                  </a:lnTo>
                  <a:lnTo>
                    <a:pt x="893686" y="109321"/>
                  </a:lnTo>
                  <a:lnTo>
                    <a:pt x="894867" y="108559"/>
                  </a:lnTo>
                  <a:lnTo>
                    <a:pt x="895997" y="107403"/>
                  </a:lnTo>
                  <a:lnTo>
                    <a:pt x="897153" y="106260"/>
                  </a:lnTo>
                  <a:lnTo>
                    <a:pt x="898055" y="104673"/>
                  </a:lnTo>
                  <a:lnTo>
                    <a:pt x="898728" y="102654"/>
                  </a:lnTo>
                  <a:lnTo>
                    <a:pt x="896823" y="97802"/>
                  </a:lnTo>
                  <a:lnTo>
                    <a:pt x="896683" y="97434"/>
                  </a:lnTo>
                  <a:lnTo>
                    <a:pt x="876973" y="67703"/>
                  </a:lnTo>
                  <a:lnTo>
                    <a:pt x="872121" y="61518"/>
                  </a:lnTo>
                  <a:lnTo>
                    <a:pt x="867714" y="55372"/>
                  </a:lnTo>
                  <a:lnTo>
                    <a:pt x="866787" y="53936"/>
                  </a:lnTo>
                  <a:lnTo>
                    <a:pt x="865212" y="51511"/>
                  </a:lnTo>
                  <a:lnTo>
                    <a:pt x="865073" y="51308"/>
                  </a:lnTo>
                  <a:lnTo>
                    <a:pt x="868070" y="50838"/>
                  </a:lnTo>
                  <a:lnTo>
                    <a:pt x="872756" y="50368"/>
                  </a:lnTo>
                  <a:lnTo>
                    <a:pt x="872401" y="50368"/>
                  </a:lnTo>
                  <a:lnTo>
                    <a:pt x="906005" y="40386"/>
                  </a:lnTo>
                  <a:lnTo>
                    <a:pt x="906005" y="39992"/>
                  </a:lnTo>
                  <a:lnTo>
                    <a:pt x="906005" y="37160"/>
                  </a:lnTo>
                  <a:lnTo>
                    <a:pt x="906005" y="35953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257614" y="6035077"/>
              <a:ext cx="159296" cy="159003"/>
            </a:xfrm>
            <a:prstGeom prst="rect">
              <a:avLst/>
            </a:prstGeom>
          </p:spPr>
        </p:pic>
        <p:sp>
          <p:nvSpPr>
            <p:cNvPr id="245" name="object 2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59754" y="6015177"/>
              <a:ext cx="370840" cy="187960"/>
            </a:xfrm>
            <a:custGeom>
              <a:avLst/>
              <a:gdLst/>
              <a:ahLst/>
              <a:cxnLst/>
              <a:rect l="l" t="t" r="r" b="b"/>
              <a:pathLst>
                <a:path w="370840" h="187960">
                  <a:moveTo>
                    <a:pt x="118668" y="46088"/>
                  </a:moveTo>
                  <a:lnTo>
                    <a:pt x="118122" y="44475"/>
                  </a:lnTo>
                  <a:lnTo>
                    <a:pt x="117995" y="44272"/>
                  </a:lnTo>
                  <a:lnTo>
                    <a:pt x="117335" y="43192"/>
                  </a:lnTo>
                  <a:lnTo>
                    <a:pt x="116509" y="42316"/>
                  </a:lnTo>
                  <a:lnTo>
                    <a:pt x="114998" y="40805"/>
                  </a:lnTo>
                  <a:lnTo>
                    <a:pt x="113550" y="39966"/>
                  </a:lnTo>
                  <a:lnTo>
                    <a:pt x="111798" y="39420"/>
                  </a:lnTo>
                  <a:lnTo>
                    <a:pt x="103720" y="40220"/>
                  </a:lnTo>
                  <a:lnTo>
                    <a:pt x="80124" y="42316"/>
                  </a:lnTo>
                  <a:lnTo>
                    <a:pt x="72377" y="43192"/>
                  </a:lnTo>
                  <a:lnTo>
                    <a:pt x="64693" y="44272"/>
                  </a:lnTo>
                  <a:lnTo>
                    <a:pt x="61874" y="44272"/>
                  </a:lnTo>
                  <a:lnTo>
                    <a:pt x="62445" y="40970"/>
                  </a:lnTo>
                  <a:lnTo>
                    <a:pt x="65735" y="23114"/>
                  </a:lnTo>
                  <a:lnTo>
                    <a:pt x="67589" y="17056"/>
                  </a:lnTo>
                  <a:lnTo>
                    <a:pt x="70154" y="11112"/>
                  </a:lnTo>
                  <a:lnTo>
                    <a:pt x="70154" y="6680"/>
                  </a:lnTo>
                  <a:lnTo>
                    <a:pt x="63487" y="0"/>
                  </a:lnTo>
                  <a:lnTo>
                    <a:pt x="58458" y="0"/>
                  </a:lnTo>
                  <a:lnTo>
                    <a:pt x="45720" y="31940"/>
                  </a:lnTo>
                  <a:lnTo>
                    <a:pt x="44475" y="38811"/>
                  </a:lnTo>
                  <a:lnTo>
                    <a:pt x="43383" y="44272"/>
                  </a:lnTo>
                  <a:lnTo>
                    <a:pt x="43268" y="44869"/>
                  </a:lnTo>
                  <a:lnTo>
                    <a:pt x="38277" y="45008"/>
                  </a:lnTo>
                  <a:lnTo>
                    <a:pt x="32766" y="45554"/>
                  </a:lnTo>
                  <a:lnTo>
                    <a:pt x="20637" y="47447"/>
                  </a:lnTo>
                  <a:lnTo>
                    <a:pt x="14160" y="47917"/>
                  </a:lnTo>
                  <a:lnTo>
                    <a:pt x="7289" y="47917"/>
                  </a:lnTo>
                  <a:lnTo>
                    <a:pt x="5537" y="48856"/>
                  </a:lnTo>
                  <a:lnTo>
                    <a:pt x="4114" y="49860"/>
                  </a:lnTo>
                  <a:lnTo>
                    <a:pt x="1968" y="52019"/>
                  </a:lnTo>
                  <a:lnTo>
                    <a:pt x="952" y="53428"/>
                  </a:lnTo>
                  <a:lnTo>
                    <a:pt x="0" y="55181"/>
                  </a:lnTo>
                  <a:lnTo>
                    <a:pt x="0" y="59829"/>
                  </a:lnTo>
                  <a:lnTo>
                    <a:pt x="6883" y="66509"/>
                  </a:lnTo>
                  <a:lnTo>
                    <a:pt x="11861" y="66243"/>
                  </a:lnTo>
                  <a:lnTo>
                    <a:pt x="16751" y="65836"/>
                  </a:lnTo>
                  <a:lnTo>
                    <a:pt x="26327" y="64757"/>
                  </a:lnTo>
                  <a:lnTo>
                    <a:pt x="30861" y="64084"/>
                  </a:lnTo>
                  <a:lnTo>
                    <a:pt x="35179" y="63271"/>
                  </a:lnTo>
                  <a:lnTo>
                    <a:pt x="38823" y="63271"/>
                  </a:lnTo>
                  <a:lnTo>
                    <a:pt x="36715" y="75920"/>
                  </a:lnTo>
                  <a:lnTo>
                    <a:pt x="34239" y="89001"/>
                  </a:lnTo>
                  <a:lnTo>
                    <a:pt x="31407" y="102501"/>
                  </a:lnTo>
                  <a:lnTo>
                    <a:pt x="28181" y="116535"/>
                  </a:lnTo>
                  <a:lnTo>
                    <a:pt x="24993" y="130644"/>
                  </a:lnTo>
                  <a:lnTo>
                    <a:pt x="22110" y="144945"/>
                  </a:lnTo>
                  <a:lnTo>
                    <a:pt x="19659" y="158927"/>
                  </a:lnTo>
                  <a:lnTo>
                    <a:pt x="17526" y="173012"/>
                  </a:lnTo>
                  <a:lnTo>
                    <a:pt x="17576" y="177279"/>
                  </a:lnTo>
                  <a:lnTo>
                    <a:pt x="24460" y="187794"/>
                  </a:lnTo>
                  <a:lnTo>
                    <a:pt x="26898" y="187794"/>
                  </a:lnTo>
                  <a:lnTo>
                    <a:pt x="29756" y="187286"/>
                  </a:lnTo>
                  <a:lnTo>
                    <a:pt x="31330" y="186512"/>
                  </a:lnTo>
                  <a:lnTo>
                    <a:pt x="33350" y="185166"/>
                  </a:lnTo>
                  <a:lnTo>
                    <a:pt x="36106" y="169367"/>
                  </a:lnTo>
                  <a:lnTo>
                    <a:pt x="39116" y="153619"/>
                  </a:lnTo>
                  <a:lnTo>
                    <a:pt x="42379" y="137972"/>
                  </a:lnTo>
                  <a:lnTo>
                    <a:pt x="49352" y="107035"/>
                  </a:lnTo>
                  <a:lnTo>
                    <a:pt x="52184" y="93256"/>
                  </a:lnTo>
                  <a:lnTo>
                    <a:pt x="52933" y="89420"/>
                  </a:lnTo>
                  <a:lnTo>
                    <a:pt x="55105" y="77762"/>
                  </a:lnTo>
                  <a:lnTo>
                    <a:pt x="57518" y="63271"/>
                  </a:lnTo>
                  <a:lnTo>
                    <a:pt x="57619" y="62674"/>
                  </a:lnTo>
                  <a:lnTo>
                    <a:pt x="104457" y="58229"/>
                  </a:lnTo>
                  <a:lnTo>
                    <a:pt x="111798" y="57607"/>
                  </a:lnTo>
                  <a:lnTo>
                    <a:pt x="113550" y="56667"/>
                  </a:lnTo>
                  <a:lnTo>
                    <a:pt x="118668" y="50736"/>
                  </a:lnTo>
                  <a:lnTo>
                    <a:pt x="118668" y="46088"/>
                  </a:lnTo>
                  <a:close/>
                </a:path>
                <a:path w="370840" h="187960">
                  <a:moveTo>
                    <a:pt x="158064" y="174713"/>
                  </a:moveTo>
                  <a:lnTo>
                    <a:pt x="120091" y="159893"/>
                  </a:lnTo>
                  <a:lnTo>
                    <a:pt x="111328" y="159080"/>
                  </a:lnTo>
                  <a:lnTo>
                    <a:pt x="102641" y="158038"/>
                  </a:lnTo>
                  <a:lnTo>
                    <a:pt x="94043" y="156768"/>
                  </a:lnTo>
                  <a:lnTo>
                    <a:pt x="85521" y="155257"/>
                  </a:lnTo>
                  <a:lnTo>
                    <a:pt x="81267" y="155257"/>
                  </a:lnTo>
                  <a:lnTo>
                    <a:pt x="74612" y="161912"/>
                  </a:lnTo>
                  <a:lnTo>
                    <a:pt x="74612" y="167525"/>
                  </a:lnTo>
                  <a:lnTo>
                    <a:pt x="148780" y="181737"/>
                  </a:lnTo>
                  <a:lnTo>
                    <a:pt x="151625" y="181127"/>
                  </a:lnTo>
                  <a:lnTo>
                    <a:pt x="153098" y="180721"/>
                  </a:lnTo>
                  <a:lnTo>
                    <a:pt x="154419" y="179946"/>
                  </a:lnTo>
                  <a:lnTo>
                    <a:pt x="156705" y="177647"/>
                  </a:lnTo>
                  <a:lnTo>
                    <a:pt x="157556" y="176276"/>
                  </a:lnTo>
                  <a:lnTo>
                    <a:pt x="158064" y="174713"/>
                  </a:lnTo>
                  <a:close/>
                </a:path>
                <a:path w="370840" h="187960">
                  <a:moveTo>
                    <a:pt x="158089" y="82435"/>
                  </a:moveTo>
                  <a:lnTo>
                    <a:pt x="157416" y="80733"/>
                  </a:lnTo>
                  <a:lnTo>
                    <a:pt x="156070" y="78828"/>
                  </a:lnTo>
                  <a:lnTo>
                    <a:pt x="153098" y="76276"/>
                  </a:lnTo>
                  <a:lnTo>
                    <a:pt x="150177" y="74993"/>
                  </a:lnTo>
                  <a:lnTo>
                    <a:pt x="151536" y="74993"/>
                  </a:lnTo>
                  <a:lnTo>
                    <a:pt x="143700" y="74663"/>
                  </a:lnTo>
                  <a:lnTo>
                    <a:pt x="142811" y="74663"/>
                  </a:lnTo>
                  <a:lnTo>
                    <a:pt x="138074" y="74193"/>
                  </a:lnTo>
                  <a:lnTo>
                    <a:pt x="120091" y="74193"/>
                  </a:lnTo>
                  <a:lnTo>
                    <a:pt x="114846" y="74663"/>
                  </a:lnTo>
                  <a:lnTo>
                    <a:pt x="107505" y="74663"/>
                  </a:lnTo>
                  <a:lnTo>
                    <a:pt x="105194" y="74993"/>
                  </a:lnTo>
                  <a:lnTo>
                    <a:pt x="102120" y="75920"/>
                  </a:lnTo>
                  <a:lnTo>
                    <a:pt x="84086" y="75920"/>
                  </a:lnTo>
                  <a:lnTo>
                    <a:pt x="76695" y="84696"/>
                  </a:lnTo>
                  <a:lnTo>
                    <a:pt x="76733" y="86461"/>
                  </a:lnTo>
                  <a:lnTo>
                    <a:pt x="77927" y="89420"/>
                  </a:lnTo>
                  <a:lnTo>
                    <a:pt x="78714" y="90893"/>
                  </a:lnTo>
                  <a:lnTo>
                    <a:pt x="79654" y="92392"/>
                  </a:lnTo>
                  <a:lnTo>
                    <a:pt x="83896" y="94805"/>
                  </a:lnTo>
                  <a:lnTo>
                    <a:pt x="90500" y="94538"/>
                  </a:lnTo>
                  <a:lnTo>
                    <a:pt x="96774" y="94132"/>
                  </a:lnTo>
                  <a:lnTo>
                    <a:pt x="108623" y="93052"/>
                  </a:lnTo>
                  <a:lnTo>
                    <a:pt x="114490" y="92646"/>
                  </a:lnTo>
                  <a:lnTo>
                    <a:pt x="120281" y="92392"/>
                  </a:lnTo>
                  <a:lnTo>
                    <a:pt x="136601" y="92392"/>
                  </a:lnTo>
                  <a:lnTo>
                    <a:pt x="133426" y="106730"/>
                  </a:lnTo>
                  <a:lnTo>
                    <a:pt x="133794" y="110236"/>
                  </a:lnTo>
                  <a:lnTo>
                    <a:pt x="140500" y="117043"/>
                  </a:lnTo>
                  <a:lnTo>
                    <a:pt x="142925" y="117043"/>
                  </a:lnTo>
                  <a:lnTo>
                    <a:pt x="153911" y="97332"/>
                  </a:lnTo>
                  <a:lnTo>
                    <a:pt x="155536" y="93256"/>
                  </a:lnTo>
                  <a:lnTo>
                    <a:pt x="156095" y="92392"/>
                  </a:lnTo>
                  <a:lnTo>
                    <a:pt x="156235" y="92176"/>
                  </a:lnTo>
                  <a:lnTo>
                    <a:pt x="158038" y="89420"/>
                  </a:lnTo>
                  <a:lnTo>
                    <a:pt x="158089" y="82435"/>
                  </a:lnTo>
                  <a:close/>
                </a:path>
                <a:path w="370840" h="187960">
                  <a:moveTo>
                    <a:pt x="269468" y="141503"/>
                  </a:moveTo>
                  <a:lnTo>
                    <a:pt x="262382" y="134823"/>
                  </a:lnTo>
                  <a:lnTo>
                    <a:pt x="256451" y="135775"/>
                  </a:lnTo>
                  <a:lnTo>
                    <a:pt x="251675" y="138506"/>
                  </a:lnTo>
                  <a:lnTo>
                    <a:pt x="244894" y="147027"/>
                  </a:lnTo>
                  <a:lnTo>
                    <a:pt x="241630" y="150126"/>
                  </a:lnTo>
                  <a:lnTo>
                    <a:pt x="235813" y="103225"/>
                  </a:lnTo>
                  <a:lnTo>
                    <a:pt x="233273" y="29311"/>
                  </a:lnTo>
                  <a:lnTo>
                    <a:pt x="232727" y="27698"/>
                  </a:lnTo>
                  <a:lnTo>
                    <a:pt x="231889" y="26314"/>
                  </a:lnTo>
                  <a:lnTo>
                    <a:pt x="229603" y="24028"/>
                  </a:lnTo>
                  <a:lnTo>
                    <a:pt x="228231" y="23177"/>
                  </a:lnTo>
                  <a:lnTo>
                    <a:pt x="226910" y="22733"/>
                  </a:lnTo>
                  <a:lnTo>
                    <a:pt x="223596" y="22733"/>
                  </a:lnTo>
                  <a:lnTo>
                    <a:pt x="221107" y="23177"/>
                  </a:lnTo>
                  <a:lnTo>
                    <a:pt x="221246" y="23177"/>
                  </a:lnTo>
                  <a:lnTo>
                    <a:pt x="219925" y="23787"/>
                  </a:lnTo>
                  <a:lnTo>
                    <a:pt x="218313" y="24866"/>
                  </a:lnTo>
                  <a:lnTo>
                    <a:pt x="215074" y="30721"/>
                  </a:lnTo>
                  <a:lnTo>
                    <a:pt x="215074" y="72364"/>
                  </a:lnTo>
                  <a:lnTo>
                    <a:pt x="219125" y="120180"/>
                  </a:lnTo>
                  <a:lnTo>
                    <a:pt x="226771" y="168859"/>
                  </a:lnTo>
                  <a:lnTo>
                    <a:pt x="226796" y="168998"/>
                  </a:lnTo>
                  <a:lnTo>
                    <a:pt x="233883" y="172631"/>
                  </a:lnTo>
                  <a:lnTo>
                    <a:pt x="241160" y="171424"/>
                  </a:lnTo>
                  <a:lnTo>
                    <a:pt x="246545" y="168859"/>
                  </a:lnTo>
                  <a:lnTo>
                    <a:pt x="269468" y="147167"/>
                  </a:lnTo>
                  <a:lnTo>
                    <a:pt x="269468" y="141503"/>
                  </a:lnTo>
                  <a:close/>
                </a:path>
                <a:path w="370840" h="187960">
                  <a:moveTo>
                    <a:pt x="370535" y="127342"/>
                  </a:moveTo>
                  <a:lnTo>
                    <a:pt x="367842" y="115798"/>
                  </a:lnTo>
                  <a:lnTo>
                    <a:pt x="365226" y="104355"/>
                  </a:lnTo>
                  <a:lnTo>
                    <a:pt x="362686" y="93052"/>
                  </a:lnTo>
                  <a:lnTo>
                    <a:pt x="360222" y="81864"/>
                  </a:lnTo>
                  <a:lnTo>
                    <a:pt x="357720" y="70726"/>
                  </a:lnTo>
                  <a:lnTo>
                    <a:pt x="345833" y="32105"/>
                  </a:lnTo>
                  <a:lnTo>
                    <a:pt x="343141" y="30822"/>
                  </a:lnTo>
                  <a:lnTo>
                    <a:pt x="339839" y="30822"/>
                  </a:lnTo>
                  <a:lnTo>
                    <a:pt x="337337" y="31267"/>
                  </a:lnTo>
                  <a:lnTo>
                    <a:pt x="337477" y="31267"/>
                  </a:lnTo>
                  <a:lnTo>
                    <a:pt x="336169" y="31877"/>
                  </a:lnTo>
                  <a:lnTo>
                    <a:pt x="334556" y="32956"/>
                  </a:lnTo>
                  <a:lnTo>
                    <a:pt x="331114" y="39217"/>
                  </a:lnTo>
                  <a:lnTo>
                    <a:pt x="333971" y="50761"/>
                  </a:lnTo>
                  <a:lnTo>
                    <a:pt x="336677" y="62115"/>
                  </a:lnTo>
                  <a:lnTo>
                    <a:pt x="339217" y="73304"/>
                  </a:lnTo>
                  <a:lnTo>
                    <a:pt x="341617" y="84302"/>
                  </a:lnTo>
                  <a:lnTo>
                    <a:pt x="344055" y="95237"/>
                  </a:lnTo>
                  <a:lnTo>
                    <a:pt x="356209" y="133045"/>
                  </a:lnTo>
                  <a:lnTo>
                    <a:pt x="359206" y="134429"/>
                  </a:lnTo>
                  <a:lnTo>
                    <a:pt x="363664" y="134429"/>
                  </a:lnTo>
                  <a:lnTo>
                    <a:pt x="365277" y="133883"/>
                  </a:lnTo>
                  <a:lnTo>
                    <a:pt x="366661" y="133045"/>
                  </a:lnTo>
                  <a:lnTo>
                    <a:pt x="368947" y="130759"/>
                  </a:lnTo>
                  <a:lnTo>
                    <a:pt x="369862" y="129247"/>
                  </a:lnTo>
                  <a:lnTo>
                    <a:pt x="370535" y="127342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097" y="484835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90">
                  <a:moveTo>
                    <a:pt x="251993" y="0"/>
                  </a:moveTo>
                  <a:lnTo>
                    <a:pt x="206698" y="4060"/>
                  </a:lnTo>
                  <a:lnTo>
                    <a:pt x="164066" y="15766"/>
                  </a:lnTo>
                  <a:lnTo>
                    <a:pt x="124809" y="34406"/>
                  </a:lnTo>
                  <a:lnTo>
                    <a:pt x="89639" y="59268"/>
                  </a:lnTo>
                  <a:lnTo>
                    <a:pt x="59267" y="89641"/>
                  </a:lnTo>
                  <a:lnTo>
                    <a:pt x="34405" y="124813"/>
                  </a:lnTo>
                  <a:lnTo>
                    <a:pt x="15765" y="164072"/>
                  </a:lnTo>
                  <a:lnTo>
                    <a:pt x="4060" y="206707"/>
                  </a:lnTo>
                  <a:lnTo>
                    <a:pt x="0" y="252006"/>
                  </a:lnTo>
                  <a:lnTo>
                    <a:pt x="4060" y="297304"/>
                  </a:lnTo>
                  <a:lnTo>
                    <a:pt x="15765" y="339939"/>
                  </a:lnTo>
                  <a:lnTo>
                    <a:pt x="34405" y="379198"/>
                  </a:lnTo>
                  <a:lnTo>
                    <a:pt x="59267" y="414370"/>
                  </a:lnTo>
                  <a:lnTo>
                    <a:pt x="89639" y="444743"/>
                  </a:lnTo>
                  <a:lnTo>
                    <a:pt x="124809" y="469606"/>
                  </a:lnTo>
                  <a:lnTo>
                    <a:pt x="164066" y="488246"/>
                  </a:lnTo>
                  <a:lnTo>
                    <a:pt x="206698" y="499952"/>
                  </a:lnTo>
                  <a:lnTo>
                    <a:pt x="251993" y="504012"/>
                  </a:lnTo>
                  <a:lnTo>
                    <a:pt x="297291" y="499952"/>
                  </a:lnTo>
                  <a:lnTo>
                    <a:pt x="339926" y="488246"/>
                  </a:lnTo>
                  <a:lnTo>
                    <a:pt x="379185" y="469606"/>
                  </a:lnTo>
                  <a:lnTo>
                    <a:pt x="414357" y="444743"/>
                  </a:lnTo>
                  <a:lnTo>
                    <a:pt x="444730" y="414370"/>
                  </a:lnTo>
                  <a:lnTo>
                    <a:pt x="469593" y="379198"/>
                  </a:lnTo>
                  <a:lnTo>
                    <a:pt x="488233" y="339939"/>
                  </a:lnTo>
                  <a:lnTo>
                    <a:pt x="499939" y="297304"/>
                  </a:lnTo>
                  <a:lnTo>
                    <a:pt x="503999" y="252006"/>
                  </a:lnTo>
                  <a:lnTo>
                    <a:pt x="499939" y="206707"/>
                  </a:lnTo>
                  <a:lnTo>
                    <a:pt x="488233" y="164072"/>
                  </a:lnTo>
                  <a:lnTo>
                    <a:pt x="469593" y="124813"/>
                  </a:lnTo>
                  <a:lnTo>
                    <a:pt x="444730" y="89641"/>
                  </a:lnTo>
                  <a:lnTo>
                    <a:pt x="414357" y="59268"/>
                  </a:lnTo>
                  <a:lnTo>
                    <a:pt x="379185" y="34406"/>
                  </a:lnTo>
                  <a:lnTo>
                    <a:pt x="339926" y="15766"/>
                  </a:lnTo>
                  <a:lnTo>
                    <a:pt x="297291" y="4060"/>
                  </a:lnTo>
                  <a:lnTo>
                    <a:pt x="251993" y="0"/>
                  </a:lnTo>
                  <a:close/>
                </a:path>
              </a:pathLst>
            </a:custGeom>
            <a:solidFill>
              <a:srgbClr val="601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09702" y="662587"/>
              <a:ext cx="131559" cy="143751"/>
            </a:xfrm>
            <a:prstGeom prst="rect">
              <a:avLst/>
            </a:prstGeom>
          </p:spPr>
        </p:pic>
        <p:pic>
          <p:nvPicPr>
            <p:cNvPr id="248" name="object 24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61479" y="680520"/>
              <a:ext cx="74790" cy="114890"/>
            </a:xfrm>
            <a:prstGeom prst="rect">
              <a:avLst/>
            </a:prstGeom>
          </p:spPr>
        </p:pic>
        <p:pic>
          <p:nvPicPr>
            <p:cNvPr id="249" name="object 24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61037" y="664220"/>
              <a:ext cx="115722" cy="144106"/>
            </a:xfrm>
            <a:prstGeom prst="rect">
              <a:avLst/>
            </a:prstGeom>
          </p:spPr>
        </p:pic>
        <p:pic>
          <p:nvPicPr>
            <p:cNvPr id="250" name="object 25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68306" y="516911"/>
              <a:ext cx="348857" cy="167800"/>
            </a:xfrm>
            <a:prstGeom prst="rect">
              <a:avLst/>
            </a:prstGeom>
          </p:spPr>
        </p:pic>
        <p:sp>
          <p:nvSpPr>
            <p:cNvPr id="251" name="object 2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4731" y="583351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546" y="0"/>
                  </a:moveTo>
                  <a:lnTo>
                    <a:pt x="8102" y="0"/>
                  </a:lnTo>
                  <a:lnTo>
                    <a:pt x="0" y="7912"/>
                  </a:lnTo>
                  <a:lnTo>
                    <a:pt x="0" y="27724"/>
                  </a:lnTo>
                  <a:lnTo>
                    <a:pt x="7924" y="35636"/>
                  </a:lnTo>
                  <a:lnTo>
                    <a:pt x="27724" y="35636"/>
                  </a:lnTo>
                  <a:lnTo>
                    <a:pt x="35648" y="27724"/>
                  </a:lnTo>
                  <a:lnTo>
                    <a:pt x="35648" y="17818"/>
                  </a:lnTo>
                  <a:lnTo>
                    <a:pt x="35648" y="7912"/>
                  </a:lnTo>
                  <a:lnTo>
                    <a:pt x="27546" y="0"/>
                  </a:lnTo>
                  <a:close/>
                </a:path>
              </a:pathLst>
            </a:custGeom>
            <a:solidFill>
              <a:srgbClr val="EB7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711369" y="515296"/>
              <a:ext cx="2297298" cy="169585"/>
            </a:xfrm>
            <a:prstGeom prst="rect">
              <a:avLst/>
            </a:prstGeom>
          </p:spPr>
        </p:pic>
        <p:pic>
          <p:nvPicPr>
            <p:cNvPr id="253" name="object 25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55663" y="844489"/>
              <a:ext cx="1007328" cy="267234"/>
            </a:xfrm>
            <a:prstGeom prst="rect">
              <a:avLst/>
            </a:prstGeom>
          </p:spPr>
        </p:pic>
        <p:sp>
          <p:nvSpPr>
            <p:cNvPr id="254" name="object 2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5395" y="806030"/>
              <a:ext cx="1553845" cy="343535"/>
            </a:xfrm>
            <a:custGeom>
              <a:avLst/>
              <a:gdLst/>
              <a:ahLst/>
              <a:cxnLst/>
              <a:rect l="l" t="t" r="r" b="b"/>
              <a:pathLst>
                <a:path w="1553845" h="343534">
                  <a:moveTo>
                    <a:pt x="232600" y="216039"/>
                  </a:moveTo>
                  <a:lnTo>
                    <a:pt x="229285" y="193573"/>
                  </a:lnTo>
                  <a:lnTo>
                    <a:pt x="221475" y="178600"/>
                  </a:lnTo>
                  <a:lnTo>
                    <a:pt x="212394" y="169557"/>
                  </a:lnTo>
                  <a:lnTo>
                    <a:pt x="205232" y="164909"/>
                  </a:lnTo>
                  <a:lnTo>
                    <a:pt x="212725" y="158661"/>
                  </a:lnTo>
                  <a:lnTo>
                    <a:pt x="220078" y="149783"/>
                  </a:lnTo>
                  <a:lnTo>
                    <a:pt x="225679" y="136867"/>
                  </a:lnTo>
                  <a:lnTo>
                    <a:pt x="227914" y="118465"/>
                  </a:lnTo>
                  <a:lnTo>
                    <a:pt x="223532" y="93624"/>
                  </a:lnTo>
                  <a:lnTo>
                    <a:pt x="219964" y="88226"/>
                  </a:lnTo>
                  <a:lnTo>
                    <a:pt x="211797" y="75844"/>
                  </a:lnTo>
                  <a:lnTo>
                    <a:pt x="194792" y="65151"/>
                  </a:lnTo>
                  <a:lnTo>
                    <a:pt x="174625" y="61582"/>
                  </a:lnTo>
                  <a:lnTo>
                    <a:pt x="149631" y="66979"/>
                  </a:lnTo>
                  <a:lnTo>
                    <a:pt x="130835" y="80213"/>
                  </a:lnTo>
                  <a:lnTo>
                    <a:pt x="118973" y="96824"/>
                  </a:lnTo>
                  <a:lnTo>
                    <a:pt x="114858" y="112344"/>
                  </a:lnTo>
                  <a:lnTo>
                    <a:pt x="114858" y="119545"/>
                  </a:lnTo>
                  <a:lnTo>
                    <a:pt x="119189" y="128219"/>
                  </a:lnTo>
                  <a:lnTo>
                    <a:pt x="137172" y="128219"/>
                  </a:lnTo>
                  <a:lnTo>
                    <a:pt x="139344" y="122783"/>
                  </a:lnTo>
                  <a:lnTo>
                    <a:pt x="146151" y="106146"/>
                  </a:lnTo>
                  <a:lnTo>
                    <a:pt x="151676" y="97497"/>
                  </a:lnTo>
                  <a:lnTo>
                    <a:pt x="160299" y="90868"/>
                  </a:lnTo>
                  <a:lnTo>
                    <a:pt x="173189" y="88226"/>
                  </a:lnTo>
                  <a:lnTo>
                    <a:pt x="187934" y="91846"/>
                  </a:lnTo>
                  <a:lnTo>
                    <a:pt x="196176" y="100380"/>
                  </a:lnTo>
                  <a:lnTo>
                    <a:pt x="199758" y="110401"/>
                  </a:lnTo>
                  <a:lnTo>
                    <a:pt x="200545" y="118465"/>
                  </a:lnTo>
                  <a:lnTo>
                    <a:pt x="197599" y="134747"/>
                  </a:lnTo>
                  <a:lnTo>
                    <a:pt x="189928" y="146329"/>
                  </a:lnTo>
                  <a:lnTo>
                    <a:pt x="179285" y="153250"/>
                  </a:lnTo>
                  <a:lnTo>
                    <a:pt x="167424" y="155549"/>
                  </a:lnTo>
                  <a:lnTo>
                    <a:pt x="145465" y="155549"/>
                  </a:lnTo>
                  <a:lnTo>
                    <a:pt x="142938" y="163118"/>
                  </a:lnTo>
                  <a:lnTo>
                    <a:pt x="142938" y="173558"/>
                  </a:lnTo>
                  <a:lnTo>
                    <a:pt x="146900" y="180759"/>
                  </a:lnTo>
                  <a:lnTo>
                    <a:pt x="179311" y="180759"/>
                  </a:lnTo>
                  <a:lnTo>
                    <a:pt x="186029" y="181800"/>
                  </a:lnTo>
                  <a:lnTo>
                    <a:pt x="194513" y="186385"/>
                  </a:lnTo>
                  <a:lnTo>
                    <a:pt x="201790" y="196710"/>
                  </a:lnTo>
                  <a:lnTo>
                    <a:pt x="204876" y="214960"/>
                  </a:lnTo>
                  <a:lnTo>
                    <a:pt x="200964" y="235699"/>
                  </a:lnTo>
                  <a:lnTo>
                    <a:pt x="200901" y="236004"/>
                  </a:lnTo>
                  <a:lnTo>
                    <a:pt x="191503" y="248221"/>
                  </a:lnTo>
                  <a:lnTo>
                    <a:pt x="180416" y="253911"/>
                  </a:lnTo>
                  <a:lnTo>
                    <a:pt x="171386" y="255295"/>
                  </a:lnTo>
                  <a:lnTo>
                    <a:pt x="157657" y="252272"/>
                  </a:lnTo>
                  <a:lnTo>
                    <a:pt x="148247" y="244894"/>
                  </a:lnTo>
                  <a:lnTo>
                    <a:pt x="142214" y="235699"/>
                  </a:lnTo>
                  <a:lnTo>
                    <a:pt x="135737" y="220370"/>
                  </a:lnTo>
                  <a:lnTo>
                    <a:pt x="133578" y="214960"/>
                  </a:lnTo>
                  <a:lnTo>
                    <a:pt x="116306" y="214960"/>
                  </a:lnTo>
                  <a:lnTo>
                    <a:pt x="110896" y="222516"/>
                  </a:lnTo>
                  <a:lnTo>
                    <a:pt x="110896" y="230085"/>
                  </a:lnTo>
                  <a:lnTo>
                    <a:pt x="114096" y="243052"/>
                  </a:lnTo>
                  <a:lnTo>
                    <a:pt x="124396" y="260324"/>
                  </a:lnTo>
                  <a:lnTo>
                    <a:pt x="142786" y="275450"/>
                  </a:lnTo>
                  <a:lnTo>
                    <a:pt x="170307" y="281927"/>
                  </a:lnTo>
                  <a:lnTo>
                    <a:pt x="193713" y="277660"/>
                  </a:lnTo>
                  <a:lnTo>
                    <a:pt x="213601" y="265049"/>
                  </a:lnTo>
                  <a:lnTo>
                    <a:pt x="220129" y="255295"/>
                  </a:lnTo>
                  <a:lnTo>
                    <a:pt x="227418" y="244411"/>
                  </a:lnTo>
                  <a:lnTo>
                    <a:pt x="232600" y="216039"/>
                  </a:lnTo>
                  <a:close/>
                </a:path>
                <a:path w="1553845" h="343534">
                  <a:moveTo>
                    <a:pt x="343496" y="171754"/>
                  </a:moveTo>
                  <a:lnTo>
                    <a:pt x="337299" y="125780"/>
                  </a:lnTo>
                  <a:lnTo>
                    <a:pt x="334124" y="118300"/>
                  </a:lnTo>
                  <a:lnTo>
                    <a:pt x="334124" y="171754"/>
                  </a:lnTo>
                  <a:lnTo>
                    <a:pt x="330771" y="196710"/>
                  </a:lnTo>
                  <a:lnTo>
                    <a:pt x="312026" y="253542"/>
                  </a:lnTo>
                  <a:lnTo>
                    <a:pt x="286689" y="286435"/>
                  </a:lnTo>
                  <a:lnTo>
                    <a:pt x="253657" y="311962"/>
                  </a:lnTo>
                  <a:lnTo>
                    <a:pt x="214833" y="328333"/>
                  </a:lnTo>
                  <a:lnTo>
                    <a:pt x="171742" y="334137"/>
                  </a:lnTo>
                  <a:lnTo>
                    <a:pt x="128574" y="328333"/>
                  </a:lnTo>
                  <a:lnTo>
                    <a:pt x="89789" y="311962"/>
                  </a:lnTo>
                  <a:lnTo>
                    <a:pt x="56921" y="286562"/>
                  </a:lnTo>
                  <a:lnTo>
                    <a:pt x="31534" y="253695"/>
                  </a:lnTo>
                  <a:lnTo>
                    <a:pt x="15176" y="214960"/>
                  </a:lnTo>
                  <a:lnTo>
                    <a:pt x="9359" y="171754"/>
                  </a:lnTo>
                  <a:lnTo>
                    <a:pt x="15227" y="128219"/>
                  </a:lnTo>
                  <a:lnTo>
                    <a:pt x="31775" y="89331"/>
                  </a:lnTo>
                  <a:lnTo>
                    <a:pt x="57327" y="56540"/>
                  </a:lnTo>
                  <a:lnTo>
                    <a:pt x="90271" y="31305"/>
                  </a:lnTo>
                  <a:lnTo>
                    <a:pt x="128955" y="15100"/>
                  </a:lnTo>
                  <a:lnTo>
                    <a:pt x="171742" y="9372"/>
                  </a:lnTo>
                  <a:lnTo>
                    <a:pt x="214642" y="15100"/>
                  </a:lnTo>
                  <a:lnTo>
                    <a:pt x="253365" y="31305"/>
                  </a:lnTo>
                  <a:lnTo>
                    <a:pt x="286283" y="56540"/>
                  </a:lnTo>
                  <a:lnTo>
                    <a:pt x="311785" y="89331"/>
                  </a:lnTo>
                  <a:lnTo>
                    <a:pt x="328269" y="128219"/>
                  </a:lnTo>
                  <a:lnTo>
                    <a:pt x="334124" y="171754"/>
                  </a:lnTo>
                  <a:lnTo>
                    <a:pt x="334124" y="118300"/>
                  </a:lnTo>
                  <a:lnTo>
                    <a:pt x="319849" y="84658"/>
                  </a:lnTo>
                  <a:lnTo>
                    <a:pt x="292862" y="49961"/>
                  </a:lnTo>
                  <a:lnTo>
                    <a:pt x="258038" y="23253"/>
                  </a:lnTo>
                  <a:lnTo>
                    <a:pt x="224955" y="9372"/>
                  </a:lnTo>
                  <a:lnTo>
                    <a:pt x="217093" y="6070"/>
                  </a:lnTo>
                  <a:lnTo>
                    <a:pt x="171742" y="0"/>
                  </a:lnTo>
                  <a:lnTo>
                    <a:pt x="126390" y="6070"/>
                  </a:lnTo>
                  <a:lnTo>
                    <a:pt x="85445" y="23253"/>
                  </a:lnTo>
                  <a:lnTo>
                    <a:pt x="50622" y="49961"/>
                  </a:lnTo>
                  <a:lnTo>
                    <a:pt x="23634" y="84658"/>
                  </a:lnTo>
                  <a:lnTo>
                    <a:pt x="6184" y="125780"/>
                  </a:lnTo>
                  <a:lnTo>
                    <a:pt x="0" y="171754"/>
                  </a:lnTo>
                  <a:lnTo>
                    <a:pt x="6146" y="217360"/>
                  </a:lnTo>
                  <a:lnTo>
                    <a:pt x="23482" y="258368"/>
                  </a:lnTo>
                  <a:lnTo>
                    <a:pt x="50355" y="293141"/>
                  </a:lnTo>
                  <a:lnTo>
                    <a:pt x="85128" y="320014"/>
                  </a:lnTo>
                  <a:lnTo>
                    <a:pt x="126136" y="337350"/>
                  </a:lnTo>
                  <a:lnTo>
                    <a:pt x="171742" y="343496"/>
                  </a:lnTo>
                  <a:lnTo>
                    <a:pt x="217347" y="337350"/>
                  </a:lnTo>
                  <a:lnTo>
                    <a:pt x="224942" y="334137"/>
                  </a:lnTo>
                  <a:lnTo>
                    <a:pt x="258356" y="320014"/>
                  </a:lnTo>
                  <a:lnTo>
                    <a:pt x="293128" y="293141"/>
                  </a:lnTo>
                  <a:lnTo>
                    <a:pt x="320001" y="258368"/>
                  </a:lnTo>
                  <a:lnTo>
                    <a:pt x="337350" y="217360"/>
                  </a:lnTo>
                  <a:lnTo>
                    <a:pt x="343496" y="171754"/>
                  </a:lnTo>
                  <a:close/>
                </a:path>
                <a:path w="1553845" h="343534">
                  <a:moveTo>
                    <a:pt x="627291" y="82499"/>
                  </a:moveTo>
                  <a:lnTo>
                    <a:pt x="625983" y="71767"/>
                  </a:lnTo>
                  <a:lnTo>
                    <a:pt x="621271" y="61849"/>
                  </a:lnTo>
                  <a:lnTo>
                    <a:pt x="611974" y="54546"/>
                  </a:lnTo>
                  <a:lnTo>
                    <a:pt x="596925" y="51714"/>
                  </a:lnTo>
                  <a:lnTo>
                    <a:pt x="596290" y="51714"/>
                  </a:lnTo>
                  <a:lnTo>
                    <a:pt x="596290" y="89001"/>
                  </a:lnTo>
                  <a:lnTo>
                    <a:pt x="596290" y="127304"/>
                  </a:lnTo>
                  <a:lnTo>
                    <a:pt x="596290" y="158775"/>
                  </a:lnTo>
                  <a:lnTo>
                    <a:pt x="596290" y="205968"/>
                  </a:lnTo>
                  <a:lnTo>
                    <a:pt x="596290" y="236753"/>
                  </a:lnTo>
                  <a:lnTo>
                    <a:pt x="596290" y="282587"/>
                  </a:lnTo>
                  <a:lnTo>
                    <a:pt x="594106" y="287032"/>
                  </a:lnTo>
                  <a:lnTo>
                    <a:pt x="422173" y="287032"/>
                  </a:lnTo>
                  <a:lnTo>
                    <a:pt x="419989" y="282587"/>
                  </a:lnTo>
                  <a:lnTo>
                    <a:pt x="419989" y="236753"/>
                  </a:lnTo>
                  <a:lnTo>
                    <a:pt x="596290" y="236753"/>
                  </a:lnTo>
                  <a:lnTo>
                    <a:pt x="596290" y="205968"/>
                  </a:lnTo>
                  <a:lnTo>
                    <a:pt x="419989" y="205968"/>
                  </a:lnTo>
                  <a:lnTo>
                    <a:pt x="419989" y="158775"/>
                  </a:lnTo>
                  <a:lnTo>
                    <a:pt x="596290" y="158775"/>
                  </a:lnTo>
                  <a:lnTo>
                    <a:pt x="596290" y="127304"/>
                  </a:lnTo>
                  <a:lnTo>
                    <a:pt x="419989" y="127304"/>
                  </a:lnTo>
                  <a:lnTo>
                    <a:pt x="419989" y="89001"/>
                  </a:lnTo>
                  <a:lnTo>
                    <a:pt x="422490" y="84886"/>
                  </a:lnTo>
                  <a:lnTo>
                    <a:pt x="594106" y="84886"/>
                  </a:lnTo>
                  <a:lnTo>
                    <a:pt x="596290" y="89001"/>
                  </a:lnTo>
                  <a:lnTo>
                    <a:pt x="596290" y="51714"/>
                  </a:lnTo>
                  <a:lnTo>
                    <a:pt x="508292" y="51714"/>
                  </a:lnTo>
                  <a:lnTo>
                    <a:pt x="514019" y="41630"/>
                  </a:lnTo>
                  <a:lnTo>
                    <a:pt x="517461" y="34645"/>
                  </a:lnTo>
                  <a:lnTo>
                    <a:pt x="519137" y="29540"/>
                  </a:lnTo>
                  <a:lnTo>
                    <a:pt x="519569" y="25044"/>
                  </a:lnTo>
                  <a:lnTo>
                    <a:pt x="519569" y="15455"/>
                  </a:lnTo>
                  <a:lnTo>
                    <a:pt x="512051" y="9652"/>
                  </a:lnTo>
                  <a:lnTo>
                    <a:pt x="493572" y="9652"/>
                  </a:lnTo>
                  <a:lnTo>
                    <a:pt x="484136" y="30213"/>
                  </a:lnTo>
                  <a:lnTo>
                    <a:pt x="480504" y="37909"/>
                  </a:lnTo>
                  <a:lnTo>
                    <a:pt x="476986" y="44881"/>
                  </a:lnTo>
                  <a:lnTo>
                    <a:pt x="473227" y="51714"/>
                  </a:lnTo>
                  <a:lnTo>
                    <a:pt x="419671" y="51714"/>
                  </a:lnTo>
                  <a:lnTo>
                    <a:pt x="405409" y="54216"/>
                  </a:lnTo>
                  <a:lnTo>
                    <a:pt x="396024" y="60947"/>
                  </a:lnTo>
                  <a:lnTo>
                    <a:pt x="390867" y="70751"/>
                  </a:lnTo>
                  <a:lnTo>
                    <a:pt x="389293" y="82499"/>
                  </a:lnTo>
                  <a:lnTo>
                    <a:pt x="389293" y="289420"/>
                  </a:lnTo>
                  <a:lnTo>
                    <a:pt x="390613" y="299948"/>
                  </a:lnTo>
                  <a:lnTo>
                    <a:pt x="395325" y="309765"/>
                  </a:lnTo>
                  <a:lnTo>
                    <a:pt x="404622" y="317030"/>
                  </a:lnTo>
                  <a:lnTo>
                    <a:pt x="419671" y="319862"/>
                  </a:lnTo>
                  <a:lnTo>
                    <a:pt x="596925" y="319862"/>
                  </a:lnTo>
                  <a:lnTo>
                    <a:pt x="611187" y="317360"/>
                  </a:lnTo>
                  <a:lnTo>
                    <a:pt x="620560" y="310667"/>
                  </a:lnTo>
                  <a:lnTo>
                    <a:pt x="625716" y="300964"/>
                  </a:lnTo>
                  <a:lnTo>
                    <a:pt x="627291" y="289420"/>
                  </a:lnTo>
                  <a:lnTo>
                    <a:pt x="627291" y="287032"/>
                  </a:lnTo>
                  <a:lnTo>
                    <a:pt x="627291" y="236753"/>
                  </a:lnTo>
                  <a:lnTo>
                    <a:pt x="627291" y="205968"/>
                  </a:lnTo>
                  <a:lnTo>
                    <a:pt x="627291" y="158775"/>
                  </a:lnTo>
                  <a:lnTo>
                    <a:pt x="627291" y="127304"/>
                  </a:lnTo>
                  <a:lnTo>
                    <a:pt x="627291" y="84886"/>
                  </a:lnTo>
                  <a:lnTo>
                    <a:pt x="627291" y="82499"/>
                  </a:lnTo>
                  <a:close/>
                </a:path>
                <a:path w="1553845" h="343534">
                  <a:moveTo>
                    <a:pt x="911631" y="190906"/>
                  </a:moveTo>
                  <a:lnTo>
                    <a:pt x="911555" y="170040"/>
                  </a:lnTo>
                  <a:lnTo>
                    <a:pt x="911212" y="161874"/>
                  </a:lnTo>
                  <a:lnTo>
                    <a:pt x="911161" y="160540"/>
                  </a:lnTo>
                  <a:lnTo>
                    <a:pt x="889762" y="127635"/>
                  </a:lnTo>
                  <a:lnTo>
                    <a:pt x="722223" y="127635"/>
                  </a:lnTo>
                  <a:lnTo>
                    <a:pt x="750214" y="93637"/>
                  </a:lnTo>
                  <a:lnTo>
                    <a:pt x="766889" y="64363"/>
                  </a:lnTo>
                  <a:lnTo>
                    <a:pt x="774941" y="42799"/>
                  </a:lnTo>
                  <a:lnTo>
                    <a:pt x="777024" y="31864"/>
                  </a:lnTo>
                  <a:lnTo>
                    <a:pt x="777024" y="21945"/>
                  </a:lnTo>
                  <a:lnTo>
                    <a:pt x="768261" y="15443"/>
                  </a:lnTo>
                  <a:lnTo>
                    <a:pt x="755103" y="15443"/>
                  </a:lnTo>
                  <a:lnTo>
                    <a:pt x="748525" y="18186"/>
                  </a:lnTo>
                  <a:lnTo>
                    <a:pt x="745705" y="26390"/>
                  </a:lnTo>
                  <a:lnTo>
                    <a:pt x="736028" y="50965"/>
                  </a:lnTo>
                  <a:lnTo>
                    <a:pt x="724141" y="72872"/>
                  </a:lnTo>
                  <a:lnTo>
                    <a:pt x="709739" y="92151"/>
                  </a:lnTo>
                  <a:lnTo>
                    <a:pt x="692467" y="108826"/>
                  </a:lnTo>
                  <a:lnTo>
                    <a:pt x="679411" y="119786"/>
                  </a:lnTo>
                  <a:lnTo>
                    <a:pt x="672045" y="127000"/>
                  </a:lnTo>
                  <a:lnTo>
                    <a:pt x="668782" y="132740"/>
                  </a:lnTo>
                  <a:lnTo>
                    <a:pt x="668159" y="138239"/>
                  </a:lnTo>
                  <a:lnTo>
                    <a:pt x="668045" y="145072"/>
                  </a:lnTo>
                  <a:lnTo>
                    <a:pt x="670547" y="156019"/>
                  </a:lnTo>
                  <a:lnTo>
                    <a:pt x="684022" y="156019"/>
                  </a:lnTo>
                  <a:lnTo>
                    <a:pt x="689013" y="155092"/>
                  </a:lnTo>
                  <a:lnTo>
                    <a:pt x="694309" y="152387"/>
                  </a:lnTo>
                  <a:lnTo>
                    <a:pt x="700265" y="148094"/>
                  </a:lnTo>
                  <a:lnTo>
                    <a:pt x="707186" y="142341"/>
                  </a:lnTo>
                  <a:lnTo>
                    <a:pt x="708672" y="152387"/>
                  </a:lnTo>
                  <a:lnTo>
                    <a:pt x="708774" y="153035"/>
                  </a:lnTo>
                  <a:lnTo>
                    <a:pt x="714629" y="158521"/>
                  </a:lnTo>
                  <a:lnTo>
                    <a:pt x="722960" y="160540"/>
                  </a:lnTo>
                  <a:lnTo>
                    <a:pt x="731926" y="160820"/>
                  </a:lnTo>
                  <a:lnTo>
                    <a:pt x="765124" y="160820"/>
                  </a:lnTo>
                  <a:lnTo>
                    <a:pt x="764654" y="170040"/>
                  </a:lnTo>
                  <a:lnTo>
                    <a:pt x="755053" y="220014"/>
                  </a:lnTo>
                  <a:lnTo>
                    <a:pt x="724623" y="270179"/>
                  </a:lnTo>
                  <a:lnTo>
                    <a:pt x="695299" y="295275"/>
                  </a:lnTo>
                  <a:lnTo>
                    <a:pt x="690283" y="299770"/>
                  </a:lnTo>
                  <a:lnTo>
                    <a:pt x="687628" y="304152"/>
                  </a:lnTo>
                  <a:lnTo>
                    <a:pt x="686841" y="309600"/>
                  </a:lnTo>
                  <a:lnTo>
                    <a:pt x="686841" y="315074"/>
                  </a:lnTo>
                  <a:lnTo>
                    <a:pt x="690194" y="327050"/>
                  </a:lnTo>
                  <a:lnTo>
                    <a:pt x="690283" y="327380"/>
                  </a:lnTo>
                  <a:lnTo>
                    <a:pt x="702500" y="327380"/>
                  </a:lnTo>
                  <a:lnTo>
                    <a:pt x="716318" y="321678"/>
                  </a:lnTo>
                  <a:lnTo>
                    <a:pt x="749007" y="290880"/>
                  </a:lnTo>
                  <a:lnTo>
                    <a:pt x="773353" y="256108"/>
                  </a:lnTo>
                  <a:lnTo>
                    <a:pt x="793610" y="199504"/>
                  </a:lnTo>
                  <a:lnTo>
                    <a:pt x="798322" y="160820"/>
                  </a:lnTo>
                  <a:lnTo>
                    <a:pt x="872540" y="160820"/>
                  </a:lnTo>
                  <a:lnTo>
                    <a:pt x="876858" y="161874"/>
                  </a:lnTo>
                  <a:lnTo>
                    <a:pt x="879322" y="166116"/>
                  </a:lnTo>
                  <a:lnTo>
                    <a:pt x="880427" y="175247"/>
                  </a:lnTo>
                  <a:lnTo>
                    <a:pt x="880465" y="177622"/>
                  </a:lnTo>
                  <a:lnTo>
                    <a:pt x="880579" y="184238"/>
                  </a:lnTo>
                  <a:lnTo>
                    <a:pt x="878230" y="246799"/>
                  </a:lnTo>
                  <a:lnTo>
                    <a:pt x="858748" y="290525"/>
                  </a:lnTo>
                  <a:lnTo>
                    <a:pt x="842467" y="292493"/>
                  </a:lnTo>
                  <a:lnTo>
                    <a:pt x="832764" y="292493"/>
                  </a:lnTo>
                  <a:lnTo>
                    <a:pt x="822744" y="290106"/>
                  </a:lnTo>
                  <a:lnTo>
                    <a:pt x="819619" y="289420"/>
                  </a:lnTo>
                  <a:lnTo>
                    <a:pt x="808342" y="286677"/>
                  </a:lnTo>
                  <a:lnTo>
                    <a:pt x="792365" y="286677"/>
                  </a:lnTo>
                  <a:lnTo>
                    <a:pt x="790181" y="298310"/>
                  </a:lnTo>
                  <a:lnTo>
                    <a:pt x="790181" y="313016"/>
                  </a:lnTo>
                  <a:lnTo>
                    <a:pt x="833869" y="326237"/>
                  </a:lnTo>
                  <a:lnTo>
                    <a:pt x="847483" y="327050"/>
                  </a:lnTo>
                  <a:lnTo>
                    <a:pt x="858774" y="326491"/>
                  </a:lnTo>
                  <a:lnTo>
                    <a:pt x="896340" y="303441"/>
                  </a:lnTo>
                  <a:lnTo>
                    <a:pt x="909193" y="248488"/>
                  </a:lnTo>
                  <a:lnTo>
                    <a:pt x="911275" y="214655"/>
                  </a:lnTo>
                  <a:lnTo>
                    <a:pt x="911631" y="190906"/>
                  </a:lnTo>
                  <a:close/>
                </a:path>
                <a:path w="1553845" h="343534">
                  <a:moveTo>
                    <a:pt x="953020" y="121818"/>
                  </a:moveTo>
                  <a:lnTo>
                    <a:pt x="910259" y="91694"/>
                  </a:lnTo>
                  <a:lnTo>
                    <a:pt x="874318" y="45427"/>
                  </a:lnTo>
                  <a:lnTo>
                    <a:pt x="865022" y="27419"/>
                  </a:lnTo>
                  <a:lnTo>
                    <a:pt x="860767" y="20116"/>
                  </a:lnTo>
                  <a:lnTo>
                    <a:pt x="856068" y="16357"/>
                  </a:lnTo>
                  <a:lnTo>
                    <a:pt x="849249" y="15036"/>
                  </a:lnTo>
                  <a:lnTo>
                    <a:pt x="852360" y="15036"/>
                  </a:lnTo>
                  <a:lnTo>
                    <a:pt x="837463" y="14770"/>
                  </a:lnTo>
                  <a:lnTo>
                    <a:pt x="816800" y="14770"/>
                  </a:lnTo>
                  <a:lnTo>
                    <a:pt x="807999" y="15036"/>
                  </a:lnTo>
                  <a:lnTo>
                    <a:pt x="799934" y="16827"/>
                  </a:lnTo>
                  <a:lnTo>
                    <a:pt x="794029" y="21704"/>
                  </a:lnTo>
                  <a:lnTo>
                    <a:pt x="791743" y="31178"/>
                  </a:lnTo>
                  <a:lnTo>
                    <a:pt x="794029" y="40881"/>
                  </a:lnTo>
                  <a:lnTo>
                    <a:pt x="799934" y="45847"/>
                  </a:lnTo>
                  <a:lnTo>
                    <a:pt x="807999" y="47688"/>
                  </a:lnTo>
                  <a:lnTo>
                    <a:pt x="816800" y="47942"/>
                  </a:lnTo>
                  <a:lnTo>
                    <a:pt x="838403" y="47942"/>
                  </a:lnTo>
                  <a:lnTo>
                    <a:pt x="839025" y="49314"/>
                  </a:lnTo>
                  <a:lnTo>
                    <a:pt x="873747" y="101053"/>
                  </a:lnTo>
                  <a:lnTo>
                    <a:pt x="902220" y="128841"/>
                  </a:lnTo>
                  <a:lnTo>
                    <a:pt x="938301" y="149529"/>
                  </a:lnTo>
                  <a:lnTo>
                    <a:pt x="951458" y="149529"/>
                  </a:lnTo>
                  <a:lnTo>
                    <a:pt x="953020" y="134823"/>
                  </a:lnTo>
                  <a:lnTo>
                    <a:pt x="953020" y="121818"/>
                  </a:lnTo>
                  <a:close/>
                </a:path>
                <a:path w="1553845" h="343534">
                  <a:moveTo>
                    <a:pt x="1240231" y="176555"/>
                  </a:moveTo>
                  <a:lnTo>
                    <a:pt x="1231963" y="125120"/>
                  </a:lnTo>
                  <a:lnTo>
                    <a:pt x="1207820" y="82232"/>
                  </a:lnTo>
                  <a:lnTo>
                    <a:pt x="1169949" y="54089"/>
                  </a:lnTo>
                  <a:lnTo>
                    <a:pt x="1119974" y="43840"/>
                  </a:lnTo>
                  <a:lnTo>
                    <a:pt x="1092733" y="48107"/>
                  </a:lnTo>
                  <a:lnTo>
                    <a:pt x="1092733" y="85915"/>
                  </a:lnTo>
                  <a:lnTo>
                    <a:pt x="1091361" y="110274"/>
                  </a:lnTo>
                  <a:lnTo>
                    <a:pt x="1083437" y="170903"/>
                  </a:lnTo>
                  <a:lnTo>
                    <a:pt x="1071422" y="215011"/>
                  </a:lnTo>
                  <a:lnTo>
                    <a:pt x="1045133" y="246329"/>
                  </a:lnTo>
                  <a:lnTo>
                    <a:pt x="1032992" y="242036"/>
                  </a:lnTo>
                  <a:lnTo>
                    <a:pt x="1023366" y="230212"/>
                  </a:lnTo>
                  <a:lnTo>
                    <a:pt x="1017041" y="212420"/>
                  </a:lnTo>
                  <a:lnTo>
                    <a:pt x="1014755" y="190233"/>
                  </a:lnTo>
                  <a:lnTo>
                    <a:pt x="1019327" y="156768"/>
                  </a:lnTo>
                  <a:lnTo>
                    <a:pt x="1033437" y="125120"/>
                  </a:lnTo>
                  <a:lnTo>
                    <a:pt x="1057694" y="99961"/>
                  </a:lnTo>
                  <a:lnTo>
                    <a:pt x="1092733" y="85915"/>
                  </a:lnTo>
                  <a:lnTo>
                    <a:pt x="1092733" y="48107"/>
                  </a:lnTo>
                  <a:lnTo>
                    <a:pt x="1037399" y="70408"/>
                  </a:lnTo>
                  <a:lnTo>
                    <a:pt x="1007186" y="101180"/>
                  </a:lnTo>
                  <a:lnTo>
                    <a:pt x="987399" y="141427"/>
                  </a:lnTo>
                  <a:lnTo>
                    <a:pt x="980300" y="189547"/>
                  </a:lnTo>
                  <a:lnTo>
                    <a:pt x="985126" y="226898"/>
                  </a:lnTo>
                  <a:lnTo>
                    <a:pt x="998702" y="257708"/>
                  </a:lnTo>
                  <a:lnTo>
                    <a:pt x="1019683" y="278625"/>
                  </a:lnTo>
                  <a:lnTo>
                    <a:pt x="1046695" y="286346"/>
                  </a:lnTo>
                  <a:lnTo>
                    <a:pt x="1074127" y="275983"/>
                  </a:lnTo>
                  <a:lnTo>
                    <a:pt x="1111821" y="203288"/>
                  </a:lnTo>
                  <a:lnTo>
                    <a:pt x="1122286" y="146862"/>
                  </a:lnTo>
                  <a:lnTo>
                    <a:pt x="1126591" y="85915"/>
                  </a:lnTo>
                  <a:lnTo>
                    <a:pt x="1126858" y="82232"/>
                  </a:lnTo>
                  <a:lnTo>
                    <a:pt x="1127175" y="82232"/>
                  </a:lnTo>
                  <a:lnTo>
                    <a:pt x="1160818" y="90805"/>
                  </a:lnTo>
                  <a:lnTo>
                    <a:pt x="1185430" y="111861"/>
                  </a:lnTo>
                  <a:lnTo>
                    <a:pt x="1200416" y="141071"/>
                  </a:lnTo>
                  <a:lnTo>
                    <a:pt x="1205471" y="174155"/>
                  </a:lnTo>
                  <a:lnTo>
                    <a:pt x="1201686" y="202933"/>
                  </a:lnTo>
                  <a:lnTo>
                    <a:pt x="1201648" y="203288"/>
                  </a:lnTo>
                  <a:lnTo>
                    <a:pt x="1188478" y="231965"/>
                  </a:lnTo>
                  <a:lnTo>
                    <a:pt x="1163459" y="254482"/>
                  </a:lnTo>
                  <a:lnTo>
                    <a:pt x="1124038" y="265137"/>
                  </a:lnTo>
                  <a:lnTo>
                    <a:pt x="1117777" y="265747"/>
                  </a:lnTo>
                  <a:lnTo>
                    <a:pt x="1111008" y="268173"/>
                  </a:lnTo>
                  <a:lnTo>
                    <a:pt x="1105598" y="274129"/>
                  </a:lnTo>
                  <a:lnTo>
                    <a:pt x="1103376" y="285318"/>
                  </a:lnTo>
                  <a:lnTo>
                    <a:pt x="1103693" y="289331"/>
                  </a:lnTo>
                  <a:lnTo>
                    <a:pt x="1105839" y="296176"/>
                  </a:lnTo>
                  <a:lnTo>
                    <a:pt x="1111694" y="302628"/>
                  </a:lnTo>
                  <a:lnTo>
                    <a:pt x="1123099" y="305498"/>
                  </a:lnTo>
                  <a:lnTo>
                    <a:pt x="1161618" y="297903"/>
                  </a:lnTo>
                  <a:lnTo>
                    <a:pt x="1199642" y="274497"/>
                  </a:lnTo>
                  <a:lnTo>
                    <a:pt x="1228674" y="234365"/>
                  </a:lnTo>
                  <a:lnTo>
                    <a:pt x="1240231" y="176555"/>
                  </a:lnTo>
                  <a:close/>
                </a:path>
                <a:path w="1553845" h="343534">
                  <a:moveTo>
                    <a:pt x="1353324" y="32550"/>
                  </a:moveTo>
                  <a:lnTo>
                    <a:pt x="1351292" y="22402"/>
                  </a:lnTo>
                  <a:lnTo>
                    <a:pt x="1346479" y="16738"/>
                  </a:lnTo>
                  <a:lnTo>
                    <a:pt x="1340777" y="14274"/>
                  </a:lnTo>
                  <a:lnTo>
                    <a:pt x="1336103" y="13741"/>
                  </a:lnTo>
                  <a:lnTo>
                    <a:pt x="1324508" y="13741"/>
                  </a:lnTo>
                  <a:lnTo>
                    <a:pt x="1322006" y="24345"/>
                  </a:lnTo>
                  <a:lnTo>
                    <a:pt x="1320431" y="30835"/>
                  </a:lnTo>
                  <a:lnTo>
                    <a:pt x="1303921" y="90017"/>
                  </a:lnTo>
                  <a:lnTo>
                    <a:pt x="1272832" y="154317"/>
                  </a:lnTo>
                  <a:lnTo>
                    <a:pt x="1265631" y="167309"/>
                  </a:lnTo>
                  <a:lnTo>
                    <a:pt x="1265008" y="168681"/>
                  </a:lnTo>
                  <a:lnTo>
                    <a:pt x="1265008" y="183730"/>
                  </a:lnTo>
                  <a:lnTo>
                    <a:pt x="1271270" y="191604"/>
                  </a:lnTo>
                  <a:lnTo>
                    <a:pt x="1280985" y="191604"/>
                  </a:lnTo>
                  <a:lnTo>
                    <a:pt x="1287157" y="190512"/>
                  </a:lnTo>
                  <a:lnTo>
                    <a:pt x="1292809" y="186385"/>
                  </a:lnTo>
                  <a:lnTo>
                    <a:pt x="1299044" y="178041"/>
                  </a:lnTo>
                  <a:lnTo>
                    <a:pt x="1306969" y="164236"/>
                  </a:lnTo>
                  <a:lnTo>
                    <a:pt x="1306969" y="306184"/>
                  </a:lnTo>
                  <a:lnTo>
                    <a:pt x="1307236" y="314477"/>
                  </a:lnTo>
                  <a:lnTo>
                    <a:pt x="1308887" y="321983"/>
                  </a:lnTo>
                  <a:lnTo>
                    <a:pt x="1308950" y="322249"/>
                  </a:lnTo>
                  <a:lnTo>
                    <a:pt x="1309052" y="322694"/>
                  </a:lnTo>
                  <a:lnTo>
                    <a:pt x="1313980" y="328993"/>
                  </a:lnTo>
                  <a:lnTo>
                    <a:pt x="1323568" y="331495"/>
                  </a:lnTo>
                  <a:lnTo>
                    <a:pt x="1333347" y="328993"/>
                  </a:lnTo>
                  <a:lnTo>
                    <a:pt x="1338364" y="322694"/>
                  </a:lnTo>
                  <a:lnTo>
                    <a:pt x="1340218" y="314477"/>
                  </a:lnTo>
                  <a:lnTo>
                    <a:pt x="1340472" y="306184"/>
                  </a:lnTo>
                  <a:lnTo>
                    <a:pt x="1340472" y="164236"/>
                  </a:lnTo>
                  <a:lnTo>
                    <a:pt x="1340472" y="86588"/>
                  </a:lnTo>
                  <a:lnTo>
                    <a:pt x="1344333" y="74320"/>
                  </a:lnTo>
                  <a:lnTo>
                    <a:pt x="1348549" y="59321"/>
                  </a:lnTo>
                  <a:lnTo>
                    <a:pt x="1351940" y="44462"/>
                  </a:lnTo>
                  <a:lnTo>
                    <a:pt x="1353324" y="32550"/>
                  </a:lnTo>
                  <a:close/>
                </a:path>
                <a:path w="1553845" h="343534">
                  <a:moveTo>
                    <a:pt x="1553743" y="84201"/>
                  </a:moveTo>
                  <a:lnTo>
                    <a:pt x="1551508" y="74320"/>
                  </a:lnTo>
                  <a:lnTo>
                    <a:pt x="1545678" y="69240"/>
                  </a:lnTo>
                  <a:lnTo>
                    <a:pt x="1537627" y="67373"/>
                  </a:lnTo>
                  <a:lnTo>
                    <a:pt x="1528686" y="67094"/>
                  </a:lnTo>
                  <a:lnTo>
                    <a:pt x="1470748" y="67094"/>
                  </a:lnTo>
                  <a:lnTo>
                    <a:pt x="1472323" y="64363"/>
                  </a:lnTo>
                  <a:lnTo>
                    <a:pt x="1472641" y="61277"/>
                  </a:lnTo>
                  <a:lnTo>
                    <a:pt x="1472641" y="58547"/>
                  </a:lnTo>
                  <a:lnTo>
                    <a:pt x="1445006" y="21551"/>
                  </a:lnTo>
                  <a:lnTo>
                    <a:pt x="1423149" y="8267"/>
                  </a:lnTo>
                  <a:lnTo>
                    <a:pt x="1413129" y="8267"/>
                  </a:lnTo>
                  <a:lnTo>
                    <a:pt x="1408747" y="17500"/>
                  </a:lnTo>
                  <a:lnTo>
                    <a:pt x="1408747" y="30835"/>
                  </a:lnTo>
                  <a:lnTo>
                    <a:pt x="1411262" y="33921"/>
                  </a:lnTo>
                  <a:lnTo>
                    <a:pt x="1414386" y="37680"/>
                  </a:lnTo>
                  <a:lnTo>
                    <a:pt x="1435925" y="61061"/>
                  </a:lnTo>
                  <a:lnTo>
                    <a:pt x="1441323" y="67094"/>
                  </a:lnTo>
                  <a:lnTo>
                    <a:pt x="1373047" y="67094"/>
                  </a:lnTo>
                  <a:lnTo>
                    <a:pt x="1364246" y="67373"/>
                  </a:lnTo>
                  <a:lnTo>
                    <a:pt x="1356182" y="69240"/>
                  </a:lnTo>
                  <a:lnTo>
                    <a:pt x="1350276" y="74320"/>
                  </a:lnTo>
                  <a:lnTo>
                    <a:pt x="1347990" y="84201"/>
                  </a:lnTo>
                  <a:lnTo>
                    <a:pt x="1350149" y="94094"/>
                  </a:lnTo>
                  <a:lnTo>
                    <a:pt x="1356067" y="99161"/>
                  </a:lnTo>
                  <a:lnTo>
                    <a:pt x="1364208" y="101028"/>
                  </a:lnTo>
                  <a:lnTo>
                    <a:pt x="1373047" y="101295"/>
                  </a:lnTo>
                  <a:lnTo>
                    <a:pt x="1435061" y="101295"/>
                  </a:lnTo>
                  <a:lnTo>
                    <a:pt x="1435061" y="168338"/>
                  </a:lnTo>
                  <a:lnTo>
                    <a:pt x="1378369" y="168338"/>
                  </a:lnTo>
                  <a:lnTo>
                    <a:pt x="1366812" y="168681"/>
                  </a:lnTo>
                  <a:lnTo>
                    <a:pt x="1368882" y="168681"/>
                  </a:lnTo>
                  <a:lnTo>
                    <a:pt x="1361160" y="170522"/>
                  </a:lnTo>
                  <a:lnTo>
                    <a:pt x="1355483" y="175704"/>
                  </a:lnTo>
                  <a:lnTo>
                    <a:pt x="1353324" y="185788"/>
                  </a:lnTo>
                  <a:lnTo>
                    <a:pt x="1355483" y="196075"/>
                  </a:lnTo>
                  <a:lnTo>
                    <a:pt x="1361160" y="201345"/>
                  </a:lnTo>
                  <a:lnTo>
                    <a:pt x="1369174" y="203301"/>
                  </a:lnTo>
                  <a:lnTo>
                    <a:pt x="1378369" y="203568"/>
                  </a:lnTo>
                  <a:lnTo>
                    <a:pt x="1435061" y="203568"/>
                  </a:lnTo>
                  <a:lnTo>
                    <a:pt x="1435061" y="288048"/>
                  </a:lnTo>
                  <a:lnTo>
                    <a:pt x="1375244" y="288048"/>
                  </a:lnTo>
                  <a:lnTo>
                    <a:pt x="1366177" y="288328"/>
                  </a:lnTo>
                  <a:lnTo>
                    <a:pt x="1358138" y="290195"/>
                  </a:lnTo>
                  <a:lnTo>
                    <a:pt x="1352384" y="295275"/>
                  </a:lnTo>
                  <a:lnTo>
                    <a:pt x="1350187" y="305155"/>
                  </a:lnTo>
                  <a:lnTo>
                    <a:pt x="1352257" y="314477"/>
                  </a:lnTo>
                  <a:lnTo>
                    <a:pt x="1352384" y="315048"/>
                  </a:lnTo>
                  <a:lnTo>
                    <a:pt x="1358138" y="320116"/>
                  </a:lnTo>
                  <a:lnTo>
                    <a:pt x="1366177" y="321983"/>
                  </a:lnTo>
                  <a:lnTo>
                    <a:pt x="1375244" y="322249"/>
                  </a:lnTo>
                  <a:lnTo>
                    <a:pt x="1527124" y="322249"/>
                  </a:lnTo>
                  <a:lnTo>
                    <a:pt x="1536192" y="321983"/>
                  </a:lnTo>
                  <a:lnTo>
                    <a:pt x="1544231" y="320116"/>
                  </a:lnTo>
                  <a:lnTo>
                    <a:pt x="1549971" y="315048"/>
                  </a:lnTo>
                  <a:lnTo>
                    <a:pt x="1552168" y="305155"/>
                  </a:lnTo>
                  <a:lnTo>
                    <a:pt x="1549971" y="295275"/>
                  </a:lnTo>
                  <a:lnTo>
                    <a:pt x="1544231" y="290195"/>
                  </a:lnTo>
                  <a:lnTo>
                    <a:pt x="1536192" y="288328"/>
                  </a:lnTo>
                  <a:lnTo>
                    <a:pt x="1527124" y="288048"/>
                  </a:lnTo>
                  <a:lnTo>
                    <a:pt x="1468247" y="288048"/>
                  </a:lnTo>
                  <a:lnTo>
                    <a:pt x="1468247" y="203568"/>
                  </a:lnTo>
                  <a:lnTo>
                    <a:pt x="1521802" y="203568"/>
                  </a:lnTo>
                  <a:lnTo>
                    <a:pt x="1530997" y="203301"/>
                  </a:lnTo>
                  <a:lnTo>
                    <a:pt x="1539024" y="201345"/>
                  </a:lnTo>
                  <a:lnTo>
                    <a:pt x="1544701" y="196075"/>
                  </a:lnTo>
                  <a:lnTo>
                    <a:pt x="1546720" y="186385"/>
                  </a:lnTo>
                  <a:lnTo>
                    <a:pt x="1546847" y="185788"/>
                  </a:lnTo>
                  <a:lnTo>
                    <a:pt x="1544701" y="175704"/>
                  </a:lnTo>
                  <a:lnTo>
                    <a:pt x="1539024" y="170522"/>
                  </a:lnTo>
                  <a:lnTo>
                    <a:pt x="1531302" y="168681"/>
                  </a:lnTo>
                  <a:lnTo>
                    <a:pt x="1533372" y="168681"/>
                  </a:lnTo>
                  <a:lnTo>
                    <a:pt x="1521802" y="168338"/>
                  </a:lnTo>
                  <a:lnTo>
                    <a:pt x="1468247" y="168338"/>
                  </a:lnTo>
                  <a:lnTo>
                    <a:pt x="1468247" y="101295"/>
                  </a:lnTo>
                  <a:lnTo>
                    <a:pt x="1528686" y="101295"/>
                  </a:lnTo>
                  <a:lnTo>
                    <a:pt x="1537627" y="101028"/>
                  </a:lnTo>
                  <a:lnTo>
                    <a:pt x="1545678" y="99161"/>
                  </a:lnTo>
                  <a:lnTo>
                    <a:pt x="1551508" y="94094"/>
                  </a:lnTo>
                  <a:lnTo>
                    <a:pt x="1553743" y="84201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25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56440" y="815327"/>
              <a:ext cx="877237" cy="320484"/>
            </a:xfrm>
            <a:prstGeom prst="rect">
              <a:avLst/>
            </a:prstGeom>
          </p:spPr>
        </p:pic>
        <p:pic>
          <p:nvPicPr>
            <p:cNvPr id="256" name="object 25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773804" y="820454"/>
              <a:ext cx="1872297" cy="313308"/>
            </a:xfrm>
            <a:prstGeom prst="rect">
              <a:avLst/>
            </a:prstGeom>
          </p:spPr>
        </p:pic>
        <p:sp>
          <p:nvSpPr>
            <p:cNvPr id="257" name="object 2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91852" y="826954"/>
              <a:ext cx="223520" cy="300990"/>
            </a:xfrm>
            <a:custGeom>
              <a:avLst/>
              <a:gdLst/>
              <a:ahLst/>
              <a:cxnLst/>
              <a:rect l="l" t="t" r="r" b="b"/>
              <a:pathLst>
                <a:path w="223520" h="300990">
                  <a:moveTo>
                    <a:pt x="62953" y="0"/>
                  </a:moveTo>
                  <a:lnTo>
                    <a:pt x="48856" y="0"/>
                  </a:lnTo>
                  <a:lnTo>
                    <a:pt x="46037" y="12992"/>
                  </a:lnTo>
                  <a:lnTo>
                    <a:pt x="45415" y="16078"/>
                  </a:lnTo>
                  <a:lnTo>
                    <a:pt x="46879" y="26730"/>
                  </a:lnTo>
                  <a:lnTo>
                    <a:pt x="96595" y="52775"/>
                  </a:lnTo>
                  <a:lnTo>
                    <a:pt x="144152" y="63666"/>
                  </a:lnTo>
                  <a:lnTo>
                    <a:pt x="161594" y="65328"/>
                  </a:lnTo>
                  <a:lnTo>
                    <a:pt x="168144" y="64825"/>
                  </a:lnTo>
                  <a:lnTo>
                    <a:pt x="175221" y="62334"/>
                  </a:lnTo>
                  <a:lnTo>
                    <a:pt x="180890" y="56381"/>
                  </a:lnTo>
                  <a:lnTo>
                    <a:pt x="183210" y="45491"/>
                  </a:lnTo>
                  <a:lnTo>
                    <a:pt x="183210" y="28727"/>
                  </a:lnTo>
                  <a:lnTo>
                    <a:pt x="169113" y="27698"/>
                  </a:lnTo>
                  <a:lnTo>
                    <a:pt x="165671" y="27355"/>
                  </a:lnTo>
                  <a:lnTo>
                    <a:pt x="111762" y="18801"/>
                  </a:lnTo>
                  <a:lnTo>
                    <a:pt x="79117" y="5857"/>
                  </a:lnTo>
                  <a:lnTo>
                    <a:pt x="69523" y="1790"/>
                  </a:lnTo>
                  <a:lnTo>
                    <a:pt x="62953" y="0"/>
                  </a:lnTo>
                  <a:close/>
                </a:path>
                <a:path w="223520" h="300990">
                  <a:moveTo>
                    <a:pt x="204978" y="120053"/>
                  </a:moveTo>
                  <a:lnTo>
                    <a:pt x="124332" y="120053"/>
                  </a:lnTo>
                  <a:lnTo>
                    <a:pt x="155865" y="125558"/>
                  </a:lnTo>
                  <a:lnTo>
                    <a:pt x="174866" y="139466"/>
                  </a:lnTo>
                  <a:lnTo>
                    <a:pt x="184179" y="157863"/>
                  </a:lnTo>
                  <a:lnTo>
                    <a:pt x="186651" y="176834"/>
                  </a:lnTo>
                  <a:lnTo>
                    <a:pt x="177756" y="211773"/>
                  </a:lnTo>
                  <a:lnTo>
                    <a:pt x="154709" y="237543"/>
                  </a:lnTo>
                  <a:lnTo>
                    <a:pt x="122974" y="254080"/>
                  </a:lnTo>
                  <a:lnTo>
                    <a:pt x="88010" y="261315"/>
                  </a:lnTo>
                  <a:lnTo>
                    <a:pt x="75335" y="262379"/>
                  </a:lnTo>
                  <a:lnTo>
                    <a:pt x="75916" y="262379"/>
                  </a:lnTo>
                  <a:lnTo>
                    <a:pt x="66630" y="264902"/>
                  </a:lnTo>
                  <a:lnTo>
                    <a:pt x="60257" y="270830"/>
                  </a:lnTo>
                  <a:lnTo>
                    <a:pt x="57937" y="281825"/>
                  </a:lnTo>
                  <a:lnTo>
                    <a:pt x="60820" y="292562"/>
                  </a:lnTo>
                  <a:lnTo>
                    <a:pt x="67608" y="298165"/>
                  </a:lnTo>
                  <a:lnTo>
                    <a:pt x="75511" y="300304"/>
                  </a:lnTo>
                  <a:lnTo>
                    <a:pt x="81737" y="300647"/>
                  </a:lnTo>
                  <a:lnTo>
                    <a:pt x="109206" y="297259"/>
                  </a:lnTo>
                  <a:lnTo>
                    <a:pt x="145905" y="285368"/>
                  </a:lnTo>
                  <a:lnTo>
                    <a:pt x="183025" y="262379"/>
                  </a:lnTo>
                  <a:lnTo>
                    <a:pt x="211756" y="225698"/>
                  </a:lnTo>
                  <a:lnTo>
                    <a:pt x="223291" y="172732"/>
                  </a:lnTo>
                  <a:lnTo>
                    <a:pt x="213945" y="130750"/>
                  </a:lnTo>
                  <a:lnTo>
                    <a:pt x="204978" y="120053"/>
                  </a:lnTo>
                  <a:close/>
                </a:path>
                <a:path w="223520" h="300990">
                  <a:moveTo>
                    <a:pt x="135293" y="84137"/>
                  </a:moveTo>
                  <a:lnTo>
                    <a:pt x="89098" y="87857"/>
                  </a:lnTo>
                  <a:lnTo>
                    <a:pt x="20358" y="112864"/>
                  </a:lnTo>
                  <a:lnTo>
                    <a:pt x="0" y="137845"/>
                  </a:lnTo>
                  <a:lnTo>
                    <a:pt x="0" y="148780"/>
                  </a:lnTo>
                  <a:lnTo>
                    <a:pt x="8153" y="156311"/>
                  </a:lnTo>
                  <a:lnTo>
                    <a:pt x="16294" y="156311"/>
                  </a:lnTo>
                  <a:lnTo>
                    <a:pt x="21049" y="155749"/>
                  </a:lnTo>
                  <a:lnTo>
                    <a:pt x="26155" y="153871"/>
                  </a:lnTo>
                  <a:lnTo>
                    <a:pt x="32671" y="150391"/>
                  </a:lnTo>
                  <a:lnTo>
                    <a:pt x="41655" y="145021"/>
                  </a:lnTo>
                  <a:lnTo>
                    <a:pt x="57346" y="136646"/>
                  </a:lnTo>
                  <a:lnTo>
                    <a:pt x="77708" y="128560"/>
                  </a:lnTo>
                  <a:lnTo>
                    <a:pt x="100713" y="122463"/>
                  </a:lnTo>
                  <a:lnTo>
                    <a:pt x="124332" y="120053"/>
                  </a:lnTo>
                  <a:lnTo>
                    <a:pt x="204978" y="120053"/>
                  </a:lnTo>
                  <a:lnTo>
                    <a:pt x="191036" y="103422"/>
                  </a:lnTo>
                  <a:lnTo>
                    <a:pt x="162255" y="88600"/>
                  </a:lnTo>
                  <a:lnTo>
                    <a:pt x="135293" y="84137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8120" y="751560"/>
              <a:ext cx="5857875" cy="0"/>
            </a:xfrm>
            <a:custGeom>
              <a:avLst/>
              <a:gdLst/>
              <a:ahLst/>
              <a:cxnLst/>
              <a:rect l="l" t="t" r="r" b="b"/>
              <a:pathLst>
                <a:path w="5857875">
                  <a:moveTo>
                    <a:pt x="0" y="0"/>
                  </a:moveTo>
                  <a:lnTo>
                    <a:pt x="5857595" y="0"/>
                  </a:lnTo>
                </a:path>
              </a:pathLst>
            </a:custGeom>
            <a:ln w="1270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8120" y="1214620"/>
              <a:ext cx="5857875" cy="0"/>
            </a:xfrm>
            <a:custGeom>
              <a:avLst/>
              <a:gdLst/>
              <a:ahLst/>
              <a:cxnLst/>
              <a:rect l="l" t="t" r="r" b="b"/>
              <a:pathLst>
                <a:path w="5857875">
                  <a:moveTo>
                    <a:pt x="0" y="0"/>
                  </a:moveTo>
                  <a:lnTo>
                    <a:pt x="5857595" y="0"/>
                  </a:lnTo>
                </a:path>
              </a:pathLst>
            </a:custGeom>
            <a:ln w="1270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106784" y="732654"/>
              <a:ext cx="6310045" cy="300863"/>
            </a:xfrm>
            <a:prstGeom prst="rect">
              <a:avLst/>
            </a:prstGeom>
          </p:spPr>
        </p:pic>
        <p:pic>
          <p:nvPicPr>
            <p:cNvPr id="261" name="object 26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48521" y="2143940"/>
              <a:ext cx="6310045" cy="300863"/>
            </a:xfrm>
            <a:prstGeom prst="rect">
              <a:avLst/>
            </a:prstGeom>
          </p:spPr>
        </p:pic>
        <p:pic>
          <p:nvPicPr>
            <p:cNvPr id="262" name="object 26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86434" y="6166881"/>
              <a:ext cx="1229852" cy="130218"/>
            </a:xfrm>
            <a:prstGeom prst="rect">
              <a:avLst/>
            </a:prstGeom>
          </p:spPr>
        </p:pic>
        <p:pic>
          <p:nvPicPr>
            <p:cNvPr id="263" name="object 26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336292" y="6166881"/>
              <a:ext cx="2191459" cy="129809"/>
            </a:xfrm>
            <a:prstGeom prst="rect">
              <a:avLst/>
            </a:prstGeom>
          </p:spPr>
        </p:pic>
        <p:pic>
          <p:nvPicPr>
            <p:cNvPr id="264" name="object 26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631006" y="6176074"/>
              <a:ext cx="95630" cy="116154"/>
            </a:xfrm>
            <a:prstGeom prst="rect">
              <a:avLst/>
            </a:prstGeom>
          </p:spPr>
        </p:pic>
        <p:pic>
          <p:nvPicPr>
            <p:cNvPr id="265" name="object 26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758446" y="6174312"/>
              <a:ext cx="112788" cy="117779"/>
            </a:xfrm>
            <a:prstGeom prst="rect">
              <a:avLst/>
            </a:prstGeom>
          </p:spPr>
        </p:pic>
        <p:sp>
          <p:nvSpPr>
            <p:cNvPr id="266" name="object 2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92236" y="6262657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29" h="30479">
                  <a:moveTo>
                    <a:pt x="2971" y="0"/>
                  </a:moveTo>
                  <a:lnTo>
                    <a:pt x="1752" y="0"/>
                  </a:lnTo>
                  <a:lnTo>
                    <a:pt x="0" y="533"/>
                  </a:lnTo>
                  <a:lnTo>
                    <a:pt x="0" y="4038"/>
                  </a:lnTo>
                  <a:lnTo>
                    <a:pt x="2019" y="7289"/>
                  </a:lnTo>
                  <a:lnTo>
                    <a:pt x="5943" y="13233"/>
                  </a:lnTo>
                  <a:lnTo>
                    <a:pt x="9588" y="19037"/>
                  </a:lnTo>
                  <a:lnTo>
                    <a:pt x="15252" y="28219"/>
                  </a:lnTo>
                  <a:lnTo>
                    <a:pt x="16738" y="29718"/>
                  </a:lnTo>
                  <a:lnTo>
                    <a:pt x="17830" y="29972"/>
                  </a:lnTo>
                  <a:lnTo>
                    <a:pt x="22148" y="29972"/>
                  </a:lnTo>
                  <a:lnTo>
                    <a:pt x="24041" y="27546"/>
                  </a:lnTo>
                  <a:lnTo>
                    <a:pt x="24041" y="24841"/>
                  </a:lnTo>
                  <a:lnTo>
                    <a:pt x="21508" y="17712"/>
                  </a:lnTo>
                  <a:lnTo>
                    <a:pt x="15530" y="9534"/>
                  </a:lnTo>
                  <a:lnTo>
                    <a:pt x="8540" y="2799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026286" y="6170252"/>
              <a:ext cx="658860" cy="125895"/>
            </a:xfrm>
            <a:prstGeom prst="rect">
              <a:avLst/>
            </a:prstGeom>
          </p:spPr>
        </p:pic>
        <p:pic>
          <p:nvPicPr>
            <p:cNvPr id="268" name="object 26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749505" y="6169858"/>
              <a:ext cx="1147254" cy="125747"/>
            </a:xfrm>
            <a:prstGeom prst="rect">
              <a:avLst/>
            </a:prstGeom>
          </p:spPr>
        </p:pic>
        <p:pic>
          <p:nvPicPr>
            <p:cNvPr id="269" name="object 26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75757" y="6155634"/>
              <a:ext cx="2197000" cy="345359"/>
            </a:xfrm>
            <a:prstGeom prst="rect">
              <a:avLst/>
            </a:prstGeom>
          </p:spPr>
        </p:pic>
        <p:pic>
          <p:nvPicPr>
            <p:cNvPr id="270" name="object 27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862916" y="6372404"/>
              <a:ext cx="2728358" cy="128584"/>
            </a:xfrm>
            <a:prstGeom prst="rect">
              <a:avLst/>
            </a:prstGeom>
          </p:spPr>
        </p:pic>
        <p:pic>
          <p:nvPicPr>
            <p:cNvPr id="271" name="object 27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711417" y="6369970"/>
              <a:ext cx="1179407" cy="129534"/>
            </a:xfrm>
            <a:prstGeom prst="rect">
              <a:avLst/>
            </a:prstGeom>
          </p:spPr>
        </p:pic>
        <p:pic>
          <p:nvPicPr>
            <p:cNvPr id="272" name="object 27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81568" y="6589781"/>
              <a:ext cx="1381192" cy="124269"/>
            </a:xfrm>
            <a:prstGeom prst="rect">
              <a:avLst/>
            </a:prstGeom>
          </p:spPr>
        </p:pic>
        <p:sp>
          <p:nvSpPr>
            <p:cNvPr id="273" name="object 2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523" y="6830397"/>
              <a:ext cx="6465570" cy="3249930"/>
            </a:xfrm>
            <a:custGeom>
              <a:avLst/>
              <a:gdLst/>
              <a:ahLst/>
              <a:cxnLst/>
              <a:rect l="l" t="t" r="r" b="b"/>
              <a:pathLst>
                <a:path w="6465570" h="3249929">
                  <a:moveTo>
                    <a:pt x="6287820" y="0"/>
                  </a:moveTo>
                  <a:lnTo>
                    <a:pt x="0" y="0"/>
                  </a:lnTo>
                  <a:lnTo>
                    <a:pt x="0" y="3249612"/>
                  </a:lnTo>
                  <a:lnTo>
                    <a:pt x="6465201" y="3249612"/>
                  </a:lnTo>
                  <a:lnTo>
                    <a:pt x="6465201" y="177380"/>
                  </a:lnTo>
                  <a:lnTo>
                    <a:pt x="6287820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523" y="6830397"/>
              <a:ext cx="6465570" cy="3249930"/>
            </a:xfrm>
            <a:custGeom>
              <a:avLst/>
              <a:gdLst/>
              <a:ahLst/>
              <a:cxnLst/>
              <a:rect l="l" t="t" r="r" b="b"/>
              <a:pathLst>
                <a:path w="6465570" h="3249929">
                  <a:moveTo>
                    <a:pt x="6465201" y="3249612"/>
                  </a:moveTo>
                  <a:lnTo>
                    <a:pt x="0" y="3249612"/>
                  </a:lnTo>
                  <a:lnTo>
                    <a:pt x="0" y="0"/>
                  </a:lnTo>
                  <a:lnTo>
                    <a:pt x="6287820" y="0"/>
                  </a:lnTo>
                  <a:lnTo>
                    <a:pt x="6326215" y="38394"/>
                  </a:lnTo>
                  <a:lnTo>
                    <a:pt x="6360229" y="72408"/>
                  </a:lnTo>
                  <a:lnTo>
                    <a:pt x="6392783" y="104963"/>
                  </a:lnTo>
                  <a:lnTo>
                    <a:pt x="6426800" y="138979"/>
                  </a:lnTo>
                  <a:lnTo>
                    <a:pt x="6465201" y="177380"/>
                  </a:lnTo>
                  <a:lnTo>
                    <a:pt x="6465201" y="3249612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831411" y="6824036"/>
              <a:ext cx="190093" cy="191223"/>
            </a:xfrm>
            <a:prstGeom prst="rect">
              <a:avLst/>
            </a:prstGeom>
          </p:spPr>
        </p:pic>
        <p:sp>
          <p:nvSpPr>
            <p:cNvPr id="276" name="object 2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4479" y="2640302"/>
              <a:ext cx="50800" cy="157480"/>
            </a:xfrm>
            <a:custGeom>
              <a:avLst/>
              <a:gdLst/>
              <a:ahLst/>
              <a:cxnLst/>
              <a:rect l="l" t="t" r="r" b="b"/>
              <a:pathLst>
                <a:path w="50800" h="157480">
                  <a:moveTo>
                    <a:pt x="37261" y="0"/>
                  </a:moveTo>
                  <a:lnTo>
                    <a:pt x="34505" y="0"/>
                  </a:lnTo>
                  <a:lnTo>
                    <a:pt x="27492" y="5476"/>
                  </a:lnTo>
                  <a:lnTo>
                    <a:pt x="6959" y="41313"/>
                  </a:lnTo>
                  <a:lnTo>
                    <a:pt x="5181" y="52984"/>
                  </a:lnTo>
                  <a:lnTo>
                    <a:pt x="3403" y="64490"/>
                  </a:lnTo>
                  <a:lnTo>
                    <a:pt x="0" y="70967"/>
                  </a:lnTo>
                  <a:lnTo>
                    <a:pt x="0" y="80848"/>
                  </a:lnTo>
                  <a:lnTo>
                    <a:pt x="7696" y="118189"/>
                  </a:lnTo>
                  <a:lnTo>
                    <a:pt x="27050" y="149377"/>
                  </a:lnTo>
                  <a:lnTo>
                    <a:pt x="32727" y="157149"/>
                  </a:lnTo>
                  <a:lnTo>
                    <a:pt x="33045" y="157149"/>
                  </a:lnTo>
                  <a:lnTo>
                    <a:pt x="33045" y="156832"/>
                  </a:lnTo>
                  <a:lnTo>
                    <a:pt x="35966" y="155371"/>
                  </a:lnTo>
                  <a:lnTo>
                    <a:pt x="50215" y="151803"/>
                  </a:lnTo>
                  <a:lnTo>
                    <a:pt x="50215" y="147916"/>
                  </a:lnTo>
                  <a:lnTo>
                    <a:pt x="42773" y="139001"/>
                  </a:lnTo>
                  <a:lnTo>
                    <a:pt x="34341" y="123381"/>
                  </a:lnTo>
                  <a:lnTo>
                    <a:pt x="28287" y="109200"/>
                  </a:lnTo>
                  <a:lnTo>
                    <a:pt x="24088" y="94410"/>
                  </a:lnTo>
                  <a:lnTo>
                    <a:pt x="22517" y="79222"/>
                  </a:lnTo>
                  <a:lnTo>
                    <a:pt x="22995" y="71347"/>
                  </a:lnTo>
                  <a:lnTo>
                    <a:pt x="37055" y="28216"/>
                  </a:lnTo>
                  <a:lnTo>
                    <a:pt x="50215" y="8915"/>
                  </a:lnTo>
                  <a:lnTo>
                    <a:pt x="50215" y="5346"/>
                  </a:lnTo>
                  <a:lnTo>
                    <a:pt x="37261" y="0"/>
                  </a:lnTo>
                  <a:close/>
                </a:path>
              </a:pathLst>
            </a:custGeom>
            <a:solidFill>
              <a:srgbClr val="601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74065" y="2659746"/>
              <a:ext cx="98818" cy="124104"/>
            </a:xfrm>
            <a:prstGeom prst="rect">
              <a:avLst/>
            </a:prstGeom>
          </p:spPr>
        </p:pic>
        <p:sp>
          <p:nvSpPr>
            <p:cNvPr id="278" name="object 2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4031" y="2640796"/>
              <a:ext cx="48260" cy="154305"/>
            </a:xfrm>
            <a:custGeom>
              <a:avLst/>
              <a:gdLst/>
              <a:ahLst/>
              <a:cxnLst/>
              <a:rect l="l" t="t" r="r" b="b"/>
              <a:pathLst>
                <a:path w="48259" h="154305">
                  <a:moveTo>
                    <a:pt x="16840" y="0"/>
                  </a:moveTo>
                  <a:lnTo>
                    <a:pt x="14732" y="0"/>
                  </a:lnTo>
                  <a:lnTo>
                    <a:pt x="0" y="7937"/>
                  </a:lnTo>
                  <a:lnTo>
                    <a:pt x="0" y="11176"/>
                  </a:lnTo>
                  <a:lnTo>
                    <a:pt x="9715" y="22834"/>
                  </a:lnTo>
                  <a:lnTo>
                    <a:pt x="11341" y="25107"/>
                  </a:lnTo>
                  <a:lnTo>
                    <a:pt x="18486" y="37818"/>
                  </a:lnTo>
                  <a:lnTo>
                    <a:pt x="22837" y="50707"/>
                  </a:lnTo>
                  <a:lnTo>
                    <a:pt x="25003" y="64202"/>
                  </a:lnTo>
                  <a:lnTo>
                    <a:pt x="25590" y="78727"/>
                  </a:lnTo>
                  <a:lnTo>
                    <a:pt x="24654" y="93050"/>
                  </a:lnTo>
                  <a:lnTo>
                    <a:pt x="10845" y="132194"/>
                  </a:lnTo>
                  <a:lnTo>
                    <a:pt x="0" y="146126"/>
                  </a:lnTo>
                  <a:lnTo>
                    <a:pt x="152" y="146939"/>
                  </a:lnTo>
                  <a:lnTo>
                    <a:pt x="1943" y="148717"/>
                  </a:lnTo>
                  <a:lnTo>
                    <a:pt x="14249" y="153746"/>
                  </a:lnTo>
                  <a:lnTo>
                    <a:pt x="19596" y="153746"/>
                  </a:lnTo>
                  <a:lnTo>
                    <a:pt x="28181" y="141592"/>
                  </a:lnTo>
                  <a:lnTo>
                    <a:pt x="32562" y="137706"/>
                  </a:lnTo>
                  <a:lnTo>
                    <a:pt x="47790" y="98818"/>
                  </a:lnTo>
                  <a:lnTo>
                    <a:pt x="47955" y="97370"/>
                  </a:lnTo>
                  <a:lnTo>
                    <a:pt x="47955" y="86995"/>
                  </a:lnTo>
                  <a:lnTo>
                    <a:pt x="46812" y="79705"/>
                  </a:lnTo>
                  <a:lnTo>
                    <a:pt x="46812" y="72415"/>
                  </a:lnTo>
                  <a:lnTo>
                    <a:pt x="37454" y="28439"/>
                  </a:lnTo>
                  <a:lnTo>
                    <a:pt x="19113" y="2590"/>
                  </a:lnTo>
                  <a:lnTo>
                    <a:pt x="17818" y="1130"/>
                  </a:lnTo>
                  <a:lnTo>
                    <a:pt x="16840" y="0"/>
                  </a:lnTo>
                  <a:close/>
                </a:path>
              </a:pathLst>
            </a:custGeom>
            <a:solidFill>
              <a:srgbClr val="601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" name="object 27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86434" y="2652243"/>
              <a:ext cx="2714847" cy="130743"/>
            </a:xfrm>
            <a:prstGeom prst="rect">
              <a:avLst/>
            </a:prstGeom>
          </p:spPr>
        </p:pic>
        <p:pic>
          <p:nvPicPr>
            <p:cNvPr id="280" name="object 28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821286" y="2653451"/>
              <a:ext cx="3179291" cy="134672"/>
            </a:xfrm>
            <a:prstGeom prst="rect">
              <a:avLst/>
            </a:prstGeom>
          </p:spPr>
        </p:pic>
        <p:pic>
          <p:nvPicPr>
            <p:cNvPr id="281" name="object 28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79005" y="2853974"/>
              <a:ext cx="1494722" cy="136555"/>
            </a:xfrm>
            <a:prstGeom prst="rect">
              <a:avLst/>
            </a:prstGeom>
          </p:spPr>
        </p:pic>
        <p:pic>
          <p:nvPicPr>
            <p:cNvPr id="282" name="object 28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183737" y="2855583"/>
              <a:ext cx="1391458" cy="124806"/>
            </a:xfrm>
            <a:prstGeom prst="rect">
              <a:avLst/>
            </a:prstGeom>
          </p:spPr>
        </p:pic>
        <p:sp>
          <p:nvSpPr>
            <p:cNvPr id="283" name="object 2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523" y="3111213"/>
              <a:ext cx="6465570" cy="1350645"/>
            </a:xfrm>
            <a:custGeom>
              <a:avLst/>
              <a:gdLst/>
              <a:ahLst/>
              <a:cxnLst/>
              <a:rect l="l" t="t" r="r" b="b"/>
              <a:pathLst>
                <a:path w="6465570" h="1350645">
                  <a:moveTo>
                    <a:pt x="6287820" y="0"/>
                  </a:moveTo>
                  <a:lnTo>
                    <a:pt x="0" y="0"/>
                  </a:lnTo>
                  <a:lnTo>
                    <a:pt x="0" y="1350060"/>
                  </a:lnTo>
                  <a:lnTo>
                    <a:pt x="6465201" y="1350060"/>
                  </a:lnTo>
                  <a:lnTo>
                    <a:pt x="6465201" y="177380"/>
                  </a:lnTo>
                  <a:lnTo>
                    <a:pt x="6287820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523" y="3111213"/>
              <a:ext cx="6465570" cy="1350645"/>
            </a:xfrm>
            <a:custGeom>
              <a:avLst/>
              <a:gdLst/>
              <a:ahLst/>
              <a:cxnLst/>
              <a:rect l="l" t="t" r="r" b="b"/>
              <a:pathLst>
                <a:path w="6465570" h="1350645">
                  <a:moveTo>
                    <a:pt x="6465201" y="1350060"/>
                  </a:moveTo>
                  <a:lnTo>
                    <a:pt x="0" y="1350060"/>
                  </a:lnTo>
                  <a:lnTo>
                    <a:pt x="0" y="0"/>
                  </a:lnTo>
                  <a:lnTo>
                    <a:pt x="6287820" y="0"/>
                  </a:lnTo>
                  <a:lnTo>
                    <a:pt x="6326215" y="38394"/>
                  </a:lnTo>
                  <a:lnTo>
                    <a:pt x="6360229" y="72408"/>
                  </a:lnTo>
                  <a:lnTo>
                    <a:pt x="6392783" y="104963"/>
                  </a:lnTo>
                  <a:lnTo>
                    <a:pt x="6426800" y="138979"/>
                  </a:lnTo>
                  <a:lnTo>
                    <a:pt x="6465201" y="177380"/>
                  </a:lnTo>
                  <a:lnTo>
                    <a:pt x="6465201" y="1350060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831411" y="3104851"/>
              <a:ext cx="190093" cy="191223"/>
            </a:xfrm>
            <a:prstGeom prst="rect">
              <a:avLst/>
            </a:prstGeom>
          </p:spPr>
        </p:pic>
        <p:sp>
          <p:nvSpPr>
            <p:cNvPr id="286" name="object 2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523" y="4618633"/>
              <a:ext cx="6465570" cy="1350645"/>
            </a:xfrm>
            <a:custGeom>
              <a:avLst/>
              <a:gdLst/>
              <a:ahLst/>
              <a:cxnLst/>
              <a:rect l="l" t="t" r="r" b="b"/>
              <a:pathLst>
                <a:path w="6465570" h="1350645">
                  <a:moveTo>
                    <a:pt x="6287820" y="0"/>
                  </a:moveTo>
                  <a:lnTo>
                    <a:pt x="0" y="0"/>
                  </a:lnTo>
                  <a:lnTo>
                    <a:pt x="0" y="1350060"/>
                  </a:lnTo>
                  <a:lnTo>
                    <a:pt x="6465201" y="1350060"/>
                  </a:lnTo>
                  <a:lnTo>
                    <a:pt x="6465201" y="177380"/>
                  </a:lnTo>
                  <a:lnTo>
                    <a:pt x="6287820" y="0"/>
                  </a:lnTo>
                  <a:close/>
                </a:path>
              </a:pathLst>
            </a:custGeom>
            <a:solidFill>
              <a:srgbClr val="FFF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523" y="4618633"/>
              <a:ext cx="6465570" cy="1350645"/>
            </a:xfrm>
            <a:custGeom>
              <a:avLst/>
              <a:gdLst/>
              <a:ahLst/>
              <a:cxnLst/>
              <a:rect l="l" t="t" r="r" b="b"/>
              <a:pathLst>
                <a:path w="6465570" h="1350645">
                  <a:moveTo>
                    <a:pt x="6465201" y="1350060"/>
                  </a:moveTo>
                  <a:lnTo>
                    <a:pt x="0" y="1350060"/>
                  </a:lnTo>
                  <a:lnTo>
                    <a:pt x="0" y="0"/>
                  </a:lnTo>
                  <a:lnTo>
                    <a:pt x="6287820" y="0"/>
                  </a:lnTo>
                  <a:lnTo>
                    <a:pt x="6326215" y="38394"/>
                  </a:lnTo>
                  <a:lnTo>
                    <a:pt x="6360229" y="72408"/>
                  </a:lnTo>
                  <a:lnTo>
                    <a:pt x="6392783" y="104963"/>
                  </a:lnTo>
                  <a:lnTo>
                    <a:pt x="6426800" y="138979"/>
                  </a:lnTo>
                  <a:lnTo>
                    <a:pt x="6465201" y="177380"/>
                  </a:lnTo>
                  <a:lnTo>
                    <a:pt x="6465201" y="1350060"/>
                  </a:lnTo>
                  <a:close/>
                </a:path>
              </a:pathLst>
            </a:custGeom>
            <a:ln w="12712">
              <a:solidFill>
                <a:srgbClr val="00A0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831411" y="4612272"/>
              <a:ext cx="190093" cy="191223"/>
            </a:xfrm>
            <a:prstGeom prst="rect">
              <a:avLst/>
            </a:prstGeom>
          </p:spPr>
        </p:pic>
        <p:pic>
          <p:nvPicPr>
            <p:cNvPr id="289" name="object 28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34519" y="3200673"/>
              <a:ext cx="809053" cy="203974"/>
            </a:xfrm>
            <a:prstGeom prst="rect">
              <a:avLst/>
            </a:prstGeom>
          </p:spPr>
        </p:pic>
        <p:pic>
          <p:nvPicPr>
            <p:cNvPr id="290" name="object 29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34519" y="4707698"/>
              <a:ext cx="809053" cy="203974"/>
            </a:xfrm>
            <a:prstGeom prst="rect">
              <a:avLst/>
            </a:prstGeom>
          </p:spPr>
        </p:pic>
        <p:pic>
          <p:nvPicPr>
            <p:cNvPr id="291" name="object 29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34519" y="6920282"/>
              <a:ext cx="809053" cy="203974"/>
            </a:xfrm>
            <a:prstGeom prst="rect">
              <a:avLst/>
            </a:prstGeom>
          </p:spPr>
        </p:pic>
        <p:pic>
          <p:nvPicPr>
            <p:cNvPr id="292" name="object 29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34519" y="8522584"/>
              <a:ext cx="809053" cy="203974"/>
            </a:xfrm>
            <a:prstGeom prst="rect">
              <a:avLst/>
            </a:prstGeom>
          </p:spPr>
        </p:pic>
        <p:pic>
          <p:nvPicPr>
            <p:cNvPr id="293" name="object 29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846582" y="413608"/>
              <a:ext cx="673839" cy="863600"/>
            </a:xfrm>
            <a:prstGeom prst="rect">
              <a:avLst/>
            </a:prstGeom>
          </p:spPr>
        </p:pic>
        <p:pic>
          <p:nvPicPr>
            <p:cNvPr id="294" name="object 29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3819356" y="1909427"/>
              <a:ext cx="719571" cy="9095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</Words>
  <Application>Microsoft Office PowerPoint</Application>
  <PresentationFormat>ユーザー設定</PresentationFormat>
  <Paragraphs>2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0" baseType="lpstr"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清水 ゆかり</cp:lastModifiedBy>
  <cp:revision>10</cp:revision>
  <cp:lastPrinted>2025-01-23T08:24:31Z</cp:lastPrinted>
  <dcterms:created xsi:type="dcterms:W3CDTF">2025-01-23T08:14:08Z</dcterms:created>
  <dcterms:modified xsi:type="dcterms:W3CDTF">2025-03-14T01:50:55Z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2025-01-23T00:00:00Z</vt:filetime>
  </property>
  <property fmtid="{D5CDD505-2E9C-101B-9397-08002B2CF9AE}" pid="3" name="LastSaved">
    <vt:filetime>2025-01-23T00:00:00Z</vt:filetime>
  </property>
  <property fmtid="{D5CDD505-2E9C-101B-9397-08002B2CF9AE}" pid="4" name="Producer">
    <vt:lpwstr>iLovePDF</vt:lpwstr>
  </property>
</Properties>
</file>